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6"/>
  </p:notesMasterIdLst>
  <p:sldIdLst>
    <p:sldId id="256" r:id="rId2"/>
    <p:sldId id="257" r:id="rId3"/>
    <p:sldId id="258" r:id="rId4"/>
    <p:sldId id="265" r:id="rId5"/>
    <p:sldId id="260" r:id="rId6"/>
    <p:sldId id="262" r:id="rId7"/>
    <p:sldId id="263" r:id="rId8"/>
    <p:sldId id="267" r:id="rId9"/>
    <p:sldId id="269" r:id="rId10"/>
    <p:sldId id="270" r:id="rId11"/>
    <p:sldId id="271" r:id="rId12"/>
    <p:sldId id="272" r:id="rId13"/>
    <p:sldId id="273" r:id="rId14"/>
    <p:sldId id="264" r:id="rId15"/>
  </p:sldIdLst>
  <p:sldSz cx="9144000" cy="5143500" type="screen16x9"/>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30" autoAdjust="0"/>
    <p:restoredTop sz="87621" autoAdjust="0"/>
  </p:normalViewPr>
  <p:slideViewPr>
    <p:cSldViewPr>
      <p:cViewPr varScale="1">
        <p:scale>
          <a:sx n="86" d="100"/>
          <a:sy n="86" d="100"/>
        </p:scale>
        <p:origin x="798" y="6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A8ADFD5B-A66C-449C-B6E8-FB716D07777D}" type="datetimeFigureOut">
              <a:rPr lang="en-US" smtClean="0"/>
              <a:pPr/>
              <a:t>4/20/2020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rtlCol="0" anchor="ctr"/>
          <a:lstStyle>
            <a:extLst/>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CA5D3BF3-D352-46FC-8343-31F56E6730EA}" type="slidenum">
              <a:rPr lang="en-US" smtClean="0"/>
              <a:pPr/>
              <a:t>‹#›</a:t>
            </a:fld>
            <a:endParaRPr lang="en-US"/>
          </a:p>
        </p:txBody>
      </p:sp>
    </p:spTree>
    <p:extLst>
      <p:ext uri="{BB962C8B-B14F-4D97-AF65-F5344CB8AC3E}">
        <p14:creationId xmlns:p14="http://schemas.microsoft.com/office/powerpoint/2010/main" val="4228990659"/>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1</a:t>
            </a:fld>
            <a:endParaRPr lang="en-US"/>
          </a:p>
        </p:txBody>
      </p:sp>
    </p:spTree>
    <p:extLst>
      <p:ext uri="{BB962C8B-B14F-4D97-AF65-F5344CB8AC3E}">
        <p14:creationId xmlns:p14="http://schemas.microsoft.com/office/powerpoint/2010/main" val="840972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2</a:t>
            </a:fld>
            <a:endParaRPr lang="en-US"/>
          </a:p>
        </p:txBody>
      </p:sp>
    </p:spTree>
    <p:extLst>
      <p:ext uri="{BB962C8B-B14F-4D97-AF65-F5344CB8AC3E}">
        <p14:creationId xmlns:p14="http://schemas.microsoft.com/office/powerpoint/2010/main" val="1346999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3</a:t>
            </a:fld>
            <a:endParaRPr lang="en-US"/>
          </a:p>
        </p:txBody>
      </p:sp>
    </p:spTree>
    <p:extLst>
      <p:ext uri="{BB962C8B-B14F-4D97-AF65-F5344CB8AC3E}">
        <p14:creationId xmlns:p14="http://schemas.microsoft.com/office/powerpoint/2010/main" val="2814584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5</a:t>
            </a:fld>
            <a:endParaRPr lang="en-US"/>
          </a:p>
        </p:txBody>
      </p:sp>
    </p:spTree>
    <p:extLst>
      <p:ext uri="{BB962C8B-B14F-4D97-AF65-F5344CB8AC3E}">
        <p14:creationId xmlns:p14="http://schemas.microsoft.com/office/powerpoint/2010/main" val="4044397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6</a:t>
            </a:fld>
            <a:endParaRPr lang="en-US"/>
          </a:p>
        </p:txBody>
      </p:sp>
    </p:spTree>
    <p:extLst>
      <p:ext uri="{BB962C8B-B14F-4D97-AF65-F5344CB8AC3E}">
        <p14:creationId xmlns:p14="http://schemas.microsoft.com/office/powerpoint/2010/main" val="35268370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a:p>
        </p:txBody>
      </p:sp>
      <p:sp>
        <p:nvSpPr>
          <p:cNvPr id="4" name="Rectangle 3"/>
          <p:cNvSpPr>
            <a:spLocks noGrp="1"/>
          </p:cNvSpPr>
          <p:nvPr>
            <p:ph type="sldNum" sz="quarter" idx="10"/>
          </p:nvPr>
        </p:nvSpPr>
        <p:spPr/>
        <p:txBody>
          <a:bodyPr/>
          <a:lstStyle>
            <a:extLst/>
          </a:lstStyle>
          <a:p>
            <a:fld id="{CA5D3BF3-D352-46FC-8343-31F56E6730EA}" type="slidenum">
              <a:rPr lang="en-US" smtClean="0"/>
              <a:pPr/>
              <a:t>7</a:t>
            </a:fld>
            <a:endParaRPr lang="en-US"/>
          </a:p>
        </p:txBody>
      </p:sp>
    </p:spTree>
    <p:extLst>
      <p:ext uri="{BB962C8B-B14F-4D97-AF65-F5344CB8AC3E}">
        <p14:creationId xmlns:p14="http://schemas.microsoft.com/office/powerpoint/2010/main" val="10113504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n-US" dirty="0"/>
          </a:p>
        </p:txBody>
      </p:sp>
      <p:sp>
        <p:nvSpPr>
          <p:cNvPr id="4" name="Rectangle 3"/>
          <p:cNvSpPr>
            <a:spLocks noGrp="1"/>
          </p:cNvSpPr>
          <p:nvPr>
            <p:ph type="sldNum" sz="quarter" idx="10"/>
          </p:nvPr>
        </p:nvSpPr>
        <p:spPr/>
        <p:txBody>
          <a:bodyPr/>
          <a:lstStyle>
            <a:extLst/>
          </a:lstStyle>
          <a:p>
            <a:fld id="{CA5D3BF3-D352-46FC-8343-31F56E6730EA}" type="slidenum">
              <a:rPr lang="en-US" smtClean="0"/>
              <a:pPr/>
              <a:t>14</a:t>
            </a:fld>
            <a:endParaRPr lang="en-US"/>
          </a:p>
        </p:txBody>
      </p:sp>
    </p:spTree>
    <p:extLst>
      <p:ext uri="{BB962C8B-B14F-4D97-AF65-F5344CB8AC3E}">
        <p14:creationId xmlns:p14="http://schemas.microsoft.com/office/powerpoint/2010/main" val="693450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7" name="Rectangle 6"/>
          <p:cNvSpPr/>
          <p:nvPr/>
        </p:nvSpPr>
        <p:spPr>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1" name="Rectangle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Subtitle 8"/>
          <p:cNvSpPr>
            <a:spLocks noGrp="1"/>
          </p:cNvSpPr>
          <p:nvPr>
            <p:ph type="subTitle" idx="1"/>
          </p:nvPr>
        </p:nvSpPr>
        <p:spPr>
          <a:xfrm>
            <a:off x="2362200" y="4537528"/>
            <a:ext cx="6515100" cy="514350"/>
          </a:xfrm>
        </p:spPr>
        <p:txBody>
          <a:bodyPr anchor="ctr"/>
          <a:lstStyle>
            <a:lvl1pPr marL="0" indent="0" algn="l">
              <a:buNone/>
              <a:defRPr sz="28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dirty="0"/>
          </a:p>
        </p:txBody>
      </p:sp>
      <p:sp>
        <p:nvSpPr>
          <p:cNvPr id="28" name="Date Placeholder 27"/>
          <p:cNvSpPr>
            <a:spLocks noGrp="1"/>
          </p:cNvSpPr>
          <p:nvPr>
            <p:ph type="dt" sz="half" idx="10"/>
          </p:nvPr>
        </p:nvSpPr>
        <p:spPr>
          <a:xfrm>
            <a:off x="76200" y="4551524"/>
            <a:ext cx="2057400" cy="514350"/>
          </a:xfrm>
        </p:spPr>
        <p:txBody>
          <a:bodyPr>
            <a:noAutofit/>
          </a:bodyPr>
          <a:lstStyle>
            <a:lvl1pPr algn="ctr">
              <a:defRPr sz="2000">
                <a:solidFill>
                  <a:srgbClr val="FFFFFF"/>
                </a:solidFill>
              </a:defRPr>
            </a:lvl1pPr>
            <a:extLst/>
          </a:lstStyle>
          <a:p>
            <a:pPr algn="ctr"/>
            <a:fld id="{D173811C-744A-4958-B762-F92682F336CF}" type="datetime1">
              <a:rPr lang="en-US" smtClean="0">
                <a:solidFill>
                  <a:srgbClr val="FFFFFF"/>
                </a:solidFill>
              </a:rPr>
              <a:t>4/20/2020</a:t>
            </a:fld>
            <a:endParaRPr lang="en-US" sz="2000" dirty="0">
              <a:solidFill>
                <a:srgbClr val="FFFFFF"/>
              </a:solidFill>
            </a:endParaRPr>
          </a:p>
        </p:txBody>
      </p:sp>
      <p:sp>
        <p:nvSpPr>
          <p:cNvPr id="17" name="Footer Placeholder 16"/>
          <p:cNvSpPr>
            <a:spLocks noGrp="1"/>
          </p:cNvSpPr>
          <p:nvPr>
            <p:ph type="ftr" sz="quarter" idx="11"/>
          </p:nvPr>
        </p:nvSpPr>
        <p:spPr>
          <a:xfrm>
            <a:off x="2085393" y="177404"/>
            <a:ext cx="5867400" cy="273844"/>
          </a:xfrm>
        </p:spPr>
        <p:txBody>
          <a:bodyPr/>
          <a:lstStyle>
            <a:lvl1pPr algn="r">
              <a:defRPr>
                <a:solidFill>
                  <a:schemeClr val="tx2"/>
                </a:solidFill>
              </a:defRPr>
            </a:lvl1pPr>
            <a:extLst/>
          </a:lstStyle>
          <a:p>
            <a:pPr algn="r"/>
            <a:r>
              <a:rPr lang="pl-PL" smtClean="0">
                <a:solidFill>
                  <a:schemeClr val="tx2"/>
                </a:solidFill>
              </a:rPr>
              <a:t>Materi Kewarganegaraan By Tatik Rohmawati, S.IP.,M.Si</a:t>
            </a:r>
            <a:endParaRPr lang="en-US" dirty="0">
              <a:solidFill>
                <a:schemeClr val="tx2"/>
              </a:solidFill>
            </a:endParaRPr>
          </a:p>
        </p:txBody>
      </p:sp>
      <p:sp>
        <p:nvSpPr>
          <p:cNvPr id="29" name="Slide Number Placeholder 28"/>
          <p:cNvSpPr>
            <a:spLocks noGrp="1"/>
          </p:cNvSpPr>
          <p:nvPr>
            <p:ph type="sldNum" sz="quarter" idx="12"/>
          </p:nvPr>
        </p:nvSpPr>
        <p:spPr>
          <a:xfrm>
            <a:off x="8001000" y="171450"/>
            <a:ext cx="838200" cy="285750"/>
          </a:xfrm>
        </p:spPr>
        <p:txBody>
          <a:bodyPr/>
          <a:lstStyle>
            <a:lvl1pPr>
              <a:defRPr>
                <a:solidFill>
                  <a:schemeClr val="tx2"/>
                </a:solidFill>
              </a:defRPr>
            </a:lvl1pPr>
            <a:extLst/>
          </a:lstStyle>
          <a:p>
            <a:fld id="{8F82E0A0-C266-4798-8C8F-B9F91E9DA37E}" type="slidenum">
              <a:rPr lang="en-US" smtClean="0">
                <a:solidFill>
                  <a:schemeClr val="tx2"/>
                </a:solidFill>
              </a:rPr>
              <a:pPr/>
              <a:t>‹#›</a:t>
            </a:fld>
            <a:endParaRPr lang="en-US" dirty="0">
              <a:solidFill>
                <a:schemeClr val="tx2"/>
              </a:solidFill>
            </a:endParaRPr>
          </a:p>
        </p:txBody>
      </p:sp>
      <p:sp>
        <p:nvSpPr>
          <p:cNvPr id="12" name="Rectangle 11"/>
          <p:cNvSpPr>
            <a:spLocks noGrp="1"/>
          </p:cNvSpPr>
          <p:nvPr>
            <p:ph type="title"/>
          </p:nvPr>
        </p:nvSpPr>
        <p:spPr>
          <a:xfrm>
            <a:off x="2362200" y="2343150"/>
            <a:ext cx="6477000" cy="2038350"/>
          </a:xfrm>
        </p:spPr>
        <p:txBody>
          <a:bodyPr rtlCol="0" anchor="b"/>
          <a:lstStyle>
            <a:lvl1pPr>
              <a:defRPr cap="all" baseline="0"/>
            </a:lvl1pPr>
            <a:extLst/>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r>
              <a:rPr lang="en-US" smtClean="0"/>
              <a:t>Click to edit Master title style</a:t>
            </a:r>
            <a:endParaRPr lang="en-US" dirty="0"/>
          </a:p>
        </p:txBody>
      </p:sp>
      <p:sp>
        <p:nvSpPr>
          <p:cNvPr id="3" name="Rectangle 2"/>
          <p:cNvSpPr>
            <a:spLocks noGrp="1"/>
          </p:cNvSpPr>
          <p:nvPr>
            <p:ph type="dt" sz="half" idx="10"/>
          </p:nvPr>
        </p:nvSpPr>
        <p:spPr/>
        <p:txBody>
          <a:bodyPr/>
          <a:lstStyle>
            <a:extLst/>
          </a:lstStyle>
          <a:p>
            <a:fld id="{F18A88E6-B53F-4073-979C-0C04284693C4}" type="datetime1">
              <a:rPr lang="en-US" smtClean="0"/>
              <a:t>4/20/2020</a:t>
            </a:fld>
            <a:endParaRPr lang="en-US"/>
          </a:p>
        </p:txBody>
      </p:sp>
      <p:sp>
        <p:nvSpPr>
          <p:cNvPr id="4" name="Rectangle 3"/>
          <p:cNvSpPr>
            <a:spLocks noGrp="1"/>
          </p:cNvSpPr>
          <p:nvPr>
            <p:ph type="ftr" sz="quarter" idx="11"/>
          </p:nvPr>
        </p:nvSpPr>
        <p:spPr/>
        <p:txBody>
          <a:bodyPr/>
          <a:lstStyle>
            <a:extLst/>
          </a:lstStyle>
          <a:p>
            <a:r>
              <a:rPr lang="pl-PL" smtClean="0"/>
              <a:t>Materi Kewarganegaraan By Tatik Rohmawati, S.IP.,M.Si</a:t>
            </a:r>
            <a:endParaRPr lang="en-US"/>
          </a:p>
        </p:txBody>
      </p:sp>
      <p:sp>
        <p:nvSpPr>
          <p:cNvPr id="5" name="Rectangle 4"/>
          <p:cNvSpPr>
            <a:spLocks noGrp="1"/>
          </p:cNvSpPr>
          <p:nvPr>
            <p:ph type="sldNum" sz="quarter" idx="12"/>
          </p:nvPr>
        </p:nvSpPr>
        <p:spPr/>
        <p:txBody>
          <a:bodyPr/>
          <a:lstStyle>
            <a:extLst/>
          </a:lstStyle>
          <a:p>
            <a:pPr algn="ctr"/>
            <a:fld id="{8F82E0A0-C266-4798-8C8F-B9F91E9DA37E}" type="slidenum">
              <a:rPr lang="en-US" sz="1400" b="1" smtClean="0">
                <a:solidFill>
                  <a:srgbClr val="FFFFFF"/>
                </a:solidFill>
              </a:rPr>
              <a:pPr algn="ctr"/>
              <a:t>‹#›</a:t>
            </a:fld>
            <a:endParaRPr lang="en-US"/>
          </a:p>
        </p:txBody>
      </p:sp>
      <p:sp>
        <p:nvSpPr>
          <p:cNvPr id="7" name="Rectangle 6"/>
          <p:cNvSpPr>
            <a:spLocks noGrp="1"/>
          </p:cNvSpPr>
          <p:nvPr>
            <p:ph sz="quarter" idx="13"/>
          </p:nvPr>
        </p:nvSpPr>
        <p:spPr>
          <a:xfrm>
            <a:off x="609600" y="1352550"/>
            <a:ext cx="8153400" cy="32766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057400"/>
            <a:ext cx="7123113" cy="1254919"/>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7" name="Rectangle 6"/>
          <p:cNvSpPr/>
          <p:nvPr/>
        </p:nvSpPr>
        <p:spPr>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hasCustomPrompt="1"/>
          </p:nvPr>
        </p:nvSpPr>
        <p:spPr>
          <a:xfrm>
            <a:off x="1371600" y="1200150"/>
            <a:ext cx="7620000" cy="742950"/>
          </a:xfrm>
        </p:spPr>
        <p:txBody>
          <a:bodyPr/>
          <a:lstStyle>
            <a:lvl1pPr algn="l">
              <a:buNone/>
              <a:defRPr sz="4400" b="0" cap="none">
                <a:solidFill>
                  <a:srgbClr val="FFFFFF"/>
                </a:solidFill>
              </a:defRPr>
            </a:lvl1pPr>
            <a:extLst/>
          </a:lstStyle>
          <a:p>
            <a:r>
              <a:rPr lang="en-US" dirty="0" smtClean="0"/>
              <a:t>Click to edit master title style</a:t>
            </a:r>
            <a:endParaRPr lang="en-US" dirty="0"/>
          </a:p>
        </p:txBody>
      </p:sp>
      <p:sp>
        <p:nvSpPr>
          <p:cNvPr id="12" name="Date Placeholder 11"/>
          <p:cNvSpPr>
            <a:spLocks noGrp="1"/>
          </p:cNvSpPr>
          <p:nvPr>
            <p:ph type="dt" sz="half" idx="10"/>
          </p:nvPr>
        </p:nvSpPr>
        <p:spPr/>
        <p:txBody>
          <a:bodyPr/>
          <a:lstStyle>
            <a:extLst/>
          </a:lstStyle>
          <a:p>
            <a:fld id="{5FB55B46-1931-49BB-89CB-D2583851795A}" type="datetime1">
              <a:rPr lang="en-US" smtClean="0"/>
              <a:t>4/20/2020</a:t>
            </a:fld>
            <a:endParaRPr lang="en-US"/>
          </a:p>
        </p:txBody>
      </p:sp>
      <p:sp>
        <p:nvSpPr>
          <p:cNvPr id="13" name="Slide Number Placeholder 12"/>
          <p:cNvSpPr>
            <a:spLocks noGrp="1"/>
          </p:cNvSpPr>
          <p:nvPr>
            <p:ph type="sldNum" sz="quarter" idx="11"/>
          </p:nvPr>
        </p:nvSpPr>
        <p:spPr>
          <a:xfrm>
            <a:off x="0" y="1314450"/>
            <a:ext cx="1295400" cy="526257"/>
          </a:xfrm>
        </p:spPr>
        <p:txBody>
          <a:bodyPr>
            <a:noAutofit/>
          </a:bodyPr>
          <a:lstStyle>
            <a:lvl1pPr>
              <a:defRPr sz="2400">
                <a:solidFill>
                  <a:srgbClr val="FFFFFF"/>
                </a:solidFill>
              </a:defRPr>
            </a:lvl1pPr>
            <a:extLst/>
          </a:lstStyle>
          <a:p>
            <a:pPr algn="ctr"/>
            <a:fld id="{8F82E0A0-C266-4798-8C8F-B9F91E9DA37E}" type="slidenum">
              <a:rPr lang="en-US" sz="2400" b="1" smtClean="0">
                <a:solidFill>
                  <a:srgbClr val="FFFFFF"/>
                </a:solidFill>
              </a:rPr>
              <a:pPr algn="ctr"/>
              <a:t>‹#›</a:t>
            </a:fld>
            <a:endParaRPr lang="en-US" sz="2400" dirty="0">
              <a:solidFill>
                <a:srgbClr val="FFFFFF"/>
              </a:solidFill>
            </a:endParaRPr>
          </a:p>
        </p:txBody>
      </p:sp>
      <p:sp>
        <p:nvSpPr>
          <p:cNvPr id="14" name="Footer Placeholder 13"/>
          <p:cNvSpPr>
            <a:spLocks noGrp="1"/>
          </p:cNvSpPr>
          <p:nvPr>
            <p:ph type="ftr" sz="quarter" idx="12"/>
          </p:nvPr>
        </p:nvSpPr>
        <p:spPr/>
        <p:txBody>
          <a:bodyPr/>
          <a:lstStyle>
            <a:extLst/>
          </a:lstStyle>
          <a:p>
            <a:r>
              <a:rPr lang="pl-PL" smtClean="0"/>
              <a:t>Materi Kewarganegaraan By Tatik Rohmawati, S.IP.,M.Si</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dirty="0"/>
          </a:p>
        </p:txBody>
      </p:sp>
      <p:sp>
        <p:nvSpPr>
          <p:cNvPr id="9" name="Content Placeholder 8"/>
          <p:cNvSpPr>
            <a:spLocks noGrp="1"/>
          </p:cNvSpPr>
          <p:nvPr>
            <p:ph sz="quarter" idx="13"/>
          </p:nvPr>
        </p:nvSpPr>
        <p:spPr>
          <a:xfrm>
            <a:off x="609600" y="1352551"/>
            <a:ext cx="3886200" cy="3268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844901" y="1352549"/>
            <a:ext cx="3886200" cy="3268625"/>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p:txBody>
          <a:bodyPr rtlCol="0"/>
          <a:lstStyle>
            <a:extLst/>
          </a:lstStyle>
          <a:p>
            <a:fld id="{375E230C-5BAA-4FFC-84B4-A04F5E102857}" type="datetime1">
              <a:rPr lang="en-US" smtClean="0"/>
              <a:t>4/20/2020</a:t>
            </a:fld>
            <a:endParaRPr lang="en-US"/>
          </a:p>
        </p:txBody>
      </p:sp>
      <p:sp>
        <p:nvSpPr>
          <p:cNvPr id="10" name="Slide Number Placeholder 9"/>
          <p:cNvSpPr>
            <a:spLocks noGrp="1"/>
          </p:cNvSpPr>
          <p:nvPr>
            <p:ph type="sldNum" sz="quarter" idx="16"/>
          </p:nvPr>
        </p:nvSpPr>
        <p:spPr/>
        <p:txBody>
          <a:bodyPr rtlCol="0"/>
          <a:lstStyle>
            <a:extLst/>
          </a:lstStyle>
          <a:p>
            <a:pPr algn="ctr"/>
            <a:fld id="{8F82E0A0-C266-4798-8C8F-B9F91E9DA37E}" type="slidenum">
              <a:rPr lang="en-US" sz="1400" b="1" smtClean="0">
                <a:solidFill>
                  <a:srgbClr val="FFFFFF"/>
                </a:solidFill>
              </a:rPr>
              <a:pPr algn="ctr"/>
              <a:t>‹#›</a:t>
            </a:fld>
            <a:endParaRPr lang="en-US"/>
          </a:p>
        </p:txBody>
      </p:sp>
      <p:sp>
        <p:nvSpPr>
          <p:cNvPr id="12" name="Footer Placeholder 11"/>
          <p:cNvSpPr>
            <a:spLocks noGrp="1"/>
          </p:cNvSpPr>
          <p:nvPr>
            <p:ph type="ftr" sz="quarter" idx="17"/>
          </p:nvPr>
        </p:nvSpPr>
        <p:spPr/>
        <p:txBody>
          <a:bodyPr rtlCol="0"/>
          <a:lstStyle>
            <a:extLst/>
          </a:lstStyle>
          <a:p>
            <a:r>
              <a:rPr lang="pl-PL" smtClean="0"/>
              <a:t>Materi Kewarganegaraan By Tatik Rohmawati, S.IP.,M.Si</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2648" y="118110"/>
            <a:ext cx="8153400" cy="1005840"/>
          </a:xfrm>
        </p:spPr>
        <p:txBody>
          <a:bodyPr anchor="b"/>
          <a:lstStyle>
            <a:lvl1pPr>
              <a:defRPr/>
            </a:lvl1pPr>
            <a:extLst/>
          </a:lstStyle>
          <a:p>
            <a:r>
              <a:rPr lang="en-US" smtClean="0"/>
              <a:t>Click to edit Master title style</a:t>
            </a:r>
            <a:endParaRPr lang="en-US" dirty="0"/>
          </a:p>
        </p:txBody>
      </p:sp>
      <p:sp>
        <p:nvSpPr>
          <p:cNvPr id="11" name="Content Placeholder 10"/>
          <p:cNvSpPr>
            <a:spLocks noGrp="1"/>
          </p:cNvSpPr>
          <p:nvPr>
            <p:ph sz="quarter" idx="13"/>
          </p:nvPr>
        </p:nvSpPr>
        <p:spPr>
          <a:xfrm>
            <a:off x="609600" y="1919818"/>
            <a:ext cx="3886200" cy="26289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800600" y="1919818"/>
            <a:ext cx="3886200" cy="26289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p:txBody>
          <a:bodyPr rtlCol="0"/>
          <a:lstStyle>
            <a:extLst/>
          </a:lstStyle>
          <a:p>
            <a:fld id="{9975BB17-0857-4F76-9D83-60DC6C1E0A7F}" type="datetime1">
              <a:rPr lang="en-US" smtClean="0"/>
              <a:t>4/20/2020</a:t>
            </a:fld>
            <a:endParaRPr lang="en-US"/>
          </a:p>
        </p:txBody>
      </p:sp>
      <p:sp>
        <p:nvSpPr>
          <p:cNvPr id="12" name="Slide Number Placeholder 11"/>
          <p:cNvSpPr>
            <a:spLocks noGrp="1"/>
          </p:cNvSpPr>
          <p:nvPr>
            <p:ph type="sldNum" sz="quarter" idx="16"/>
          </p:nvPr>
        </p:nvSpPr>
        <p:spPr/>
        <p:txBody>
          <a:bodyPr rtlCol="0"/>
          <a:lstStyle>
            <a:extLst/>
          </a:lstStyle>
          <a:p>
            <a:pPr algn="ctr"/>
            <a:fld id="{8F82E0A0-C266-4798-8C8F-B9F91E9DA37E}" type="slidenum">
              <a:rPr lang="en-US" sz="1400" b="1" smtClean="0">
                <a:solidFill>
                  <a:srgbClr val="FFFFFF"/>
                </a:solidFill>
              </a:rPr>
              <a:pPr algn="ctr"/>
              <a:t>‹#›</a:t>
            </a:fld>
            <a:endParaRPr lang="en-US"/>
          </a:p>
        </p:txBody>
      </p:sp>
      <p:sp>
        <p:nvSpPr>
          <p:cNvPr id="14" name="Footer Placeholder 13"/>
          <p:cNvSpPr>
            <a:spLocks noGrp="1"/>
          </p:cNvSpPr>
          <p:nvPr>
            <p:ph type="ftr" sz="quarter" idx="17"/>
          </p:nvPr>
        </p:nvSpPr>
        <p:spPr/>
        <p:txBody>
          <a:bodyPr rtlCol="0"/>
          <a:lstStyle>
            <a:extLst/>
          </a:lstStyle>
          <a:p>
            <a:r>
              <a:rPr lang="pl-PL" smtClean="0"/>
              <a:t>Materi Kewarganegaraan By Tatik Rohmawati, S.IP.,M.Si</a:t>
            </a:r>
            <a:endParaRPr lang="en-US"/>
          </a:p>
        </p:txBody>
      </p:sp>
      <p:sp>
        <p:nvSpPr>
          <p:cNvPr id="16" name="Text Placeholder 15"/>
          <p:cNvSpPr>
            <a:spLocks noGrp="1"/>
          </p:cNvSpPr>
          <p:nvPr>
            <p:ph type="body" sz="quarter" idx="18"/>
          </p:nvPr>
        </p:nvSpPr>
        <p:spPr>
          <a:xfrm>
            <a:off x="609600" y="1362287"/>
            <a:ext cx="3886200" cy="530352"/>
          </a:xfrm>
          <a:solidFill>
            <a:schemeClr val="accent2"/>
          </a:solidFill>
        </p:spPr>
        <p:txBody>
          <a:bodyPr rtlCol="0" anchor="ctr"/>
          <a:lstStyle>
            <a:lvl1pPr>
              <a:buFontTx/>
              <a:buNone/>
              <a:defRPr sz="2000" b="1">
                <a:solidFill>
                  <a:srgbClr val="FFFFFF"/>
                </a:solidFill>
              </a:defRPr>
            </a:lvl1pPr>
            <a:extLst/>
          </a:lstStyle>
          <a:p>
            <a:pPr lvl="0"/>
            <a:r>
              <a:rPr lang="en-US" smtClean="0"/>
              <a:t>Click to edit Master text styles</a:t>
            </a:r>
          </a:p>
        </p:txBody>
      </p:sp>
      <p:sp>
        <p:nvSpPr>
          <p:cNvPr id="15" name="Text Placeholder 14"/>
          <p:cNvSpPr>
            <a:spLocks noGrp="1"/>
          </p:cNvSpPr>
          <p:nvPr>
            <p:ph type="body" sz="quarter" idx="19"/>
          </p:nvPr>
        </p:nvSpPr>
        <p:spPr>
          <a:xfrm>
            <a:off x="4800600" y="1362287"/>
            <a:ext cx="3886200" cy="530352"/>
          </a:xfrm>
          <a:solidFill>
            <a:schemeClr val="accent4"/>
          </a:solidFill>
        </p:spPr>
        <p:txBody>
          <a:bodyPr rtlCol="0" anchor="ctr"/>
          <a:lstStyle>
            <a:lvl1pPr>
              <a:buFontTx/>
              <a:buNone/>
              <a:defRPr sz="2000" b="1">
                <a:solidFill>
                  <a:srgbClr val="FFFFFF"/>
                </a:solidFill>
              </a:defRPr>
            </a:lvl1pPr>
            <a:extLst/>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extLst/>
          </a:lstStyle>
          <a:p>
            <a:fld id="{1AAEF2D8-7C2F-4C14-BA61-C0866A9548AF}" type="datetime1">
              <a:rPr lang="en-US" smtClean="0"/>
              <a:t>4/20/2020</a:t>
            </a:fld>
            <a:endParaRPr lang="en-US"/>
          </a:p>
        </p:txBody>
      </p:sp>
      <p:sp>
        <p:nvSpPr>
          <p:cNvPr id="4" name="Footer Placeholder 3"/>
          <p:cNvSpPr>
            <a:spLocks noGrp="1"/>
          </p:cNvSpPr>
          <p:nvPr>
            <p:ph type="ftr" sz="quarter" idx="11"/>
          </p:nvPr>
        </p:nvSpPr>
        <p:spPr/>
        <p:txBody>
          <a:bodyPr/>
          <a:lstStyle>
            <a:extLst/>
          </a:lstStyle>
          <a:p>
            <a:r>
              <a:rPr lang="pl-PL" smtClean="0"/>
              <a:t>Materi Kewarganegaraan By Tatik Rohmawati, S.IP.,M.Si</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extLst/>
          </a:lstStyle>
          <a:p>
            <a:fld id="{A3F7CB7D-F184-43C7-B6FD-03D728E1BBFF}" type="slidenum">
              <a:rPr lang="en-US" smtClean="0">
                <a:solidFill>
                  <a:srgbClr val="FFFFFF"/>
                </a:solidFill>
              </a:rPr>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08305C7-188F-4B85-A93C-B26D66F1B143}" type="datetime1">
              <a:rPr lang="en-US" smtClean="0"/>
              <a:t>4/20/2020</a:t>
            </a:fld>
            <a:endParaRPr lang="en-US"/>
          </a:p>
        </p:txBody>
      </p:sp>
      <p:sp>
        <p:nvSpPr>
          <p:cNvPr id="3" name="Footer Placeholder 2"/>
          <p:cNvSpPr>
            <a:spLocks noGrp="1"/>
          </p:cNvSpPr>
          <p:nvPr>
            <p:ph type="ftr" sz="quarter" idx="11"/>
          </p:nvPr>
        </p:nvSpPr>
        <p:spPr/>
        <p:txBody>
          <a:bodyPr/>
          <a:lstStyle>
            <a:extLst/>
          </a:lstStyle>
          <a:p>
            <a:r>
              <a:rPr lang="pl-PL" smtClean="0"/>
              <a:t>Materi Kewarganegaraan By Tatik Rohmawati, S.IP.,M.Si</a:t>
            </a:r>
            <a:endParaRPr lang="en-US" dirty="0"/>
          </a:p>
        </p:txBody>
      </p:sp>
      <p:sp>
        <p:nvSpPr>
          <p:cNvPr id="4" name="Slide Number Placeholder 3"/>
          <p:cNvSpPr>
            <a:spLocks noGrp="1"/>
          </p:cNvSpPr>
          <p:nvPr>
            <p:ph type="sldNum" sz="quarter" idx="12"/>
          </p:nvPr>
        </p:nvSpPr>
        <p:spPr>
          <a:xfrm>
            <a:off x="0" y="4686300"/>
            <a:ext cx="533400" cy="285750"/>
          </a:xfrm>
        </p:spPr>
        <p:txBody>
          <a:bodyPr/>
          <a:lstStyle>
            <a:lvl1pPr>
              <a:defRPr>
                <a:solidFill>
                  <a:schemeClr val="tx2"/>
                </a:solidFill>
              </a:defRPr>
            </a:lvl1pPr>
            <a:extLst/>
          </a:lstStyle>
          <a:p>
            <a:fld id="{A3F7CB7D-F184-43C7-B6FD-03D728E1BBFF}" type="slidenum">
              <a:rPr lang="en-US" smtClean="0">
                <a:solidFill>
                  <a:schemeClr val="tx2"/>
                </a:solidFill>
              </a:rPr>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8153400" cy="1005840"/>
          </a:xfrm>
        </p:spPr>
        <p:txBody>
          <a:bodyPr anchor="b"/>
          <a:lstStyle>
            <a:lvl1pPr algn="l">
              <a:buNone/>
              <a:defRPr sz="4200" b="0"/>
            </a:lvl1pPr>
            <a:extLst/>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extLst/>
          </a:lstStyle>
          <a:p>
            <a:fld id="{6134D2B1-AF3E-4804-8C2D-08E75D5C5FC9}" type="datetime1">
              <a:rPr lang="en-US" smtClean="0"/>
              <a:t>4/20/2020</a:t>
            </a:fld>
            <a:endParaRPr lang="en-US"/>
          </a:p>
        </p:txBody>
      </p:sp>
      <p:sp>
        <p:nvSpPr>
          <p:cNvPr id="6" name="Footer Placeholder 5"/>
          <p:cNvSpPr>
            <a:spLocks noGrp="1"/>
          </p:cNvSpPr>
          <p:nvPr>
            <p:ph type="ftr" sz="quarter" idx="11"/>
          </p:nvPr>
        </p:nvSpPr>
        <p:spPr/>
        <p:txBody>
          <a:bodyPr/>
          <a:lstStyle>
            <a:extLst/>
          </a:lstStyle>
          <a:p>
            <a:r>
              <a:rPr lang="pl-PL" smtClean="0"/>
              <a:t>Materi Kewarganegaraan By Tatik Rohmawati, S.IP.,M.Si</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extLst/>
          </a:lstStyle>
          <a:p>
            <a:fld id="{A3F7CB7D-F184-43C7-B6FD-03D728E1BBFF}" type="slidenum">
              <a:rPr lang="en-US" smtClean="0">
                <a:solidFill>
                  <a:srgbClr val="FFFFFF"/>
                </a:solidFill>
              </a:rPr>
              <a:pPr/>
              <a:t>‹#›</a:t>
            </a:fld>
            <a:endParaRPr lang="en-US" dirty="0">
              <a:solidFill>
                <a:srgbClr val="FFFFFF"/>
              </a:solidFill>
            </a:endParaRPr>
          </a:p>
        </p:txBody>
      </p:sp>
      <p:sp>
        <p:nvSpPr>
          <p:cNvPr id="3" name="Text Placeholder 2"/>
          <p:cNvSpPr>
            <a:spLocks noGrp="1"/>
          </p:cNvSpPr>
          <p:nvPr>
            <p:ph type="body" idx="1"/>
          </p:nvPr>
        </p:nvSpPr>
        <p:spPr>
          <a:xfrm>
            <a:off x="609600" y="1428750"/>
            <a:ext cx="1600200" cy="3124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9" name="Content Placeholder 8"/>
          <p:cNvSpPr>
            <a:spLocks noGrp="1"/>
          </p:cNvSpPr>
          <p:nvPr>
            <p:ph sz="quarter" idx="13"/>
          </p:nvPr>
        </p:nvSpPr>
        <p:spPr>
          <a:xfrm>
            <a:off x="2362200" y="1428750"/>
            <a:ext cx="6400800" cy="32004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57668" y="0"/>
            <a:ext cx="7586332" cy="3419856"/>
          </a:xfrm>
          <a:solidFill>
            <a:schemeClr val="tx2">
              <a:shade val="50000"/>
            </a:schemeClr>
          </a:solidFill>
          <a:ln>
            <a:noFill/>
          </a:ln>
        </p:spPr>
        <p:txBody>
          <a:bodyPr/>
          <a:lstStyle>
            <a:lvl1pPr>
              <a:buNone/>
              <a:defRPr sz="3200"/>
            </a:lvl1pPr>
            <a:extLst/>
          </a:lstStyle>
          <a:p>
            <a:r>
              <a:rPr lang="en-US" smtClean="0"/>
              <a:t>Click icon to add picture</a:t>
            </a:r>
            <a:endParaRPr lang="en-US" dirty="0"/>
          </a:p>
        </p:txBody>
      </p:sp>
      <p:sp>
        <p:nvSpPr>
          <p:cNvPr id="4" name="Text Placeholder 3"/>
          <p:cNvSpPr>
            <a:spLocks noGrp="1"/>
          </p:cNvSpPr>
          <p:nvPr>
            <p:ph type="body" sz="half" idx="2"/>
          </p:nvPr>
        </p:nvSpPr>
        <p:spPr>
          <a:xfrm>
            <a:off x="1600200" y="4114800"/>
            <a:ext cx="7315200" cy="51435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extLst/>
          </a:lstStyle>
          <a:p>
            <a:pPr lvl="0"/>
            <a:r>
              <a:rPr lang="en-US" smtClean="0"/>
              <a:t>Click to edit Master text styles</a:t>
            </a:r>
          </a:p>
        </p:txBody>
      </p:sp>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p:nvPr>
        </p:nvSpPr>
        <p:spPr>
          <a:xfrm>
            <a:off x="1600200" y="3543300"/>
            <a:ext cx="7315200" cy="457200"/>
          </a:xfrm>
        </p:spPr>
        <p:txBody>
          <a:bodyPr anchor="ctr"/>
          <a:lstStyle>
            <a:lvl1pPr algn="l">
              <a:buNone/>
              <a:defRPr sz="2800" b="0">
                <a:solidFill>
                  <a:srgbClr val="FFFFFF"/>
                </a:solidFill>
              </a:defRPr>
            </a:lvl1pPr>
            <a:extLst/>
          </a:lstStyle>
          <a:p>
            <a:r>
              <a:rPr lang="en-US" smtClean="0"/>
              <a:t>Click to edit Master title style</a:t>
            </a:r>
            <a:endParaRPr lang="en-US" dirty="0"/>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2" name="Date Placeholder 11"/>
          <p:cNvSpPr>
            <a:spLocks noGrp="1"/>
          </p:cNvSpPr>
          <p:nvPr>
            <p:ph type="dt" sz="half" idx="10"/>
          </p:nvPr>
        </p:nvSpPr>
        <p:spPr>
          <a:xfrm>
            <a:off x="6248400" y="4686300"/>
            <a:ext cx="2667000" cy="273844"/>
          </a:xfrm>
        </p:spPr>
        <p:txBody>
          <a:bodyPr rtlCol="0"/>
          <a:lstStyle>
            <a:extLst/>
          </a:lstStyle>
          <a:p>
            <a:fld id="{6B0CC36C-70BB-4906-90CD-51626FEA9FC8}" type="datetime1">
              <a:rPr lang="en-US" smtClean="0"/>
              <a:t>4/20/2020</a:t>
            </a:fld>
            <a:endParaRPr lang="en-US"/>
          </a:p>
        </p:txBody>
      </p:sp>
      <p:sp>
        <p:nvSpPr>
          <p:cNvPr id="13" name="Slide Number Placeholder 12"/>
          <p:cNvSpPr>
            <a:spLocks noGrp="1"/>
          </p:cNvSpPr>
          <p:nvPr>
            <p:ph type="sldNum" sz="quarter" idx="11"/>
          </p:nvPr>
        </p:nvSpPr>
        <p:spPr>
          <a:xfrm>
            <a:off x="0" y="3500437"/>
            <a:ext cx="1447800" cy="497684"/>
          </a:xfrm>
        </p:spPr>
        <p:txBody>
          <a:bodyPr rtlCol="0"/>
          <a:lstStyle>
            <a:lvl1pPr>
              <a:defRPr sz="2800"/>
            </a:lvl1pPr>
            <a:extLst/>
          </a:lstStyle>
          <a:p>
            <a:pPr algn="ctr"/>
            <a:fld id="{8F82E0A0-C266-4798-8C8F-B9F91E9DA37E}" type="slidenum">
              <a:rPr lang="en-US" sz="2800" b="1" smtClean="0">
                <a:solidFill>
                  <a:srgbClr val="FFFFFF"/>
                </a:solidFill>
              </a:rPr>
              <a:pPr algn="ctr"/>
              <a:t>‹#›</a:t>
            </a:fld>
            <a:endParaRPr lang="en-US" sz="2800" dirty="0"/>
          </a:p>
        </p:txBody>
      </p:sp>
      <p:sp>
        <p:nvSpPr>
          <p:cNvPr id="14" name="Footer Placeholder 13"/>
          <p:cNvSpPr>
            <a:spLocks noGrp="1"/>
          </p:cNvSpPr>
          <p:nvPr>
            <p:ph type="ftr" sz="quarter" idx="12"/>
          </p:nvPr>
        </p:nvSpPr>
        <p:spPr>
          <a:xfrm>
            <a:off x="1600200" y="4686155"/>
            <a:ext cx="4572000" cy="273844"/>
          </a:xfrm>
        </p:spPr>
        <p:txBody>
          <a:bodyPr rtlCol="0"/>
          <a:lstStyle>
            <a:extLst/>
          </a:lstStyle>
          <a:p>
            <a:r>
              <a:rPr lang="pl-PL" smtClean="0"/>
              <a:t>Materi Kewarganegaraan By Tatik Rohmawati, S.IP.,M.Si</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l="-7000" r="-7000"/>
          </a:stretch>
        </a:blipFill>
        <a:effectLst/>
      </p:bgPr>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612648" y="1352550"/>
            <a:ext cx="8153400" cy="3242310"/>
          </a:xfrm>
          <a:prstGeom prst="rect">
            <a:avLst/>
          </a:prstGeom>
        </p:spPr>
        <p:txBody>
          <a:bodyPr vert="horz">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096000" y="4686300"/>
            <a:ext cx="2667000" cy="273844"/>
          </a:xfrm>
          <a:prstGeom prst="rect">
            <a:avLst/>
          </a:prstGeom>
        </p:spPr>
        <p:txBody>
          <a:bodyPr vert="horz" anchor="ctr" anchorCtr="0"/>
          <a:lstStyle>
            <a:lvl1pPr algn="l">
              <a:defRPr sz="1400">
                <a:solidFill>
                  <a:schemeClr val="tx2"/>
                </a:solidFill>
              </a:defRPr>
            </a:lvl1pPr>
            <a:extLst/>
          </a:lstStyle>
          <a:p>
            <a:fld id="{C0AFA3C4-6074-4551-AC63-992A76A74A64}" type="datetime1">
              <a:rPr lang="en-US" smtClean="0"/>
              <a:t>4/20/2020</a:t>
            </a:fld>
            <a:endParaRPr lang="en-US" sz="1400" dirty="0">
              <a:solidFill>
                <a:schemeClr val="tx2"/>
              </a:solidFill>
            </a:endParaRPr>
          </a:p>
        </p:txBody>
      </p:sp>
      <p:sp>
        <p:nvSpPr>
          <p:cNvPr id="3" name="Footer Placeholder 2"/>
          <p:cNvSpPr>
            <a:spLocks noGrp="1"/>
          </p:cNvSpPr>
          <p:nvPr>
            <p:ph type="ftr" sz="quarter" idx="3"/>
          </p:nvPr>
        </p:nvSpPr>
        <p:spPr>
          <a:xfrm>
            <a:off x="609601" y="4686155"/>
            <a:ext cx="5421083" cy="273844"/>
          </a:xfrm>
          <a:prstGeom prst="rect">
            <a:avLst/>
          </a:prstGeom>
        </p:spPr>
        <p:txBody>
          <a:bodyPr vert="horz" anchor="ctr"/>
          <a:lstStyle>
            <a:lvl1pPr algn="r">
              <a:defRPr sz="1400">
                <a:solidFill>
                  <a:schemeClr val="tx2"/>
                </a:solidFill>
              </a:defRPr>
            </a:lvl1pPr>
            <a:extLst/>
          </a:lstStyle>
          <a:p>
            <a:pPr algn="r"/>
            <a:r>
              <a:rPr lang="pl-PL" sz="1400" smtClean="0">
                <a:solidFill>
                  <a:schemeClr val="tx2"/>
                </a:solidFill>
              </a:rPr>
              <a:t>Materi Kewarganegaraan By Tatik Rohmawati, S.IP.,M.Si</a:t>
            </a:r>
            <a:endParaRPr lang="en-US" sz="1400" dirty="0">
              <a:solidFill>
                <a:schemeClr val="tx2"/>
              </a:solidFill>
            </a:endParaRPr>
          </a:p>
        </p:txBody>
      </p:sp>
      <p:sp>
        <p:nvSpPr>
          <p:cNvPr id="7" name="Rectangle 6"/>
          <p:cNvSpPr/>
          <p:nvPr/>
        </p:nvSpPr>
        <p:spPr>
          <a:xfrm>
            <a:off x="0" y="109517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Rectangle 7"/>
          <p:cNvSpPr/>
          <p:nvPr/>
        </p:nvSpPr>
        <p:spPr>
          <a:xfrm>
            <a:off x="0" y="112946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9" name="Rectangle 8"/>
          <p:cNvSpPr/>
          <p:nvPr/>
        </p:nvSpPr>
        <p:spPr>
          <a:xfrm>
            <a:off x="590550" y="112946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3" name="Slide Number Placeholder 22"/>
          <p:cNvSpPr>
            <a:spLocks noGrp="1"/>
          </p:cNvSpPr>
          <p:nvPr>
            <p:ph type="sldNum" sz="quarter" idx="4"/>
          </p:nvPr>
        </p:nvSpPr>
        <p:spPr>
          <a:xfrm>
            <a:off x="0" y="1123507"/>
            <a:ext cx="533400" cy="183357"/>
          </a:xfrm>
          <a:prstGeom prst="rect">
            <a:avLst/>
          </a:prstGeom>
        </p:spPr>
        <p:txBody>
          <a:bodyPr vert="horz" anchor="ctr" anchorCtr="0">
            <a:normAutofit/>
          </a:bodyPr>
          <a:lstStyle>
            <a:lvl1pPr algn="ctr">
              <a:defRPr sz="1400" b="1">
                <a:solidFill>
                  <a:srgbClr val="FFFFFF"/>
                </a:solidFill>
              </a:defRPr>
            </a:lvl1pPr>
            <a:extLst/>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
        <p:nvSpPr>
          <p:cNvPr id="22" name="Title Placeholder 21"/>
          <p:cNvSpPr>
            <a:spLocks noGrp="1"/>
          </p:cNvSpPr>
          <p:nvPr>
            <p:ph type="title"/>
          </p:nvPr>
        </p:nvSpPr>
        <p:spPr>
          <a:xfrm>
            <a:off x="609600" y="118110"/>
            <a:ext cx="8153400" cy="1005840"/>
          </a:xfrm>
          <a:prstGeom prst="rect">
            <a:avLst/>
          </a:prstGeom>
        </p:spPr>
        <p:txBody>
          <a:bodyPr vert="horz" anchor="b">
            <a:normAutofit/>
          </a:bodyPr>
          <a:lstStyle>
            <a:extLst/>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1" r:id="rId3"/>
    <p:sldLayoutId id="2147483652" r:id="rId4"/>
    <p:sldLayoutId id="2147483653" r:id="rId5"/>
    <p:sldLayoutId id="2147483654" r:id="rId6"/>
    <p:sldLayoutId id="2147483655" r:id="rId7"/>
    <p:sldLayoutId id="2147483656" r:id="rId8"/>
    <p:sldLayoutId id="2147483657" r:id="rId9"/>
  </p:sldLayoutIdLst>
  <p:hf hdr="0"/>
  <p:txStyles>
    <p:titleStyle>
      <a:lvl1pPr algn="l" rtl="0" eaLnBrk="1" latinLnBrk="0" hangingPunct="1">
        <a:spcBef>
          <a:spcPct val="0"/>
        </a:spcBef>
        <a:buNone/>
        <a:defRPr sz="4200" kern="1200">
          <a:solidFill>
            <a:schemeClr val="tx2"/>
          </a:solidFill>
          <a:latin typeface="+mj-lt"/>
          <a:ea typeface="+mj-ea"/>
          <a:cs typeface="+mj-cs"/>
        </a:defRPr>
      </a:lvl1pPr>
      <a:extLst/>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a:xfrm>
            <a:off x="-228600" y="1123950"/>
            <a:ext cx="5410200" cy="990600"/>
          </a:xfrm>
        </p:spPr>
        <p:txBody>
          <a:bodyPr>
            <a:normAutofit/>
          </a:bodyPr>
          <a:lstStyle>
            <a:extLst/>
          </a:lstStyle>
          <a:p>
            <a:pPr algn="ctr"/>
            <a:r>
              <a:rPr lang="en-US" sz="3600" dirty="0" smtClean="0">
                <a:solidFill>
                  <a:schemeClr val="accent1"/>
                </a:solidFill>
              </a:rPr>
              <a:t>DEMOKRASI</a:t>
            </a:r>
            <a:r>
              <a:rPr lang="id-ID" sz="3600" dirty="0" smtClean="0">
                <a:solidFill>
                  <a:schemeClr val="accent1"/>
                </a:solidFill>
              </a:rPr>
              <a:t> INDONESIA</a:t>
            </a:r>
            <a:endParaRPr lang="en-US" sz="3600" dirty="0">
              <a:solidFill>
                <a:schemeClr val="bg1"/>
              </a:solidFill>
            </a:endParaRPr>
          </a:p>
        </p:txBody>
      </p:sp>
      <p:sp>
        <p:nvSpPr>
          <p:cNvPr id="5" name="Rectangle 4"/>
          <p:cNvSpPr>
            <a:spLocks noGrp="1"/>
          </p:cNvSpPr>
          <p:nvPr>
            <p:ph type="subTitle" idx="1"/>
          </p:nvPr>
        </p:nvSpPr>
        <p:spPr>
          <a:xfrm>
            <a:off x="457200" y="2495550"/>
            <a:ext cx="4229100" cy="819150"/>
          </a:xfrm>
        </p:spPr>
        <p:txBody>
          <a:bodyPr>
            <a:noAutofit/>
          </a:bodyPr>
          <a:lstStyle>
            <a:extLst/>
          </a:lstStyle>
          <a:p>
            <a:pPr algn="ctr">
              <a:defRPr/>
            </a:pPr>
            <a:r>
              <a:rPr lang="en-US" sz="1800" b="1" dirty="0">
                <a:solidFill>
                  <a:schemeClr val="bg2"/>
                </a:solidFill>
              </a:rPr>
              <a:t>	</a:t>
            </a:r>
            <a:r>
              <a:rPr lang="en-US" sz="1800" b="1" dirty="0" err="1">
                <a:solidFill>
                  <a:schemeClr val="bg2"/>
                </a:solidFill>
              </a:rPr>
              <a:t>Disampaikan</a:t>
            </a:r>
            <a:r>
              <a:rPr lang="en-US" sz="1800" b="1" dirty="0">
                <a:solidFill>
                  <a:schemeClr val="bg2"/>
                </a:solidFill>
              </a:rPr>
              <a:t> </a:t>
            </a:r>
            <a:r>
              <a:rPr lang="en-US" sz="1800" b="1" dirty="0" err="1">
                <a:solidFill>
                  <a:schemeClr val="bg2"/>
                </a:solidFill>
              </a:rPr>
              <a:t>pada</a:t>
            </a:r>
            <a:r>
              <a:rPr lang="en-US" sz="1800" b="1" dirty="0">
                <a:solidFill>
                  <a:schemeClr val="bg2"/>
                </a:solidFill>
              </a:rPr>
              <a:t> Mata </a:t>
            </a:r>
            <a:r>
              <a:rPr lang="en-US" sz="1800" b="1" dirty="0" err="1">
                <a:solidFill>
                  <a:schemeClr val="bg2"/>
                </a:solidFill>
              </a:rPr>
              <a:t>Kuliah</a:t>
            </a:r>
            <a:r>
              <a:rPr lang="en-US" sz="1800" b="1" dirty="0">
                <a:solidFill>
                  <a:schemeClr val="bg2"/>
                </a:solidFill>
              </a:rPr>
              <a:t> </a:t>
            </a:r>
            <a:r>
              <a:rPr lang="en-US" sz="1800" b="1" dirty="0" err="1">
                <a:solidFill>
                  <a:schemeClr val="bg2"/>
                </a:solidFill>
              </a:rPr>
              <a:t>Kewarganegaraan</a:t>
            </a:r>
            <a:r>
              <a:rPr lang="en-US" sz="1800" b="1" dirty="0">
                <a:solidFill>
                  <a:schemeClr val="bg2"/>
                </a:solidFill>
              </a:rPr>
              <a:t> </a:t>
            </a:r>
          </a:p>
          <a:p>
            <a:pPr algn="ctr">
              <a:defRPr/>
            </a:pPr>
            <a:r>
              <a:rPr lang="en-US" sz="1800" b="1" dirty="0" err="1">
                <a:solidFill>
                  <a:schemeClr val="bg2"/>
                </a:solidFill>
              </a:rPr>
              <a:t>Oleh</a:t>
            </a:r>
            <a:r>
              <a:rPr lang="en-US" sz="1800" b="1" dirty="0">
                <a:solidFill>
                  <a:schemeClr val="bg2"/>
                </a:solidFill>
              </a:rPr>
              <a:t> : Tatik Rohmawati, S.IP.,</a:t>
            </a:r>
            <a:r>
              <a:rPr lang="en-US" sz="1800" b="1" dirty="0" err="1">
                <a:solidFill>
                  <a:schemeClr val="bg2"/>
                </a:solidFill>
              </a:rPr>
              <a:t>M.Si</a:t>
            </a:r>
            <a:endParaRPr lang="en-US" sz="1800" b="1" dirty="0">
              <a:solidFill>
                <a:schemeClr val="bg2"/>
              </a:solidFill>
            </a:endParaRPr>
          </a:p>
        </p:txBody>
      </p:sp>
      <p:sp>
        <p:nvSpPr>
          <p:cNvPr id="2" name="Date Placeholder 1"/>
          <p:cNvSpPr>
            <a:spLocks noGrp="1"/>
          </p:cNvSpPr>
          <p:nvPr>
            <p:ph type="dt" sz="half" idx="10"/>
          </p:nvPr>
        </p:nvSpPr>
        <p:spPr/>
        <p:txBody>
          <a:bodyPr/>
          <a:lstStyle/>
          <a:p>
            <a:pPr algn="ctr"/>
            <a:fld id="{5D0A892C-AFF5-4D83-AEBE-14556E90BD9F}" type="datetime1">
              <a:rPr lang="en-US" smtClean="0">
                <a:solidFill>
                  <a:srgbClr val="FFFFFF"/>
                </a:solidFill>
              </a:rPr>
              <a:t>4/20/2020</a:t>
            </a:fld>
            <a:endParaRPr lang="en-US" sz="2000" dirty="0">
              <a:solidFill>
                <a:srgbClr val="FFFFFF"/>
              </a:solidFill>
            </a:endParaRPr>
          </a:p>
        </p:txBody>
      </p:sp>
      <p:sp>
        <p:nvSpPr>
          <p:cNvPr id="3" name="Footer Placeholder 2"/>
          <p:cNvSpPr>
            <a:spLocks noGrp="1"/>
          </p:cNvSpPr>
          <p:nvPr>
            <p:ph type="ftr" sz="quarter" idx="11"/>
          </p:nvPr>
        </p:nvSpPr>
        <p:spPr/>
        <p:txBody>
          <a:bodyPr/>
          <a:lstStyle/>
          <a:p>
            <a:pPr algn="r"/>
            <a:r>
              <a:rPr lang="pl-PL" smtClean="0">
                <a:solidFill>
                  <a:schemeClr val="tx2"/>
                </a:solidFill>
              </a:rPr>
              <a:t>Materi Kewarganegaraan By Tatik Rohmawati, S.IP.,M.Si</a:t>
            </a:r>
            <a:endParaRPr lang="en-US" dirty="0">
              <a:solidFill>
                <a:schemeClr val="tx2"/>
              </a:solidFill>
            </a:endParaRPr>
          </a:p>
        </p:txBody>
      </p:sp>
      <p:sp>
        <p:nvSpPr>
          <p:cNvPr id="6" name="Slide Number Placeholder 5"/>
          <p:cNvSpPr>
            <a:spLocks noGrp="1"/>
          </p:cNvSpPr>
          <p:nvPr>
            <p:ph type="sldNum" sz="quarter" idx="12"/>
          </p:nvPr>
        </p:nvSpPr>
        <p:spPr/>
        <p:txBody>
          <a:bodyPr>
            <a:normAutofit lnSpcReduction="10000"/>
          </a:bodyPr>
          <a:lstStyle/>
          <a:p>
            <a:fld id="{8F82E0A0-C266-4798-8C8F-B9F91E9DA37E}" type="slidenum">
              <a:rPr lang="en-US" smtClean="0">
                <a:solidFill>
                  <a:schemeClr val="tx2"/>
                </a:solidFill>
              </a:rPr>
              <a:pPr/>
              <a:t>1</a:t>
            </a:fld>
            <a:endParaRPr lang="en-US"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4800600" cy="1005840"/>
          </a:xfrm>
        </p:spPr>
        <p:txBody>
          <a:bodyPr>
            <a:normAutofit fontScale="90000"/>
          </a:bodyPr>
          <a:lstStyle/>
          <a:p>
            <a:pPr algn="ctr"/>
            <a:r>
              <a:rPr lang="id-ID" sz="2800" b="1" dirty="0" smtClean="0">
                <a:solidFill>
                  <a:schemeClr val="tx1"/>
                </a:solidFill>
                <a:latin typeface="Times New Roman" pitchFamily="18" charset="0"/>
                <a:cs typeface="Times New Roman" pitchFamily="18" charset="0"/>
              </a:rPr>
              <a:t>PELAKSANAAN DEMOKRASI DI INDONESIA</a:t>
            </a:r>
            <a:endParaRPr lang="en-US" sz="28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3"/>
          </p:nvPr>
        </p:nvSpPr>
        <p:spPr>
          <a:xfrm>
            <a:off x="0" y="1352551"/>
            <a:ext cx="5181600" cy="3124199"/>
          </a:xfrm>
        </p:spPr>
        <p:txBody>
          <a:bodyPr>
            <a:noAutofit/>
          </a:bodyPr>
          <a:lstStyle/>
          <a:p>
            <a:pPr marL="990600" lvl="1" indent="-533400" algn="just">
              <a:lnSpc>
                <a:spcPct val="90000"/>
              </a:lnSpc>
              <a:defRPr/>
            </a:pPr>
            <a:r>
              <a:rPr lang="id-ID" sz="1800" dirty="0"/>
              <a:t>Periode 1966-1998, masa Demokrasi Pancasila era Orde baru yang merupakan demokrasi konstitusional yang menonjolkan sistem presidensial. Landasan formal periode ini adalah Pancasila, UUD 1945 dan Ketetapan MPRS/MPR dalam rangka untuk meluruskan kembali penyelewengan terhadap UUD 1945 yang terjadi di masa Demokrasi Terpimpin. Namun dalam perkembangannya peran presiden semakin dominan terhadap lembaga-lembaga negara yang lain. </a:t>
            </a:r>
          </a:p>
        </p:txBody>
      </p:sp>
      <p:sp>
        <p:nvSpPr>
          <p:cNvPr id="5" name="Date Placeholder 4"/>
          <p:cNvSpPr>
            <a:spLocks noGrp="1"/>
          </p:cNvSpPr>
          <p:nvPr>
            <p:ph type="dt" sz="half" idx="15"/>
          </p:nvPr>
        </p:nvSpPr>
        <p:spPr/>
        <p:txBody>
          <a:bodyPr/>
          <a:lstStyle/>
          <a:p>
            <a:fld id="{C996505C-3C74-4FE3-8B7A-23CF6B182768}" type="datetime1">
              <a:rPr lang="en-US" smtClean="0"/>
              <a:t>4/20/2020</a:t>
            </a:fld>
            <a:endParaRPr lang="en-US"/>
          </a:p>
        </p:txBody>
      </p:sp>
      <p:sp>
        <p:nvSpPr>
          <p:cNvPr id="6" name="Footer Placeholder 5"/>
          <p:cNvSpPr>
            <a:spLocks noGrp="1"/>
          </p:cNvSpPr>
          <p:nvPr>
            <p:ph type="ftr" sz="quarter" idx="17"/>
          </p:nvPr>
        </p:nvSpPr>
        <p:spPr/>
        <p:txBody>
          <a:bodyPr/>
          <a:lstStyle/>
          <a:p>
            <a:r>
              <a:rPr lang="pl-PL" smtClean="0"/>
              <a:t>Materi Kewarganegaraan By Tatik Rohmawati, S.IP.,M.Si</a:t>
            </a:r>
            <a:endParaRPr lang="en-US"/>
          </a:p>
        </p:txBody>
      </p:sp>
      <p:sp>
        <p:nvSpPr>
          <p:cNvPr id="7" name="Slide Number Placeholder 6"/>
          <p:cNvSpPr>
            <a:spLocks noGrp="1"/>
          </p:cNvSpPr>
          <p:nvPr>
            <p:ph type="sldNum" sz="quarter" idx="16"/>
          </p:nvPr>
        </p:nvSpPr>
        <p:spPr/>
        <p:txBody>
          <a:bodyPr>
            <a:normAutofit fontScale="47500" lnSpcReduction="20000"/>
          </a:bodyPr>
          <a:lstStyle/>
          <a:p>
            <a:pPr algn="ctr"/>
            <a:fld id="{8F82E0A0-C266-4798-8C8F-B9F91E9DA37E}" type="slidenum">
              <a:rPr lang="en-US" sz="1400" b="1" smtClean="0">
                <a:solidFill>
                  <a:srgbClr val="FFFFFF"/>
                </a:solidFill>
              </a:rPr>
              <a:pPr algn="ctr"/>
              <a:t>10</a:t>
            </a:fld>
            <a:endParaRPr lang="en-US"/>
          </a:p>
        </p:txBody>
      </p:sp>
    </p:spTree>
    <p:extLst>
      <p:ext uri="{BB962C8B-B14F-4D97-AF65-F5344CB8AC3E}">
        <p14:creationId xmlns:p14="http://schemas.microsoft.com/office/powerpoint/2010/main" val="5654576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4800600" cy="1005840"/>
          </a:xfrm>
        </p:spPr>
        <p:txBody>
          <a:bodyPr>
            <a:normAutofit fontScale="90000"/>
          </a:bodyPr>
          <a:lstStyle/>
          <a:p>
            <a:pPr algn="ctr"/>
            <a:r>
              <a:rPr lang="id-ID" sz="2800" b="1" dirty="0" smtClean="0">
                <a:solidFill>
                  <a:schemeClr val="tx1"/>
                </a:solidFill>
                <a:latin typeface="Times New Roman" pitchFamily="18" charset="0"/>
                <a:cs typeface="Times New Roman" pitchFamily="18" charset="0"/>
              </a:rPr>
              <a:t>PELAKSANAAN DEMOKRASI DI INDONESIA</a:t>
            </a:r>
            <a:endParaRPr lang="en-US" sz="28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3"/>
          </p:nvPr>
        </p:nvSpPr>
        <p:spPr>
          <a:xfrm>
            <a:off x="0" y="1352551"/>
            <a:ext cx="5181600" cy="3124199"/>
          </a:xfrm>
        </p:spPr>
        <p:txBody>
          <a:bodyPr>
            <a:noAutofit/>
          </a:bodyPr>
          <a:lstStyle/>
          <a:p>
            <a:pPr marL="342900" lvl="1" indent="-342900" algn="just">
              <a:buClr>
                <a:schemeClr val="hlink"/>
              </a:buClr>
              <a:buFont typeface="Wingdings" panose="05000000000000000000" pitchFamily="2" charset="2"/>
              <a:buChar char="q"/>
              <a:defRPr/>
            </a:pPr>
            <a:r>
              <a:rPr lang="id-ID" sz="2000" dirty="0"/>
              <a:t>Periode 1999-sekarang, masa Demokrasi Pancasila era reformasi dengan berakar pada kekuatan multi partai yang berusaha mengembalikan perimbangan kekuatan antar lembaga negara, antar eksekutif, legislatif dan yudikatif. Pada masa ini peran partai politik kembali menonjol, sehingga iklim demokrasi memperoleh nafas baru. Perkembangan berikutnya masih akan kita tunggu.</a:t>
            </a:r>
            <a:endParaRPr lang="en-US" sz="2000" dirty="0"/>
          </a:p>
          <a:p>
            <a:pPr marL="457200" indent="-457200" algn="just">
              <a:buFont typeface="Wingdings" panose="05000000000000000000" pitchFamily="2" charset="2"/>
              <a:buChar char="q"/>
              <a:defRPr/>
            </a:pPr>
            <a:endParaRPr lang="en-US" sz="2000" dirty="0"/>
          </a:p>
        </p:txBody>
      </p:sp>
      <p:sp>
        <p:nvSpPr>
          <p:cNvPr id="5" name="Date Placeholder 4"/>
          <p:cNvSpPr>
            <a:spLocks noGrp="1"/>
          </p:cNvSpPr>
          <p:nvPr>
            <p:ph type="dt" sz="half" idx="15"/>
          </p:nvPr>
        </p:nvSpPr>
        <p:spPr/>
        <p:txBody>
          <a:bodyPr/>
          <a:lstStyle/>
          <a:p>
            <a:fld id="{C996505C-3C74-4FE3-8B7A-23CF6B182768}" type="datetime1">
              <a:rPr lang="en-US" smtClean="0"/>
              <a:t>4/20/2020</a:t>
            </a:fld>
            <a:endParaRPr lang="en-US"/>
          </a:p>
        </p:txBody>
      </p:sp>
      <p:sp>
        <p:nvSpPr>
          <p:cNvPr id="6" name="Footer Placeholder 5"/>
          <p:cNvSpPr>
            <a:spLocks noGrp="1"/>
          </p:cNvSpPr>
          <p:nvPr>
            <p:ph type="ftr" sz="quarter" idx="17"/>
          </p:nvPr>
        </p:nvSpPr>
        <p:spPr/>
        <p:txBody>
          <a:bodyPr/>
          <a:lstStyle/>
          <a:p>
            <a:r>
              <a:rPr lang="pl-PL" smtClean="0"/>
              <a:t>Materi Kewarganegaraan By Tatik Rohmawati, S.IP.,M.Si</a:t>
            </a:r>
            <a:endParaRPr lang="en-US"/>
          </a:p>
        </p:txBody>
      </p:sp>
      <p:sp>
        <p:nvSpPr>
          <p:cNvPr id="7" name="Slide Number Placeholder 6"/>
          <p:cNvSpPr>
            <a:spLocks noGrp="1"/>
          </p:cNvSpPr>
          <p:nvPr>
            <p:ph type="sldNum" sz="quarter" idx="16"/>
          </p:nvPr>
        </p:nvSpPr>
        <p:spPr/>
        <p:txBody>
          <a:bodyPr>
            <a:normAutofit fontScale="47500" lnSpcReduction="20000"/>
          </a:bodyPr>
          <a:lstStyle/>
          <a:p>
            <a:pPr algn="ctr"/>
            <a:fld id="{8F82E0A0-C266-4798-8C8F-B9F91E9DA37E}" type="slidenum">
              <a:rPr lang="en-US" sz="1400" b="1" smtClean="0">
                <a:solidFill>
                  <a:srgbClr val="FFFFFF"/>
                </a:solidFill>
              </a:rPr>
              <a:pPr algn="ctr"/>
              <a:t>11</a:t>
            </a:fld>
            <a:endParaRPr lang="en-US"/>
          </a:p>
        </p:txBody>
      </p:sp>
    </p:spTree>
    <p:extLst>
      <p:ext uri="{BB962C8B-B14F-4D97-AF65-F5344CB8AC3E}">
        <p14:creationId xmlns:p14="http://schemas.microsoft.com/office/powerpoint/2010/main" val="1172124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4800600" cy="1005840"/>
          </a:xfrm>
        </p:spPr>
        <p:txBody>
          <a:bodyPr>
            <a:normAutofit/>
          </a:bodyPr>
          <a:lstStyle/>
          <a:p>
            <a:pPr algn="ctr"/>
            <a:r>
              <a:rPr lang="id-ID" sz="2800" b="1" dirty="0" smtClean="0">
                <a:solidFill>
                  <a:schemeClr val="tx1"/>
                </a:solidFill>
                <a:latin typeface="Times New Roman" pitchFamily="18" charset="0"/>
                <a:cs typeface="Times New Roman" pitchFamily="18" charset="0"/>
              </a:rPr>
              <a:t>PENDIDIKAN DEMOKRASI</a:t>
            </a:r>
            <a:endParaRPr lang="en-US" sz="28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3"/>
          </p:nvPr>
        </p:nvSpPr>
        <p:spPr>
          <a:xfrm>
            <a:off x="0" y="1352551"/>
            <a:ext cx="5181600" cy="3124199"/>
          </a:xfrm>
        </p:spPr>
        <p:txBody>
          <a:bodyPr>
            <a:noAutofit/>
          </a:bodyPr>
          <a:lstStyle/>
          <a:p>
            <a:pPr marL="342900" lvl="1" indent="-342900" algn="just">
              <a:buClr>
                <a:schemeClr val="hlink"/>
              </a:buClr>
              <a:buFont typeface="Wingdings" panose="05000000000000000000" pitchFamily="2" charset="2"/>
              <a:buChar char="q"/>
              <a:defRPr/>
            </a:pPr>
            <a:r>
              <a:rPr lang="id-ID" sz="2000" b="1" dirty="0"/>
              <a:t>Pendidikan demokrasi</a:t>
            </a:r>
            <a:r>
              <a:rPr lang="id-ID" sz="2000" dirty="0"/>
              <a:t> diartikan sebagai upaya sistematis yang dilakukan Negara dan masyarakat untuk memfasilitasi individu warga negaranya agar memahami, menghayati, megamalkan dan mengembangkan konsep, prinsip dan nilai </a:t>
            </a:r>
            <a:r>
              <a:rPr lang="id-ID" sz="2000" b="1" dirty="0"/>
              <a:t>demokrasi</a:t>
            </a:r>
            <a:r>
              <a:rPr lang="id-ID" sz="2000" dirty="0"/>
              <a:t> sesuai dengan status dan perannya dalam masyarakat (winataputra, 2006 : 12).</a:t>
            </a:r>
            <a:endParaRPr lang="en-US" sz="2000" dirty="0"/>
          </a:p>
        </p:txBody>
      </p:sp>
      <p:sp>
        <p:nvSpPr>
          <p:cNvPr id="5" name="Date Placeholder 4"/>
          <p:cNvSpPr>
            <a:spLocks noGrp="1"/>
          </p:cNvSpPr>
          <p:nvPr>
            <p:ph type="dt" sz="half" idx="15"/>
          </p:nvPr>
        </p:nvSpPr>
        <p:spPr/>
        <p:txBody>
          <a:bodyPr/>
          <a:lstStyle/>
          <a:p>
            <a:fld id="{C996505C-3C74-4FE3-8B7A-23CF6B182768}" type="datetime1">
              <a:rPr lang="en-US" smtClean="0"/>
              <a:t>4/20/2020</a:t>
            </a:fld>
            <a:endParaRPr lang="en-US"/>
          </a:p>
        </p:txBody>
      </p:sp>
      <p:sp>
        <p:nvSpPr>
          <p:cNvPr id="6" name="Footer Placeholder 5"/>
          <p:cNvSpPr>
            <a:spLocks noGrp="1"/>
          </p:cNvSpPr>
          <p:nvPr>
            <p:ph type="ftr" sz="quarter" idx="17"/>
          </p:nvPr>
        </p:nvSpPr>
        <p:spPr/>
        <p:txBody>
          <a:bodyPr/>
          <a:lstStyle/>
          <a:p>
            <a:r>
              <a:rPr lang="pl-PL" smtClean="0"/>
              <a:t>Materi Kewarganegaraan By Tatik Rohmawati, S.IP.,M.Si</a:t>
            </a:r>
            <a:endParaRPr lang="en-US"/>
          </a:p>
        </p:txBody>
      </p:sp>
      <p:sp>
        <p:nvSpPr>
          <p:cNvPr id="7" name="Slide Number Placeholder 6"/>
          <p:cNvSpPr>
            <a:spLocks noGrp="1"/>
          </p:cNvSpPr>
          <p:nvPr>
            <p:ph type="sldNum" sz="quarter" idx="16"/>
          </p:nvPr>
        </p:nvSpPr>
        <p:spPr/>
        <p:txBody>
          <a:bodyPr>
            <a:normAutofit fontScale="47500" lnSpcReduction="20000"/>
          </a:bodyPr>
          <a:lstStyle/>
          <a:p>
            <a:pPr algn="ctr"/>
            <a:fld id="{8F82E0A0-C266-4798-8C8F-B9F91E9DA37E}" type="slidenum">
              <a:rPr lang="en-US" sz="1400" b="1" smtClean="0">
                <a:solidFill>
                  <a:srgbClr val="FFFFFF"/>
                </a:solidFill>
              </a:rPr>
              <a:pPr algn="ctr"/>
              <a:t>12</a:t>
            </a:fld>
            <a:endParaRPr lang="en-US"/>
          </a:p>
        </p:txBody>
      </p:sp>
    </p:spTree>
    <p:extLst>
      <p:ext uri="{BB962C8B-B14F-4D97-AF65-F5344CB8AC3E}">
        <p14:creationId xmlns:p14="http://schemas.microsoft.com/office/powerpoint/2010/main" val="24440421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3201"/>
            <a:ext cx="5029200" cy="742950"/>
          </a:xfrm>
        </p:spPr>
        <p:txBody>
          <a:bodyPr>
            <a:normAutofit fontScale="90000"/>
          </a:bodyPr>
          <a:lstStyle/>
          <a:p>
            <a:pPr algn="ctr"/>
            <a:r>
              <a:rPr lang="id-ID" sz="2800" b="1" dirty="0" smtClean="0">
                <a:solidFill>
                  <a:schemeClr val="tx1"/>
                </a:solidFill>
                <a:latin typeface="Times New Roman" pitchFamily="18" charset="0"/>
                <a:cs typeface="Times New Roman" pitchFamily="18" charset="0"/>
              </a:rPr>
              <a:t>FUNGSI PENDIDIKAN DEMOKRASI</a:t>
            </a:r>
            <a:endParaRPr lang="en-US" sz="2800" dirty="0">
              <a:solidFill>
                <a:schemeClr val="tx1"/>
              </a:solidFill>
              <a:latin typeface="Times New Roman" pitchFamily="18" charset="0"/>
              <a:cs typeface="Times New Roman" pitchFamily="18" charset="0"/>
            </a:endParaRPr>
          </a:p>
        </p:txBody>
      </p:sp>
      <p:sp>
        <p:nvSpPr>
          <p:cNvPr id="5" name="Date Placeholder 4"/>
          <p:cNvSpPr>
            <a:spLocks noGrp="1"/>
          </p:cNvSpPr>
          <p:nvPr>
            <p:ph type="dt" sz="half" idx="10"/>
          </p:nvPr>
        </p:nvSpPr>
        <p:spPr/>
        <p:txBody>
          <a:bodyPr/>
          <a:lstStyle/>
          <a:p>
            <a:fld id="{C996505C-3C74-4FE3-8B7A-23CF6B182768}" type="datetime1">
              <a:rPr lang="en-US" smtClean="0"/>
              <a:t>4/20/2020</a:t>
            </a:fld>
            <a:endParaRPr lang="en-US"/>
          </a:p>
        </p:txBody>
      </p:sp>
      <p:sp>
        <p:nvSpPr>
          <p:cNvPr id="7" name="Slide Number Placeholder 6"/>
          <p:cNvSpPr>
            <a:spLocks noGrp="1"/>
          </p:cNvSpPr>
          <p:nvPr>
            <p:ph type="sldNum" sz="quarter" idx="11"/>
          </p:nvPr>
        </p:nvSpPr>
        <p:spPr/>
        <p:txBody>
          <a:bodyPr>
            <a:normAutofit/>
          </a:bodyPr>
          <a:lstStyle/>
          <a:p>
            <a:pPr algn="ctr"/>
            <a:fld id="{8F82E0A0-C266-4798-8C8F-B9F91E9DA37E}" type="slidenum">
              <a:rPr lang="en-US" sz="1400" b="1" smtClean="0">
                <a:solidFill>
                  <a:srgbClr val="FFFFFF"/>
                </a:solidFill>
              </a:rPr>
              <a:pPr algn="ctr"/>
              <a:t>13</a:t>
            </a:fld>
            <a:endParaRPr lang="en-US"/>
          </a:p>
        </p:txBody>
      </p:sp>
      <p:sp>
        <p:nvSpPr>
          <p:cNvPr id="6" name="Footer Placeholder 5"/>
          <p:cNvSpPr>
            <a:spLocks noGrp="1"/>
          </p:cNvSpPr>
          <p:nvPr>
            <p:ph type="ftr" sz="quarter" idx="12"/>
          </p:nvPr>
        </p:nvSpPr>
        <p:spPr/>
        <p:txBody>
          <a:bodyPr/>
          <a:lstStyle/>
          <a:p>
            <a:r>
              <a:rPr lang="pl-PL" smtClean="0"/>
              <a:t>Materi Kewarganegaraan By Tatik Rohmawati, S.IP.,M.Si</a:t>
            </a:r>
            <a:endParaRPr lang="en-US"/>
          </a:p>
        </p:txBody>
      </p:sp>
      <p:sp>
        <p:nvSpPr>
          <p:cNvPr id="10" name="Rectangle 3"/>
          <p:cNvSpPr>
            <a:spLocks noGrp="1" noChangeArrowheads="1"/>
          </p:cNvSpPr>
          <p:nvPr>
            <p:ph type="body" idx="1"/>
          </p:nvPr>
        </p:nvSpPr>
        <p:spPr bwMode="auto">
          <a:xfrm>
            <a:off x="2754" y="1368824"/>
            <a:ext cx="9141246" cy="295465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id-ID" sz="1600" b="0" i="0" u="none" strike="noStrike" cap="none" normalizeH="0" baseline="0" dirty="0" smtClean="0">
                <a:ln>
                  <a:noFill/>
                </a:ln>
                <a:solidFill>
                  <a:srgbClr val="222222"/>
                </a:solidFill>
                <a:effectLst/>
                <a:latin typeface="Arial Narrow" panose="020B0606020202030204" pitchFamily="34" charset="0"/>
                <a:cs typeface="Arial" panose="020B0604020202020204" pitchFamily="34" charset="0"/>
              </a:rPr>
              <a:t>Fungsi dari pendidikan demokrasi adalah:</a:t>
            </a:r>
            <a:endParaRPr kumimoji="0" lang="id-ID" sz="1600" b="0" i="0" u="none" strike="noStrike" cap="none" normalizeH="0" baseline="0" dirty="0" smtClean="0">
              <a:ln>
                <a:noFill/>
              </a:ln>
              <a:solidFill>
                <a:schemeClr val="tx1"/>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d-ID" sz="1600" b="0" i="0" u="none" strike="noStrike" cap="none" normalizeH="0" baseline="0" dirty="0" smtClean="0">
                <a:ln>
                  <a:noFill/>
                </a:ln>
                <a:solidFill>
                  <a:srgbClr val="222222"/>
                </a:solidFill>
                <a:effectLst/>
                <a:latin typeface="Arial Narrow" panose="020B0606020202030204" pitchFamily="34" charset="0"/>
                <a:cs typeface="Arial" panose="020B0604020202020204" pitchFamily="34" charset="0"/>
              </a:rPr>
              <a:t>1.</a:t>
            </a:r>
            <a:r>
              <a:rPr kumimoji="0" lang="id-ID" sz="1600" b="0" i="0" u="none" strike="noStrike" cap="none" normalizeH="0" baseline="0" dirty="0" smtClean="0">
                <a:ln>
                  <a:noFill/>
                </a:ln>
                <a:solidFill>
                  <a:srgbClr val="222222"/>
                </a:solidFill>
                <a:effectLst/>
                <a:latin typeface="Arial Narrow" panose="020B0606020202030204" pitchFamily="34" charset="0"/>
                <a:cs typeface="Times New Roman" panose="02020603050405020304" pitchFamily="18" charset="0"/>
              </a:rPr>
              <a:t>    </a:t>
            </a:r>
            <a:r>
              <a:rPr kumimoji="0" lang="id-ID" sz="1600" b="0" i="0" u="none" strike="noStrike" cap="none" normalizeH="0" baseline="0" dirty="0" smtClean="0">
                <a:ln>
                  <a:noFill/>
                </a:ln>
                <a:solidFill>
                  <a:srgbClr val="222222"/>
                </a:solidFill>
                <a:effectLst/>
                <a:latin typeface="Arial Narrow" panose="020B0606020202030204" pitchFamily="34" charset="0"/>
                <a:cs typeface="Arial" panose="020B0604020202020204" pitchFamily="34" charset="0"/>
              </a:rPr>
              <a:t>Untuk menghasilkan manusia-manusia yang merdeka, berpikir kritis, serta toleran dengan pandangan dan praktik demokrasi.</a:t>
            </a:r>
            <a:endParaRPr kumimoji="0" lang="id-ID" sz="1600" b="0" i="0" u="none" strike="noStrike" cap="none" normalizeH="0" baseline="0" dirty="0" smtClean="0">
              <a:ln>
                <a:noFill/>
              </a:ln>
              <a:solidFill>
                <a:schemeClr val="tx1"/>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d-ID" sz="1600" b="0" i="0" u="none" strike="noStrike" cap="none" normalizeH="0" baseline="0" dirty="0" smtClean="0">
                <a:ln>
                  <a:noFill/>
                </a:ln>
                <a:solidFill>
                  <a:srgbClr val="222222"/>
                </a:solidFill>
                <a:effectLst/>
                <a:latin typeface="Arial Narrow" panose="020B0606020202030204" pitchFamily="34" charset="0"/>
                <a:cs typeface="Arial" panose="020B0604020202020204" pitchFamily="34" charset="0"/>
              </a:rPr>
              <a:t>2.</a:t>
            </a:r>
            <a:r>
              <a:rPr kumimoji="0" lang="id-ID" sz="1600" b="0" i="0" u="none" strike="noStrike" cap="none" normalizeH="0" baseline="0" dirty="0" smtClean="0">
                <a:ln>
                  <a:noFill/>
                </a:ln>
                <a:solidFill>
                  <a:srgbClr val="222222"/>
                </a:solidFill>
                <a:effectLst/>
                <a:latin typeface="Arial Narrow" panose="020B0606020202030204" pitchFamily="34" charset="0"/>
                <a:cs typeface="Times New Roman" panose="02020603050405020304" pitchFamily="18" charset="0"/>
              </a:rPr>
              <a:t>    </a:t>
            </a:r>
            <a:r>
              <a:rPr kumimoji="0" lang="id-ID" sz="1600" b="0" i="0" u="none" strike="noStrike" cap="none" normalizeH="0" baseline="0" dirty="0" smtClean="0">
                <a:ln>
                  <a:noFill/>
                </a:ln>
                <a:solidFill>
                  <a:srgbClr val="222222"/>
                </a:solidFill>
                <a:effectLst/>
                <a:latin typeface="Arial Narrow" panose="020B0606020202030204" pitchFamily="34" charset="0"/>
                <a:cs typeface="Arial" panose="020B0604020202020204" pitchFamily="34" charset="0"/>
              </a:rPr>
              <a:t>Pendidikan demokratis menyiapkan peserta didik agar terbiasa bebas berbicara dan mengeluarkan pendapat secara bertanggung jawab, terbiasa mendengar dan menghargai pendapat orang lain dengan baik, terbiasa bergaul dengan rakyat, serta ikut memiliki dan merasakan suka duka dengan masyarakat.</a:t>
            </a:r>
            <a:endParaRPr kumimoji="0" lang="id-ID" sz="1600" b="0" i="0" u="none" strike="noStrike" cap="none" normalizeH="0" baseline="0" dirty="0" smtClean="0">
              <a:ln>
                <a:noFill/>
              </a:ln>
              <a:solidFill>
                <a:schemeClr val="tx1"/>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d-ID" sz="1600" b="0" i="0" u="none" strike="noStrike" cap="none" normalizeH="0" baseline="0" dirty="0" smtClean="0">
                <a:ln>
                  <a:noFill/>
                </a:ln>
                <a:solidFill>
                  <a:srgbClr val="222222"/>
                </a:solidFill>
                <a:effectLst/>
                <a:latin typeface="Arial Narrow" panose="020B0606020202030204" pitchFamily="34" charset="0"/>
                <a:cs typeface="Arial" panose="020B0604020202020204" pitchFamily="34" charset="0"/>
              </a:rPr>
              <a:t>3.</a:t>
            </a:r>
            <a:r>
              <a:rPr kumimoji="0" lang="id-ID" sz="1600" b="0" i="0" u="none" strike="noStrike" cap="none" normalizeH="0" baseline="0" dirty="0" smtClean="0">
                <a:ln>
                  <a:noFill/>
                </a:ln>
                <a:solidFill>
                  <a:srgbClr val="222222"/>
                </a:solidFill>
                <a:effectLst/>
                <a:latin typeface="Arial Narrow" panose="020B0606020202030204" pitchFamily="34" charset="0"/>
                <a:cs typeface="Times New Roman" panose="02020603050405020304" pitchFamily="18" charset="0"/>
              </a:rPr>
              <a:t>    </a:t>
            </a:r>
            <a:r>
              <a:rPr kumimoji="0" lang="id-ID" sz="1600" b="0" i="0" u="none" strike="noStrike" cap="none" normalizeH="0" baseline="0" dirty="0" smtClean="0">
                <a:ln>
                  <a:noFill/>
                </a:ln>
                <a:solidFill>
                  <a:srgbClr val="222222"/>
                </a:solidFill>
                <a:effectLst/>
                <a:latin typeface="Arial Narrow" panose="020B0606020202030204" pitchFamily="34" charset="0"/>
                <a:cs typeface="Arial" panose="020B0604020202020204" pitchFamily="34" charset="0"/>
              </a:rPr>
              <a:t>Mengembangkan kemampuan dan membentuk watak serta peradaban bangsa yang bermartabat dalam rangka mencerdaskan bangsa, bertujuan untuk berkembangnya potensi peserta didik agar menjadi manusia yang beriman dan bertaqwa kepada Tuhan Yang Maha Esa, berakhlak mulia, sehat, berilmu, cakap, kreatif, mandiri, dan menjadi warga negara yang demokratis serta bertanggung jawab.</a:t>
            </a:r>
            <a:endParaRPr kumimoji="0" lang="id-ID" sz="1600" b="0" i="0" u="none" strike="noStrike" cap="none" normalizeH="0" baseline="0" dirty="0" smtClean="0">
              <a:ln>
                <a:noFill/>
              </a:ln>
              <a:solidFill>
                <a:schemeClr val="tx1"/>
              </a:solidFill>
              <a:effectLst/>
              <a:latin typeface="Arial Narrow" panose="020B060602020203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id-ID" sz="1600" b="0" i="0" u="none" strike="noStrike" cap="none" normalizeH="0" baseline="0" dirty="0" smtClean="0">
                <a:ln>
                  <a:noFill/>
                </a:ln>
                <a:solidFill>
                  <a:srgbClr val="222222"/>
                </a:solidFill>
                <a:effectLst/>
                <a:latin typeface="Arial Narrow" panose="020B0606020202030204" pitchFamily="34" charset="0"/>
                <a:cs typeface="Arial" panose="020B0604020202020204" pitchFamily="34" charset="0"/>
              </a:rPr>
              <a:t>4.</a:t>
            </a:r>
            <a:r>
              <a:rPr kumimoji="0" lang="id-ID" sz="1600" b="0" i="0" u="none" strike="noStrike" cap="none" normalizeH="0" baseline="0" dirty="0" smtClean="0">
                <a:ln>
                  <a:noFill/>
                </a:ln>
                <a:solidFill>
                  <a:srgbClr val="222222"/>
                </a:solidFill>
                <a:effectLst/>
                <a:latin typeface="Arial Narrow" panose="020B0606020202030204" pitchFamily="34" charset="0"/>
                <a:cs typeface="Times New Roman" panose="02020603050405020304" pitchFamily="18" charset="0"/>
              </a:rPr>
              <a:t>    </a:t>
            </a:r>
            <a:r>
              <a:rPr kumimoji="0" lang="id-ID" sz="1600" b="0" i="0" u="none" strike="noStrike" cap="none" normalizeH="0" baseline="0" dirty="0" smtClean="0">
                <a:ln>
                  <a:noFill/>
                </a:ln>
                <a:solidFill>
                  <a:srgbClr val="222222"/>
                </a:solidFill>
                <a:effectLst/>
                <a:latin typeface="Arial Narrow" panose="020B0606020202030204" pitchFamily="34" charset="0"/>
                <a:cs typeface="Arial" panose="020B0604020202020204" pitchFamily="34" charset="0"/>
              </a:rPr>
              <a:t>Mempersiapkan warga masyarakat berfikir kritis dan berfikir demokratis, selain itu agar warga negara mengerti, menghargai kesempatan dan tanggung jawab sebagai warga negara yang demokratis.</a:t>
            </a:r>
            <a:endParaRPr kumimoji="0" lang="id-ID" sz="1600" b="0" i="0" u="none" strike="noStrike" cap="none" normalizeH="0" baseline="0" dirty="0" smtClean="0">
              <a:ln>
                <a:noFill/>
              </a:ln>
              <a:solidFill>
                <a:schemeClr val="tx1"/>
              </a:solidFill>
              <a:effectLst/>
              <a:latin typeface="Arial Narrow" panose="020B0606020202030204" pitchFamily="34" charset="0"/>
            </a:endParaRPr>
          </a:p>
        </p:txBody>
      </p:sp>
    </p:spTree>
    <p:extLst>
      <p:ext uri="{BB962C8B-B14F-4D97-AF65-F5344CB8AC3E}">
        <p14:creationId xmlns:p14="http://schemas.microsoft.com/office/powerpoint/2010/main" val="3780965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traight Connector 5"/>
          <p:cNvSpPr>
            <a:spLocks noChangeShapeType="1"/>
          </p:cNvSpPr>
          <p:nvPr/>
        </p:nvSpPr>
        <p:spPr bwMode="auto">
          <a:xfrm>
            <a:off x="0" y="4933950"/>
            <a:ext cx="9144000" cy="0"/>
          </a:xfrm>
          <a:prstGeom prst="line">
            <a:avLst/>
          </a:prstGeom>
          <a:noFill/>
          <a:ln w="28575" cap="flat" cmpd="sng" algn="ctr">
            <a:solidFill>
              <a:schemeClr val="accent4">
                <a:shade val="75000"/>
              </a:schemeClr>
            </a:solidFill>
            <a:prstDash val="solid"/>
            <a:round/>
            <a:headEnd type="triangle" w="med" len="med"/>
            <a:tailEnd type="triangle" w="med" len="med"/>
          </a:ln>
          <a:effectLst/>
        </p:spPr>
        <p:txBody>
          <a:bodyPr vert="horz" wrap="square" lIns="91440" tIns="45720" rIns="91440" bIns="45720" anchor="t" compatLnSpc="1"/>
          <a:lstStyle>
            <a:extLst/>
          </a:lstStyle>
          <a:p>
            <a:endParaRPr lang="en-US"/>
          </a:p>
        </p:txBody>
      </p:sp>
      <p:sp>
        <p:nvSpPr>
          <p:cNvPr id="7" name="Oval 6"/>
          <p:cNvSpPr>
            <a:spLocks noChangeArrowheads="1"/>
          </p:cNvSpPr>
          <p:nvPr/>
        </p:nvSpPr>
        <p:spPr bwMode="auto">
          <a:xfrm>
            <a:off x="762000" y="1428750"/>
            <a:ext cx="3429000" cy="3124200"/>
          </a:xfrm>
          <a:prstGeom prst="ellipse">
            <a:avLst/>
          </a:prstGeom>
          <a:noFill/>
          <a:ln w="28575" cap="flat" cmpd="sng" algn="ctr">
            <a:solidFill>
              <a:schemeClr val="accent1"/>
            </a:solidFill>
            <a:prstDash val="solid"/>
            <a:round/>
            <a:headEnd type="none" w="med" len="med"/>
            <a:tailEnd type="none" w="med" len="med"/>
          </a:ln>
          <a:effectLst/>
        </p:spPr>
        <p:txBody>
          <a:bodyPr vert="horz" wrap="square" lIns="91440" tIns="45720" rIns="91440" bIns="45720" anchor="ctr" compatLnSpc="1">
            <a:noAutofit/>
          </a:bodyPr>
          <a:lstStyle>
            <a:extLst/>
          </a:lstStyle>
          <a:p>
            <a:pPr algn="ctr" fontAlgn="base">
              <a:spcBef>
                <a:spcPct val="0"/>
              </a:spcBef>
              <a:spcAft>
                <a:spcPct val="0"/>
              </a:spcAft>
            </a:pPr>
            <a:r>
              <a:rPr lang="id-ID" dirty="0" smtClean="0">
                <a:solidFill>
                  <a:schemeClr val="bg1"/>
                </a:solidFill>
                <a:latin typeface="Times New Roman" pitchFamily="18" charset="0"/>
                <a:cs typeface="Times New Roman" pitchFamily="18" charset="0"/>
              </a:rPr>
              <a:t>ALHAMDULILLAH..</a:t>
            </a:r>
            <a:endParaRPr lang="en-US" dirty="0">
              <a:solidFill>
                <a:schemeClr val="bg1"/>
              </a:solidFill>
              <a:latin typeface="Times New Roman" pitchFamily="18" charset="0"/>
              <a:cs typeface="Times New Roman" pitchFamily="18" charset="0"/>
            </a:endParaRPr>
          </a:p>
          <a:p>
            <a:pPr algn="ctr" fontAlgn="base">
              <a:spcBef>
                <a:spcPct val="0"/>
              </a:spcBef>
              <a:spcAft>
                <a:spcPct val="0"/>
              </a:spcAft>
            </a:pPr>
            <a:endParaRPr lang="en-US" altLang="x-none" sz="2400" dirty="0" smtClean="0">
              <a:solidFill>
                <a:schemeClr val="bg1"/>
              </a:solidFill>
              <a:latin typeface="Times New Roman" pitchFamily="18" charset="0"/>
              <a:cs typeface="Times New Roman" pitchFamily="18" charset="0"/>
            </a:endParaRPr>
          </a:p>
          <a:p>
            <a:pPr algn="ctr" fontAlgn="base">
              <a:spcBef>
                <a:spcPct val="0"/>
              </a:spcBef>
              <a:spcAft>
                <a:spcPct val="0"/>
              </a:spcAft>
            </a:pPr>
            <a:r>
              <a:rPr lang="en-US" altLang="x-none" sz="2400" b="1" dirty="0" smtClean="0">
                <a:solidFill>
                  <a:schemeClr val="bg1"/>
                </a:solidFill>
                <a:latin typeface="Times New Roman" pitchFamily="18" charset="0"/>
                <a:cs typeface="Times New Roman" pitchFamily="18" charset="0"/>
              </a:rPr>
              <a:t>TERIMAKASIH</a:t>
            </a:r>
          </a:p>
          <a:p>
            <a:pPr algn="ctr" fontAlgn="base">
              <a:spcBef>
                <a:spcPct val="0"/>
              </a:spcBef>
              <a:spcAft>
                <a:spcPct val="0"/>
              </a:spcAft>
            </a:pPr>
            <a:r>
              <a:rPr lang="en-US" altLang="x-none" sz="2400" b="1" dirty="0" smtClean="0">
                <a:solidFill>
                  <a:schemeClr val="bg1"/>
                </a:solidFill>
                <a:latin typeface="Times New Roman" pitchFamily="18" charset="0"/>
                <a:cs typeface="Times New Roman" pitchFamily="18" charset="0"/>
                <a:sym typeface="Wingdings" pitchFamily="2" charset="2"/>
              </a:rPr>
              <a:t></a:t>
            </a:r>
            <a:endParaRPr lang="en-US" altLang="x-none" sz="2400" b="1" dirty="0">
              <a:solidFill>
                <a:schemeClr val="bg1"/>
              </a:solidFill>
              <a:latin typeface="Times New Roman" pitchFamily="18" charset="0"/>
              <a:cs typeface="Times New Roman" pitchFamily="18" charset="0"/>
            </a:endParaRPr>
          </a:p>
        </p:txBody>
      </p:sp>
      <p:sp>
        <p:nvSpPr>
          <p:cNvPr id="28" name="Straight Connector 27"/>
          <p:cNvSpPr>
            <a:spLocks noChangeShapeType="1"/>
          </p:cNvSpPr>
          <p:nvPr/>
        </p:nvSpPr>
        <p:spPr bwMode="auto">
          <a:xfrm>
            <a:off x="0" y="4705350"/>
            <a:ext cx="6858000" cy="0"/>
          </a:xfrm>
          <a:prstGeom prst="line">
            <a:avLst/>
          </a:prstGeom>
          <a:noFill/>
          <a:ln w="28575" cap="flat" cmpd="sng" algn="ctr">
            <a:solidFill>
              <a:schemeClr val="accent4">
                <a:shade val="75000"/>
              </a:schemeClr>
            </a:solidFill>
            <a:prstDash val="solid"/>
            <a:round/>
            <a:headEnd type="triangle" w="med" len="med"/>
            <a:tailEnd type="triangle" w="med" len="med"/>
          </a:ln>
          <a:effectLst/>
        </p:spPr>
        <p:txBody>
          <a:bodyPr vert="horz" wrap="square" lIns="91440" tIns="45720" rIns="91440" bIns="45720" anchor="t" compatLnSpc="1"/>
          <a:lstStyle>
            <a:extLst/>
          </a:lstStyle>
          <a:p>
            <a:endParaRPr lang="en-US"/>
          </a:p>
        </p:txBody>
      </p:sp>
      <p:sp>
        <p:nvSpPr>
          <p:cNvPr id="2" name="Date Placeholder 1"/>
          <p:cNvSpPr>
            <a:spLocks noGrp="1"/>
          </p:cNvSpPr>
          <p:nvPr>
            <p:ph type="dt" sz="half" idx="10"/>
          </p:nvPr>
        </p:nvSpPr>
        <p:spPr/>
        <p:txBody>
          <a:bodyPr/>
          <a:lstStyle/>
          <a:p>
            <a:fld id="{8DE8BB30-DF57-40D7-8F4C-C45B3098628D}" type="datetime1">
              <a:rPr lang="en-US" smtClean="0">
                <a:solidFill>
                  <a:schemeClr val="bg2"/>
                </a:solidFill>
              </a:rPr>
              <a:t>4/20/2020</a:t>
            </a:fld>
            <a:endParaRPr lang="en-US" dirty="0">
              <a:solidFill>
                <a:schemeClr val="bg2"/>
              </a:solidFill>
            </a:endParaRPr>
          </a:p>
        </p:txBody>
      </p:sp>
      <p:sp>
        <p:nvSpPr>
          <p:cNvPr id="3" name="Footer Placeholder 2"/>
          <p:cNvSpPr>
            <a:spLocks noGrp="1"/>
          </p:cNvSpPr>
          <p:nvPr>
            <p:ph type="ftr" sz="quarter" idx="11"/>
          </p:nvPr>
        </p:nvSpPr>
        <p:spPr/>
        <p:txBody>
          <a:bodyPr/>
          <a:lstStyle/>
          <a:p>
            <a:r>
              <a:rPr lang="pl-PL" dirty="0" smtClean="0">
                <a:solidFill>
                  <a:schemeClr val="bg2"/>
                </a:solidFill>
              </a:rPr>
              <a:t>Materi Kewarganegaraan By Tatik Rohmawati, S.IP.,M.Si</a:t>
            </a:r>
            <a:endParaRPr lang="en-US" dirty="0">
              <a:solidFill>
                <a:schemeClr val="bg2"/>
              </a:solidFill>
            </a:endParaRPr>
          </a:p>
        </p:txBody>
      </p:sp>
      <p:sp>
        <p:nvSpPr>
          <p:cNvPr id="4" name="Slide Number Placeholder 3"/>
          <p:cNvSpPr>
            <a:spLocks noGrp="1"/>
          </p:cNvSpPr>
          <p:nvPr>
            <p:ph type="sldNum" sz="quarter" idx="12"/>
          </p:nvPr>
        </p:nvSpPr>
        <p:spPr/>
        <p:txBody>
          <a:bodyPr>
            <a:normAutofit lnSpcReduction="10000"/>
          </a:bodyPr>
          <a:lstStyle/>
          <a:p>
            <a:fld id="{A3F7CB7D-F184-43C7-B6FD-03D728E1BBFF}" type="slidenum">
              <a:rPr lang="en-US" smtClean="0">
                <a:solidFill>
                  <a:schemeClr val="bg2"/>
                </a:solidFill>
              </a:rPr>
              <a:pPr/>
              <a:t>14</a:t>
            </a:fld>
            <a:endParaRPr lang="en-US" dirty="0">
              <a:solidFill>
                <a:schemeClr val="bg2"/>
              </a:solidFill>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0" y="0"/>
            <a:ext cx="4419600" cy="1123950"/>
          </a:xfrm>
        </p:spPr>
        <p:txBody>
          <a:bodyPr>
            <a:normAutofit/>
          </a:bodyPr>
          <a:lstStyle>
            <a:extLst/>
          </a:lstStyle>
          <a:p>
            <a:pPr algn="ctr"/>
            <a:r>
              <a:rPr lang="id-ID" sz="2800" b="1" dirty="0" smtClean="0">
                <a:solidFill>
                  <a:schemeClr val="tx1"/>
                </a:solidFill>
                <a:latin typeface="Times New Roman" pitchFamily="18" charset="0"/>
                <a:cs typeface="Times New Roman" pitchFamily="18" charset="0"/>
              </a:rPr>
              <a:t>ARTI DEMOKRASI</a:t>
            </a:r>
            <a:r>
              <a:rPr lang="en-US" sz="2800" b="1" dirty="0" smtClean="0">
                <a:solidFill>
                  <a:schemeClr val="tx1"/>
                </a:solidFill>
                <a:latin typeface="Times New Roman" pitchFamily="18" charset="0"/>
                <a:cs typeface="Times New Roman" pitchFamily="18" charset="0"/>
              </a:rPr>
              <a:t/>
            </a:r>
            <a:br>
              <a:rPr lang="en-US" sz="2800" b="1" dirty="0" smtClean="0">
                <a:solidFill>
                  <a:schemeClr val="tx1"/>
                </a:solidFill>
                <a:latin typeface="Times New Roman" pitchFamily="18" charset="0"/>
                <a:cs typeface="Times New Roman" pitchFamily="18" charset="0"/>
              </a:rPr>
            </a:br>
            <a:r>
              <a:rPr lang="en-US" sz="2800" b="1" dirty="0" smtClean="0">
                <a:solidFill>
                  <a:schemeClr val="tx1"/>
                </a:solidFill>
                <a:latin typeface="Times New Roman" pitchFamily="18" charset="0"/>
                <a:cs typeface="Times New Roman" pitchFamily="18" charset="0"/>
              </a:rPr>
              <a:t>SECARA UMUM</a:t>
            </a:r>
            <a:endParaRPr lang="en-US" sz="2800" dirty="0">
              <a:solidFill>
                <a:schemeClr val="tx1"/>
              </a:solidFill>
              <a:latin typeface="Times New Roman" pitchFamily="18" charset="0"/>
              <a:cs typeface="Times New Roman" pitchFamily="18" charset="0"/>
            </a:endParaRPr>
          </a:p>
        </p:txBody>
      </p:sp>
      <p:sp>
        <p:nvSpPr>
          <p:cNvPr id="3" name="Rectangle 2"/>
          <p:cNvSpPr>
            <a:spLocks noGrp="1"/>
          </p:cNvSpPr>
          <p:nvPr>
            <p:ph sz="quarter" idx="13"/>
          </p:nvPr>
        </p:nvSpPr>
        <p:spPr>
          <a:xfrm>
            <a:off x="76200" y="1657351"/>
            <a:ext cx="5105400" cy="2133600"/>
          </a:xfrm>
        </p:spPr>
        <p:txBody>
          <a:bodyPr>
            <a:noAutofit/>
          </a:bodyPr>
          <a:lstStyle>
            <a:extLst/>
          </a:lstStyle>
          <a:p>
            <a:pPr algn="just">
              <a:buNone/>
            </a:pPr>
            <a:r>
              <a:rPr lang="en-US" sz="2800" dirty="0" smtClean="0"/>
              <a:t>	</a:t>
            </a:r>
            <a:r>
              <a:rPr lang="id-ID" altLang="en-US" sz="2800" dirty="0"/>
              <a:t>Secara etimotogi demokrasi berasal dari kata </a:t>
            </a:r>
            <a:r>
              <a:rPr lang="id-ID" altLang="en-US" sz="2800" i="1" dirty="0"/>
              <a:t>demos </a:t>
            </a:r>
            <a:r>
              <a:rPr lang="id-ID" altLang="en-US" sz="2800" dirty="0"/>
              <a:t>yang berarti rakyat dan </a:t>
            </a:r>
            <a:endParaRPr lang="en-US" altLang="en-US" sz="2800" dirty="0"/>
          </a:p>
          <a:p>
            <a:pPr algn="just">
              <a:buNone/>
            </a:pPr>
            <a:r>
              <a:rPr lang="en-US" altLang="en-US" sz="2800" dirty="0"/>
              <a:t>	</a:t>
            </a:r>
            <a:r>
              <a:rPr lang="id-ID" altLang="en-US" sz="2800" i="1" dirty="0"/>
              <a:t>kratos </a:t>
            </a:r>
            <a:r>
              <a:rPr lang="id-ID" altLang="en-US" sz="2800" dirty="0"/>
              <a:t>atau </a:t>
            </a:r>
            <a:r>
              <a:rPr lang="id-ID" altLang="en-US" sz="2800" i="1" dirty="0"/>
              <a:t>kratein </a:t>
            </a:r>
            <a:r>
              <a:rPr lang="id-ID" altLang="en-US" sz="2800" dirty="0"/>
              <a:t>yang berarti</a:t>
            </a:r>
            <a:r>
              <a:rPr lang="en-US" altLang="en-US" sz="2800" dirty="0"/>
              <a:t> </a:t>
            </a:r>
            <a:r>
              <a:rPr lang="id-ID" altLang="en-US" sz="2800" dirty="0"/>
              <a:t>kekuasaan. Jadi demokrasi adalah ‘kekuasaan rakyat”.</a:t>
            </a:r>
            <a:endParaRPr lang="en-US" altLang="en-US" sz="2800" dirty="0"/>
          </a:p>
        </p:txBody>
      </p:sp>
      <p:sp>
        <p:nvSpPr>
          <p:cNvPr id="5" name="Date Placeholder 4"/>
          <p:cNvSpPr>
            <a:spLocks noGrp="1"/>
          </p:cNvSpPr>
          <p:nvPr>
            <p:ph type="dt" sz="half" idx="15"/>
          </p:nvPr>
        </p:nvSpPr>
        <p:spPr/>
        <p:txBody>
          <a:bodyPr/>
          <a:lstStyle/>
          <a:p>
            <a:fld id="{B239A843-1222-4F27-937C-25F6E8034A72}" type="datetime1">
              <a:rPr lang="en-US" smtClean="0"/>
              <a:t>4/20/2020</a:t>
            </a:fld>
            <a:endParaRPr lang="en-US"/>
          </a:p>
        </p:txBody>
      </p:sp>
      <p:sp>
        <p:nvSpPr>
          <p:cNvPr id="6" name="Footer Placeholder 5"/>
          <p:cNvSpPr>
            <a:spLocks noGrp="1"/>
          </p:cNvSpPr>
          <p:nvPr>
            <p:ph type="ftr" sz="quarter" idx="17"/>
          </p:nvPr>
        </p:nvSpPr>
        <p:spPr/>
        <p:txBody>
          <a:bodyPr/>
          <a:lstStyle/>
          <a:p>
            <a:r>
              <a:rPr lang="pl-PL" smtClean="0"/>
              <a:t>Materi Kewarganegaraan By Tatik Rohmawati, S.IP.,M.Si</a:t>
            </a:r>
            <a:endParaRPr lang="en-US"/>
          </a:p>
        </p:txBody>
      </p:sp>
      <p:sp>
        <p:nvSpPr>
          <p:cNvPr id="7" name="Slide Number Placeholder 6"/>
          <p:cNvSpPr>
            <a:spLocks noGrp="1"/>
          </p:cNvSpPr>
          <p:nvPr>
            <p:ph type="sldNum" sz="quarter" idx="16"/>
          </p:nvPr>
        </p:nvSpPr>
        <p:spPr/>
        <p:txBody>
          <a:bodyPr>
            <a:normAutofit fontScale="47500" lnSpcReduction="20000"/>
          </a:bodyPr>
          <a:lstStyle/>
          <a:p>
            <a:pPr algn="ctr"/>
            <a:fld id="{8F82E0A0-C266-4798-8C8F-B9F91E9DA37E}" type="slidenum">
              <a:rPr lang="en-US" sz="1400" b="1" smtClean="0">
                <a:solidFill>
                  <a:srgbClr val="FFFFFF"/>
                </a:solidFill>
              </a:rPr>
              <a:pPr algn="ct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76200" y="0"/>
            <a:ext cx="4953000" cy="1123950"/>
          </a:xfrm>
        </p:spPr>
        <p:txBody>
          <a:bodyPr>
            <a:normAutofit/>
          </a:bodyPr>
          <a:lstStyle>
            <a:extLst/>
          </a:lstStyle>
          <a:p>
            <a:pPr algn="ctr"/>
            <a:r>
              <a:rPr lang="id-ID" sz="2800" b="1" dirty="0" smtClean="0">
                <a:solidFill>
                  <a:schemeClr val="tx1"/>
                </a:solidFill>
                <a:latin typeface="Times New Roman" pitchFamily="18" charset="0"/>
                <a:cs typeface="Times New Roman" pitchFamily="18" charset="0"/>
              </a:rPr>
              <a:t>PENGERTIAN DEMOKRASI </a:t>
            </a:r>
            <a:r>
              <a:rPr lang="en-US" sz="2800" b="1" dirty="0" smtClean="0">
                <a:solidFill>
                  <a:schemeClr val="tx1"/>
                </a:solidFill>
                <a:latin typeface="Times New Roman" pitchFamily="18" charset="0"/>
                <a:cs typeface="Times New Roman" pitchFamily="18" charset="0"/>
              </a:rPr>
              <a:t/>
            </a:r>
            <a:br>
              <a:rPr lang="en-US" sz="2800" b="1" dirty="0" smtClean="0">
                <a:solidFill>
                  <a:schemeClr val="tx1"/>
                </a:solidFill>
                <a:latin typeface="Times New Roman" pitchFamily="18" charset="0"/>
                <a:cs typeface="Times New Roman" pitchFamily="18" charset="0"/>
              </a:rPr>
            </a:br>
            <a:r>
              <a:rPr lang="id-ID" sz="2800" b="1" dirty="0" smtClean="0">
                <a:solidFill>
                  <a:schemeClr val="tx1"/>
                </a:solidFill>
                <a:latin typeface="Times New Roman" pitchFamily="18" charset="0"/>
                <a:cs typeface="Times New Roman" pitchFamily="18" charset="0"/>
              </a:rPr>
              <a:t>MENURUT PARA AHLI</a:t>
            </a:r>
            <a:endParaRPr lang="en-US" sz="2800" dirty="0">
              <a:solidFill>
                <a:schemeClr val="tx1"/>
              </a:solidFill>
              <a:latin typeface="Times New Roman" pitchFamily="18" charset="0"/>
              <a:cs typeface="Times New Roman" pitchFamily="18" charset="0"/>
            </a:endParaRPr>
          </a:p>
        </p:txBody>
      </p:sp>
      <p:sp>
        <p:nvSpPr>
          <p:cNvPr id="3" name="Rectangle 2"/>
          <p:cNvSpPr>
            <a:spLocks noGrp="1"/>
          </p:cNvSpPr>
          <p:nvPr>
            <p:ph sz="quarter" idx="13"/>
          </p:nvPr>
        </p:nvSpPr>
        <p:spPr>
          <a:xfrm>
            <a:off x="228600" y="1657350"/>
            <a:ext cx="3886200" cy="3028805"/>
          </a:xfrm>
        </p:spPr>
        <p:txBody>
          <a:bodyPr anchor="ctr">
            <a:normAutofit lnSpcReduction="10000"/>
          </a:bodyPr>
          <a:lstStyle>
            <a:extLst/>
          </a:lstStyle>
          <a:p>
            <a:pPr marL="274320" lvl="1" algn="just"/>
            <a:r>
              <a:rPr lang="id-ID" sz="1800" dirty="0" smtClean="0">
                <a:latin typeface="Times New Roman" pitchFamily="18" charset="0"/>
                <a:cs typeface="Times New Roman" pitchFamily="18" charset="0"/>
              </a:rPr>
              <a:t>Abraham Lincoln</a:t>
            </a:r>
            <a:endParaRPr lang="en-US" sz="1800" dirty="0" smtClean="0">
              <a:latin typeface="Times New Roman" pitchFamily="18" charset="0"/>
              <a:cs typeface="Times New Roman" pitchFamily="18" charset="0"/>
            </a:endParaRPr>
          </a:p>
          <a:p>
            <a:pPr marL="274320" lvl="1" algn="just">
              <a:buNone/>
            </a:pPr>
            <a:r>
              <a:rPr lang="en-US" sz="1800" dirty="0" smtClean="0">
                <a:latin typeface="Times New Roman" pitchFamily="18" charset="0"/>
                <a:cs typeface="Times New Roman" pitchFamily="18" charset="0"/>
              </a:rPr>
              <a:t>	D</a:t>
            </a:r>
            <a:r>
              <a:rPr lang="id-ID" sz="1800" dirty="0" smtClean="0">
                <a:latin typeface="Times New Roman" pitchFamily="18" charset="0"/>
                <a:cs typeface="Times New Roman" pitchFamily="18" charset="0"/>
              </a:rPr>
              <a:t>emokrasi adalah pemerintahan dari, oleh dan untuk rakyat.</a:t>
            </a:r>
            <a:endParaRPr lang="en-US" sz="1800" dirty="0" smtClean="0">
              <a:latin typeface="Times New Roman" pitchFamily="18" charset="0"/>
              <a:cs typeface="Times New Roman" pitchFamily="18" charset="0"/>
            </a:endParaRPr>
          </a:p>
          <a:p>
            <a:pPr marL="274320" lvl="1" algn="just"/>
            <a:r>
              <a:rPr lang="id-ID" sz="1800" dirty="0" smtClean="0">
                <a:latin typeface="Times New Roman" pitchFamily="18" charset="0"/>
                <a:cs typeface="Times New Roman" pitchFamily="18" charset="0"/>
              </a:rPr>
              <a:t>Charles Costello, </a:t>
            </a:r>
            <a:endParaRPr lang="en-US" sz="1800" dirty="0" smtClean="0">
              <a:latin typeface="Times New Roman" pitchFamily="18" charset="0"/>
              <a:cs typeface="Times New Roman" pitchFamily="18" charset="0"/>
            </a:endParaRPr>
          </a:p>
          <a:p>
            <a:pPr marL="274320" lvl="1" algn="just">
              <a:buNone/>
            </a:pPr>
            <a:r>
              <a:rPr lang="en-US" sz="1800" dirty="0" smtClean="0">
                <a:latin typeface="Times New Roman" pitchFamily="18" charset="0"/>
                <a:cs typeface="Times New Roman" pitchFamily="18" charset="0"/>
              </a:rPr>
              <a:t>	D</a:t>
            </a:r>
            <a:r>
              <a:rPr lang="id-ID" sz="1800" dirty="0" smtClean="0">
                <a:latin typeface="Times New Roman" pitchFamily="18" charset="0"/>
                <a:cs typeface="Times New Roman" pitchFamily="18" charset="0"/>
              </a:rPr>
              <a:t>emokrasi adalah sistem sosial dan politik pemerintahan diri dengan kekuasaan-kekuasaan pemerintah yang dibatasi hukum dan kebiasaan untuk melindungi hak-hak perorangan warga negara.</a:t>
            </a:r>
            <a:endParaRPr lang="en-US" sz="1800" dirty="0" smtClean="0">
              <a:latin typeface="Times New Roman" pitchFamily="18" charset="0"/>
              <a:cs typeface="Times New Roman" pitchFamily="18" charset="0"/>
            </a:endParaRPr>
          </a:p>
          <a:p>
            <a:pPr marL="274320" lvl="1" algn="just"/>
            <a:endParaRPr lang="en-US" sz="1800" dirty="0" smtClean="0">
              <a:latin typeface="Times New Roman" pitchFamily="18" charset="0"/>
              <a:cs typeface="Times New Roman" pitchFamily="18" charset="0"/>
            </a:endParaRPr>
          </a:p>
        </p:txBody>
      </p:sp>
      <p:sp>
        <p:nvSpPr>
          <p:cNvPr id="6" name="Content Placeholder 5"/>
          <p:cNvSpPr>
            <a:spLocks noGrp="1"/>
          </p:cNvSpPr>
          <p:nvPr>
            <p:ph sz="quarter" idx="14"/>
          </p:nvPr>
        </p:nvSpPr>
        <p:spPr>
          <a:xfrm>
            <a:off x="4343400" y="3333750"/>
            <a:ext cx="4572000" cy="1194184"/>
          </a:xfrm>
        </p:spPr>
        <p:txBody>
          <a:bodyPr>
            <a:normAutofit/>
          </a:bodyPr>
          <a:lstStyle/>
          <a:p>
            <a:pPr algn="just">
              <a:buNone/>
            </a:pPr>
            <a:r>
              <a:rPr lang="en-US" sz="1800" dirty="0" smtClean="0">
                <a:latin typeface="Times New Roman" pitchFamily="18" charset="0"/>
                <a:cs typeface="Times New Roman" pitchFamily="18" charset="0"/>
              </a:rPr>
              <a:t>	</a:t>
            </a:r>
            <a:r>
              <a:rPr lang="id-ID" sz="1800" dirty="0" smtClean="0">
                <a:latin typeface="Times New Roman" pitchFamily="18" charset="0"/>
                <a:cs typeface="Times New Roman" pitchFamily="18" charset="0"/>
              </a:rPr>
              <a:t>Dapat disimpulkan pengertian demokrasi adalah bentuk pemerintahan yang berasal dari rakyat, dilakukan oleh rakyat, dan dipergunakan untuk kepentingan rakyat. </a:t>
            </a:r>
            <a:endParaRPr lang="en-US" sz="1800" dirty="0">
              <a:latin typeface="Times New Roman" pitchFamily="18" charset="0"/>
              <a:cs typeface="Times New Roman" pitchFamily="18" charset="0"/>
            </a:endParaRPr>
          </a:p>
        </p:txBody>
      </p:sp>
      <p:sp>
        <p:nvSpPr>
          <p:cNvPr id="4" name="Date Placeholder 3"/>
          <p:cNvSpPr>
            <a:spLocks noGrp="1"/>
          </p:cNvSpPr>
          <p:nvPr>
            <p:ph type="dt" sz="half" idx="15"/>
          </p:nvPr>
        </p:nvSpPr>
        <p:spPr/>
        <p:txBody>
          <a:bodyPr/>
          <a:lstStyle/>
          <a:p>
            <a:fld id="{B1F41AB1-3F53-427A-BC90-708E02B12414}" type="datetime1">
              <a:rPr lang="en-US" smtClean="0"/>
              <a:t>4/20/2020</a:t>
            </a:fld>
            <a:endParaRPr lang="en-US" dirty="0"/>
          </a:p>
        </p:txBody>
      </p:sp>
      <p:sp>
        <p:nvSpPr>
          <p:cNvPr id="5" name="Footer Placeholder 4"/>
          <p:cNvSpPr>
            <a:spLocks noGrp="1"/>
          </p:cNvSpPr>
          <p:nvPr>
            <p:ph type="ftr" sz="quarter" idx="17"/>
          </p:nvPr>
        </p:nvSpPr>
        <p:spPr/>
        <p:txBody>
          <a:bodyPr/>
          <a:lstStyle/>
          <a:p>
            <a:r>
              <a:rPr lang="pl-PL" smtClean="0"/>
              <a:t>Materi Kewarganegaraan By Tatik Rohmawati, S.IP.,M.Si</a:t>
            </a:r>
            <a:endParaRPr lang="en-US"/>
          </a:p>
        </p:txBody>
      </p:sp>
      <p:sp>
        <p:nvSpPr>
          <p:cNvPr id="7" name="Slide Number Placeholder 6"/>
          <p:cNvSpPr>
            <a:spLocks noGrp="1"/>
          </p:cNvSpPr>
          <p:nvPr>
            <p:ph type="sldNum" sz="quarter" idx="16"/>
          </p:nvPr>
        </p:nvSpPr>
        <p:spPr/>
        <p:txBody>
          <a:bodyPr>
            <a:normAutofit fontScale="47500" lnSpcReduction="20000"/>
          </a:bodyPr>
          <a:lstStyle/>
          <a:p>
            <a:pPr algn="ctr"/>
            <a:fld id="{8F82E0A0-C266-4798-8C8F-B9F91E9DA37E}" type="slidenum">
              <a:rPr lang="en-US" sz="1400" b="1" smtClean="0">
                <a:solidFill>
                  <a:srgbClr val="FFFFFF"/>
                </a:solidFill>
              </a:rPr>
              <a:pPr algn="ct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 y="1352550"/>
            <a:ext cx="4191000" cy="1143000"/>
          </a:xfrm>
        </p:spPr>
        <p:txBody>
          <a:bodyPr>
            <a:noAutofit/>
          </a:bodyPr>
          <a:lstStyle/>
          <a:p>
            <a:pPr algn="just">
              <a:buNone/>
            </a:pPr>
            <a:r>
              <a:rPr lang="en-US" sz="1500" dirty="0" smtClean="0">
                <a:latin typeface="Times New Roman" pitchFamily="18" charset="0"/>
                <a:cs typeface="Times New Roman" pitchFamily="18" charset="0"/>
              </a:rPr>
              <a:t>	</a:t>
            </a:r>
            <a:r>
              <a:rPr lang="id-ID" sz="1500" dirty="0" smtClean="0">
                <a:latin typeface="Times New Roman" pitchFamily="18" charset="0"/>
                <a:cs typeface="Times New Roman" pitchFamily="18" charset="0"/>
              </a:rPr>
              <a:t>Dalam negara demokrasi, kata demokrasi pada hakekatnya mengandung makna (Mas’oed, 1997) adalah partisipasi rakyat dalam penyelenggaraan. (partisipasi politik)</a:t>
            </a:r>
            <a:r>
              <a:rPr lang="en-US" sz="1500" dirty="0" smtClean="0">
                <a:latin typeface="Times New Roman" pitchFamily="18" charset="0"/>
                <a:cs typeface="Times New Roman" pitchFamily="18" charset="0"/>
              </a:rPr>
              <a:t>, </a:t>
            </a:r>
            <a:r>
              <a:rPr lang="id-ID" sz="1500" dirty="0" smtClean="0">
                <a:latin typeface="Times New Roman" pitchFamily="18" charset="0"/>
                <a:cs typeface="Times New Roman" pitchFamily="18" charset="0"/>
              </a:rPr>
              <a:t>yaitu</a:t>
            </a:r>
            <a:r>
              <a:rPr lang="en-US" sz="1500" dirty="0" smtClean="0">
                <a:latin typeface="Times New Roman" pitchFamily="18" charset="0"/>
                <a:cs typeface="Times New Roman" pitchFamily="18" charset="0"/>
              </a:rPr>
              <a:t> </a:t>
            </a:r>
            <a:r>
              <a:rPr lang="id-ID" sz="1500" dirty="0" smtClean="0">
                <a:latin typeface="Times New Roman" pitchFamily="18" charset="0"/>
                <a:cs typeface="Times New Roman" pitchFamily="18" charset="0"/>
              </a:rPr>
              <a:t>: </a:t>
            </a:r>
            <a:r>
              <a:rPr lang="en-US" sz="1500" dirty="0" smtClean="0">
                <a:latin typeface="Times New Roman" pitchFamily="18" charset="0"/>
                <a:cs typeface="Times New Roman" pitchFamily="18" charset="0"/>
              </a:rPr>
              <a:t/>
            </a:r>
            <a:br>
              <a:rPr lang="en-US" sz="1500" dirty="0" smtClean="0">
                <a:latin typeface="Times New Roman" pitchFamily="18" charset="0"/>
                <a:cs typeface="Times New Roman" pitchFamily="18" charset="0"/>
              </a:rPr>
            </a:br>
            <a:endParaRPr lang="en-US" sz="1500" dirty="0">
              <a:latin typeface="Times New Roman" pitchFamily="18" charset="0"/>
              <a:cs typeface="Times New Roman" pitchFamily="18" charset="0"/>
            </a:endParaRPr>
          </a:p>
        </p:txBody>
      </p:sp>
      <p:sp>
        <p:nvSpPr>
          <p:cNvPr id="6" name="Content Placeholder 5"/>
          <p:cNvSpPr>
            <a:spLocks noGrp="1"/>
          </p:cNvSpPr>
          <p:nvPr>
            <p:ph sz="quarter" idx="14"/>
          </p:nvPr>
        </p:nvSpPr>
        <p:spPr>
          <a:xfrm>
            <a:off x="381000" y="2419350"/>
            <a:ext cx="3886200" cy="2057400"/>
          </a:xfrm>
        </p:spPr>
        <p:txBody>
          <a:bodyPr>
            <a:noAutofit/>
          </a:bodyPr>
          <a:lstStyle/>
          <a:p>
            <a:pPr lvl="0" algn="just"/>
            <a:r>
              <a:rPr lang="id-ID" sz="1500" dirty="0" smtClean="0">
                <a:latin typeface="Times New Roman" pitchFamily="18" charset="0"/>
                <a:cs typeface="Times New Roman" pitchFamily="18" charset="0"/>
              </a:rPr>
              <a:t>Penduduk ikut pemilu</a:t>
            </a:r>
            <a:endParaRPr lang="en-US" sz="1500" dirty="0" smtClean="0">
              <a:latin typeface="Times New Roman" pitchFamily="18" charset="0"/>
              <a:cs typeface="Times New Roman" pitchFamily="18" charset="0"/>
            </a:endParaRPr>
          </a:p>
          <a:p>
            <a:pPr lvl="0" algn="just"/>
            <a:r>
              <a:rPr lang="id-ID" sz="1500" dirty="0" smtClean="0">
                <a:latin typeface="Times New Roman" pitchFamily="18" charset="0"/>
                <a:cs typeface="Times New Roman" pitchFamily="18" charset="0"/>
              </a:rPr>
              <a:t>Penduduk hadir dalam rapat selama 5 tahun terakhir</a:t>
            </a:r>
            <a:endParaRPr lang="en-US" sz="1500" dirty="0" smtClean="0">
              <a:latin typeface="Times New Roman" pitchFamily="18" charset="0"/>
              <a:cs typeface="Times New Roman" pitchFamily="18" charset="0"/>
            </a:endParaRPr>
          </a:p>
          <a:p>
            <a:pPr lvl="0" algn="just"/>
            <a:r>
              <a:rPr lang="id-ID" sz="1500" dirty="0" smtClean="0">
                <a:latin typeface="Times New Roman" pitchFamily="18" charset="0"/>
                <a:cs typeface="Times New Roman" pitchFamily="18" charset="0"/>
              </a:rPr>
              <a:t>Penduduk ikut kampantye pemilu</a:t>
            </a:r>
            <a:endParaRPr lang="en-US" sz="1500" dirty="0" smtClean="0">
              <a:latin typeface="Times New Roman" pitchFamily="18" charset="0"/>
              <a:cs typeface="Times New Roman" pitchFamily="18" charset="0"/>
            </a:endParaRPr>
          </a:p>
          <a:p>
            <a:pPr lvl="0" algn="just"/>
            <a:r>
              <a:rPr lang="id-ID" sz="1500" dirty="0" smtClean="0">
                <a:latin typeface="Times New Roman" pitchFamily="18" charset="0"/>
                <a:cs typeface="Times New Roman" pitchFamily="18" charset="0"/>
              </a:rPr>
              <a:t>Penduduk jadi anggota parpol dan ormas</a:t>
            </a:r>
            <a:endParaRPr lang="en-US" sz="1500" dirty="0" smtClean="0">
              <a:latin typeface="Times New Roman" pitchFamily="18" charset="0"/>
              <a:cs typeface="Times New Roman" pitchFamily="18" charset="0"/>
            </a:endParaRPr>
          </a:p>
          <a:p>
            <a:pPr algn="just"/>
            <a:r>
              <a:rPr lang="id-ID" sz="1500" dirty="0" smtClean="0">
                <a:latin typeface="Times New Roman" pitchFamily="18" charset="0"/>
                <a:cs typeface="Times New Roman" pitchFamily="18" charset="0"/>
              </a:rPr>
              <a:t>Penduduk komunikasi langsung dengan pejabat pemerintah.</a:t>
            </a:r>
            <a:endParaRPr lang="en-US" sz="1500" dirty="0">
              <a:latin typeface="Times New Roman" pitchFamily="18" charset="0"/>
              <a:cs typeface="Times New Roman" pitchFamily="18" charset="0"/>
            </a:endParaRPr>
          </a:p>
        </p:txBody>
      </p:sp>
      <p:sp>
        <p:nvSpPr>
          <p:cNvPr id="8" name="Content Placeholder 5"/>
          <p:cNvSpPr txBox="1">
            <a:spLocks/>
          </p:cNvSpPr>
          <p:nvPr/>
        </p:nvSpPr>
        <p:spPr>
          <a:xfrm>
            <a:off x="5029200" y="3181350"/>
            <a:ext cx="3886200" cy="1143000"/>
          </a:xfrm>
          <a:prstGeom prst="rect">
            <a:avLst/>
          </a:prstGeom>
        </p:spPr>
        <p:txBody>
          <a:bodyPr vert="horz">
            <a:noAutofit/>
          </a:bodyPr>
          <a:lstStyle/>
          <a:p>
            <a:pPr algn="just"/>
            <a:r>
              <a:rPr lang="id-ID" sz="1600" dirty="0" smtClean="0">
                <a:latin typeface="Times New Roman" pitchFamily="18" charset="0"/>
                <a:cs typeface="Times New Roman" pitchFamily="18" charset="0"/>
              </a:rPr>
              <a:t>Perwujudan sistem demokrasi pada masing-masing negara dapat berbeda-beda tergantung dari kondisi dan situasi dari negara yang bersangkutan. </a:t>
            </a:r>
            <a:endParaRPr lang="en-US" sz="1600" dirty="0">
              <a:latin typeface="Times New Roman" pitchFamily="18" charset="0"/>
              <a:cs typeface="Times New Roman" pitchFamily="18" charset="0"/>
            </a:endParaRPr>
          </a:p>
        </p:txBody>
      </p:sp>
      <p:sp>
        <p:nvSpPr>
          <p:cNvPr id="2" name="Date Placeholder 1"/>
          <p:cNvSpPr>
            <a:spLocks noGrp="1"/>
          </p:cNvSpPr>
          <p:nvPr>
            <p:ph type="dt" sz="half" idx="15"/>
          </p:nvPr>
        </p:nvSpPr>
        <p:spPr/>
        <p:txBody>
          <a:bodyPr/>
          <a:lstStyle/>
          <a:p>
            <a:fld id="{0B74C1BF-3676-4B5E-851C-CDA005CB349D}" type="datetime1">
              <a:rPr lang="en-US" smtClean="0"/>
              <a:t>4/20/2020</a:t>
            </a:fld>
            <a:endParaRPr lang="en-US"/>
          </a:p>
        </p:txBody>
      </p:sp>
      <p:sp>
        <p:nvSpPr>
          <p:cNvPr id="4" name="Footer Placeholder 3"/>
          <p:cNvSpPr>
            <a:spLocks noGrp="1"/>
          </p:cNvSpPr>
          <p:nvPr>
            <p:ph type="ftr" sz="quarter" idx="17"/>
          </p:nvPr>
        </p:nvSpPr>
        <p:spPr/>
        <p:txBody>
          <a:bodyPr/>
          <a:lstStyle/>
          <a:p>
            <a:r>
              <a:rPr lang="pl-PL" smtClean="0"/>
              <a:t>Materi Kewarganegaraan By Tatik Rohmawati, S.IP.,M.Si</a:t>
            </a:r>
            <a:endParaRPr lang="en-US"/>
          </a:p>
        </p:txBody>
      </p:sp>
      <p:sp>
        <p:nvSpPr>
          <p:cNvPr id="5" name="Slide Number Placeholder 4"/>
          <p:cNvSpPr>
            <a:spLocks noGrp="1"/>
          </p:cNvSpPr>
          <p:nvPr>
            <p:ph type="sldNum" sz="quarter" idx="16"/>
          </p:nvPr>
        </p:nvSpPr>
        <p:spPr/>
        <p:txBody>
          <a:bodyPr>
            <a:normAutofit fontScale="47500" lnSpcReduction="20000"/>
          </a:bodyPr>
          <a:lstStyle/>
          <a:p>
            <a:pPr algn="ctr"/>
            <a:fld id="{8F82E0A0-C266-4798-8C8F-B9F91E9DA37E}" type="slidenum">
              <a:rPr lang="en-US" sz="1400" b="1" smtClean="0">
                <a:solidFill>
                  <a:srgbClr val="FFFFFF"/>
                </a:solidFill>
              </a:rPr>
              <a:pPr algn="ct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76200" y="0"/>
            <a:ext cx="4953000" cy="1123950"/>
          </a:xfrm>
        </p:spPr>
        <p:txBody>
          <a:bodyPr anchor="b">
            <a:normAutofit/>
          </a:bodyPr>
          <a:lstStyle>
            <a:extLst/>
          </a:lstStyle>
          <a:p>
            <a:pPr algn="ctr"/>
            <a:r>
              <a:rPr lang="id-ID" sz="2800" b="1" dirty="0" smtClean="0">
                <a:solidFill>
                  <a:schemeClr val="tx1"/>
                </a:solidFill>
                <a:latin typeface="Times New Roman" pitchFamily="18" charset="0"/>
                <a:cs typeface="Times New Roman" pitchFamily="18" charset="0"/>
              </a:rPr>
              <a:t>CIRI-CIRI SISTEM DEMOKRASI</a:t>
            </a:r>
            <a:endParaRPr lang="en-US" sz="2800" dirty="0">
              <a:solidFill>
                <a:schemeClr val="tx1"/>
              </a:solidFill>
              <a:latin typeface="Times New Roman" pitchFamily="18" charset="0"/>
              <a:cs typeface="Times New Roman" pitchFamily="18" charset="0"/>
            </a:endParaRPr>
          </a:p>
        </p:txBody>
      </p:sp>
      <p:sp>
        <p:nvSpPr>
          <p:cNvPr id="10" name="Content Placeholder 8"/>
          <p:cNvSpPr txBox="1">
            <a:spLocks/>
          </p:cNvSpPr>
          <p:nvPr/>
        </p:nvSpPr>
        <p:spPr>
          <a:xfrm>
            <a:off x="762000" y="1581150"/>
            <a:ext cx="3886200" cy="3268625"/>
          </a:xfrm>
          <a:prstGeom prst="rect">
            <a:avLst/>
          </a:prstGeom>
        </p:spPr>
        <p:txBody>
          <a:bodyPr vert="horz">
            <a:normAutofit/>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Char char=""/>
              <a:tabLst/>
              <a:defRPr/>
            </a:pPr>
            <a:endParaRPr kumimoji="0" lang="en-US" sz="29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Content Placeholder 10"/>
          <p:cNvSpPr>
            <a:spLocks noGrp="1"/>
          </p:cNvSpPr>
          <p:nvPr>
            <p:ph sz="quarter" idx="13"/>
          </p:nvPr>
        </p:nvSpPr>
        <p:spPr>
          <a:xfrm>
            <a:off x="152400" y="1352551"/>
            <a:ext cx="4724400" cy="1066799"/>
          </a:xfrm>
        </p:spPr>
        <p:txBody>
          <a:bodyPr>
            <a:noAutofit/>
          </a:bodyPr>
          <a:lstStyle/>
          <a:p>
            <a:pPr marL="319088" indent="-319088" algn="just">
              <a:buNone/>
            </a:pPr>
            <a:r>
              <a:rPr lang="en-US" sz="1800" dirty="0" smtClean="0">
                <a:latin typeface="Times New Roman" pitchFamily="18" charset="0"/>
                <a:cs typeface="Times New Roman" pitchFamily="18" charset="0"/>
              </a:rPr>
              <a:t>	</a:t>
            </a:r>
            <a:r>
              <a:rPr lang="id-ID" sz="1800" dirty="0" smtClean="0">
                <a:latin typeface="Times New Roman" pitchFamily="18" charset="0"/>
                <a:cs typeface="Times New Roman" pitchFamily="18" charset="0"/>
              </a:rPr>
              <a:t>Ciri-ciri sistem demokrasi dimaksudkan untuk membedakan penyelenggaraan pemerintahan negara yang demokratis, yaitu :</a:t>
            </a:r>
            <a:endParaRPr lang="en-US" sz="1800" dirty="0" smtClean="0">
              <a:latin typeface="Times New Roman" pitchFamily="18" charset="0"/>
              <a:cs typeface="Times New Roman" pitchFamily="18" charset="0"/>
            </a:endParaRPr>
          </a:p>
          <a:p>
            <a:pPr algn="just"/>
            <a:endParaRPr lang="en-US" sz="1800" dirty="0" smtClean="0">
              <a:latin typeface="Times New Roman" pitchFamily="18" charset="0"/>
              <a:cs typeface="Times New Roman" pitchFamily="18" charset="0"/>
            </a:endParaRPr>
          </a:p>
          <a:p>
            <a:pPr algn="just"/>
            <a:endParaRPr lang="en-US" sz="1800" dirty="0">
              <a:latin typeface="Times New Roman" pitchFamily="18" charset="0"/>
              <a:cs typeface="Times New Roman" pitchFamily="18" charset="0"/>
            </a:endParaRPr>
          </a:p>
        </p:txBody>
      </p:sp>
      <p:sp>
        <p:nvSpPr>
          <p:cNvPr id="12" name="Content Placeholder 11"/>
          <p:cNvSpPr>
            <a:spLocks noGrp="1"/>
          </p:cNvSpPr>
          <p:nvPr>
            <p:ph sz="quarter" idx="14"/>
          </p:nvPr>
        </p:nvSpPr>
        <p:spPr>
          <a:xfrm>
            <a:off x="457200" y="2266950"/>
            <a:ext cx="4114800" cy="2133600"/>
          </a:xfrm>
        </p:spPr>
        <p:txBody>
          <a:bodyPr>
            <a:noAutofit/>
          </a:bodyPr>
          <a:lstStyle/>
          <a:p>
            <a:pPr lvl="0" algn="just"/>
            <a:r>
              <a:rPr lang="id-ID" sz="1500" dirty="0" smtClean="0">
                <a:latin typeface="Times New Roman" pitchFamily="18" charset="0"/>
                <a:cs typeface="Times New Roman" pitchFamily="18" charset="0"/>
              </a:rPr>
              <a:t>Memungkinkan adanya pergantian pemerintahan secara berkala.</a:t>
            </a:r>
            <a:endParaRPr lang="en-US" sz="1500" dirty="0" smtClean="0">
              <a:latin typeface="Times New Roman" pitchFamily="18" charset="0"/>
              <a:cs typeface="Times New Roman" pitchFamily="18" charset="0"/>
            </a:endParaRPr>
          </a:p>
          <a:p>
            <a:pPr lvl="0" algn="just"/>
            <a:r>
              <a:rPr lang="id-ID" sz="1500" dirty="0" smtClean="0">
                <a:latin typeface="Times New Roman" pitchFamily="18" charset="0"/>
                <a:cs typeface="Times New Roman" pitchFamily="18" charset="0"/>
              </a:rPr>
              <a:t>Anggota masyarakat memiliki kesempatan yang sama. Menempati kedudukan dalam pemerintahan untuk masa jabatan tertentu, seperti presiden, mentri, gubernur dan sebagainya.</a:t>
            </a:r>
            <a:endParaRPr lang="en-US" sz="1500" dirty="0" smtClean="0">
              <a:latin typeface="Times New Roman" pitchFamily="18" charset="0"/>
              <a:cs typeface="Times New Roman" pitchFamily="18" charset="0"/>
            </a:endParaRPr>
          </a:p>
        </p:txBody>
      </p:sp>
      <p:sp>
        <p:nvSpPr>
          <p:cNvPr id="13" name="Content Placeholder 11"/>
          <p:cNvSpPr txBox="1">
            <a:spLocks/>
          </p:cNvSpPr>
          <p:nvPr/>
        </p:nvSpPr>
        <p:spPr>
          <a:xfrm>
            <a:off x="4876800" y="3105149"/>
            <a:ext cx="4191000" cy="1854849"/>
          </a:xfrm>
          <a:prstGeom prst="rect">
            <a:avLst/>
          </a:prstGeom>
        </p:spPr>
        <p:txBody>
          <a:bodyPr vert="horz">
            <a:noAutofit/>
          </a:bodyPr>
          <a:lstStyle/>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id-ID" sz="15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Adanya pengakuan dari anggota masyarakat terhadap kehadiran tokoh-tokoh yang sah berjuang mendapatkan kedudukan dalam pemerintahan sekaligus sebagai tandingan bagi pemerintah yang sedang berkuasa. </a:t>
            </a:r>
            <a:endParaRPr kumimoji="0" lang="en-US" sz="15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Wingdings"/>
              <a:buChar char=""/>
              <a:tabLst/>
              <a:defRPr/>
            </a:pPr>
            <a:r>
              <a:rPr kumimoji="0" lang="id-ID" sz="15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Pengakuan terhadap anggota masyarakat yang tidak ikut serta dalam pemilihan umum.</a:t>
            </a:r>
            <a:endParaRPr kumimoji="0" lang="en-US" sz="15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20040" marR="0" lvl="0" indent="-320040" algn="just" defTabSz="914400" rtl="0" eaLnBrk="1" fontAlgn="auto" latinLnBrk="0" hangingPunct="1">
              <a:lnSpc>
                <a:spcPct val="100000"/>
              </a:lnSpc>
              <a:spcBef>
                <a:spcPts val="700"/>
              </a:spcBef>
              <a:spcAft>
                <a:spcPts val="0"/>
              </a:spcAft>
              <a:buClr>
                <a:schemeClr val="accent2"/>
              </a:buClr>
              <a:buSzPct val="60000"/>
              <a:buFont typeface="Wingdings"/>
              <a:buChar char=""/>
              <a:tabLst/>
              <a:defRPr/>
            </a:pPr>
            <a:endParaRPr kumimoji="0" lang="en-US" sz="15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3" name="Date Placeholder 2"/>
          <p:cNvSpPr>
            <a:spLocks noGrp="1"/>
          </p:cNvSpPr>
          <p:nvPr>
            <p:ph type="dt" sz="half" idx="15"/>
          </p:nvPr>
        </p:nvSpPr>
        <p:spPr>
          <a:xfrm>
            <a:off x="3581400" y="4631043"/>
            <a:ext cx="1295400" cy="273844"/>
          </a:xfrm>
        </p:spPr>
        <p:txBody>
          <a:bodyPr/>
          <a:lstStyle/>
          <a:p>
            <a:fld id="{41CFBFC0-1C96-4E14-971E-705EAA4A5622}" type="datetime1">
              <a:rPr lang="en-US" smtClean="0"/>
              <a:t>4/20/2020</a:t>
            </a:fld>
            <a:endParaRPr lang="en-US" dirty="0"/>
          </a:p>
        </p:txBody>
      </p:sp>
      <p:sp>
        <p:nvSpPr>
          <p:cNvPr id="4" name="Footer Placeholder 3"/>
          <p:cNvSpPr>
            <a:spLocks noGrp="1"/>
          </p:cNvSpPr>
          <p:nvPr>
            <p:ph type="ftr" sz="quarter" idx="17"/>
          </p:nvPr>
        </p:nvSpPr>
        <p:spPr>
          <a:xfrm>
            <a:off x="609601" y="4686155"/>
            <a:ext cx="3276599" cy="273844"/>
          </a:xfrm>
        </p:spPr>
        <p:txBody>
          <a:bodyPr/>
          <a:lstStyle/>
          <a:p>
            <a:pPr algn="ctr"/>
            <a:r>
              <a:rPr lang="pl-PL" dirty="0" smtClean="0"/>
              <a:t>Materi Kewarganegaraan</a:t>
            </a:r>
            <a:endParaRPr lang="id-ID" dirty="0" smtClean="0"/>
          </a:p>
          <a:p>
            <a:pPr algn="ctr"/>
            <a:r>
              <a:rPr lang="pl-PL" dirty="0" smtClean="0"/>
              <a:t> By Tatik Rohmawati, S.IP.,M.Si</a:t>
            </a:r>
            <a:endParaRPr lang="en-US" dirty="0"/>
          </a:p>
        </p:txBody>
      </p:sp>
      <p:sp>
        <p:nvSpPr>
          <p:cNvPr id="5" name="Slide Number Placeholder 4"/>
          <p:cNvSpPr>
            <a:spLocks noGrp="1"/>
          </p:cNvSpPr>
          <p:nvPr>
            <p:ph type="sldNum" sz="quarter" idx="16"/>
          </p:nvPr>
        </p:nvSpPr>
        <p:spPr/>
        <p:txBody>
          <a:bodyPr>
            <a:normAutofit fontScale="47500" lnSpcReduction="20000"/>
          </a:bodyPr>
          <a:lstStyle/>
          <a:p>
            <a:pPr algn="ctr"/>
            <a:fld id="{8F82E0A0-C266-4798-8C8F-B9F91E9DA37E}" type="slidenum">
              <a:rPr lang="en-US" sz="1400" b="1" smtClean="0">
                <a:solidFill>
                  <a:srgbClr val="FFFFFF"/>
                </a:solidFill>
              </a:rPr>
              <a:pPr algn="ct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57150"/>
            <a:ext cx="4038600" cy="1005840"/>
          </a:xfrm>
        </p:spPr>
        <p:txBody>
          <a:bodyPr>
            <a:normAutofit fontScale="90000"/>
          </a:bodyPr>
          <a:lstStyle>
            <a:extLst/>
          </a:lstStyle>
          <a:p>
            <a:pPr algn="ctr"/>
            <a:r>
              <a:rPr lang="id-ID" sz="2800" b="1" dirty="0" smtClean="0">
                <a:solidFill>
                  <a:schemeClr val="tx1"/>
                </a:solidFill>
                <a:latin typeface="Times New Roman" pitchFamily="18" charset="0"/>
                <a:cs typeface="Times New Roman" pitchFamily="18" charset="0"/>
              </a:rPr>
              <a:t>CIRI-CIRI KEPRIBADIAN YANG DEMOKRATIS</a:t>
            </a:r>
            <a:endParaRPr lang="en-US" sz="2800" dirty="0">
              <a:solidFill>
                <a:schemeClr val="tx1"/>
              </a:solidFill>
              <a:latin typeface="Times New Roman" pitchFamily="18" charset="0"/>
              <a:cs typeface="Times New Roman" pitchFamily="18" charset="0"/>
            </a:endParaRPr>
          </a:p>
        </p:txBody>
      </p:sp>
      <p:sp>
        <p:nvSpPr>
          <p:cNvPr id="6" name="Rectangle 5"/>
          <p:cNvSpPr>
            <a:spLocks noGrp="1"/>
          </p:cNvSpPr>
          <p:nvPr>
            <p:ph sz="quarter" idx="13"/>
          </p:nvPr>
        </p:nvSpPr>
        <p:spPr>
          <a:xfrm>
            <a:off x="381000" y="1581151"/>
            <a:ext cx="4800600" cy="2819399"/>
          </a:xfrm>
        </p:spPr>
        <p:txBody>
          <a:bodyPr>
            <a:noAutofit/>
          </a:bodyPr>
          <a:lstStyle>
            <a:extLst/>
          </a:lstStyle>
          <a:p>
            <a:pPr lvl="0" algn="just"/>
            <a:r>
              <a:rPr lang="id-ID" sz="1800" dirty="0" smtClean="0">
                <a:latin typeface="Times New Roman" pitchFamily="18" charset="0"/>
                <a:cs typeface="Times New Roman" pitchFamily="18" charset="0"/>
              </a:rPr>
              <a:t>Menerima orang lain</a:t>
            </a:r>
            <a:endParaRPr lang="en-US" sz="1800" dirty="0" smtClean="0">
              <a:latin typeface="Times New Roman" pitchFamily="18" charset="0"/>
              <a:cs typeface="Times New Roman" pitchFamily="18" charset="0"/>
            </a:endParaRPr>
          </a:p>
          <a:p>
            <a:pPr lvl="0" algn="just"/>
            <a:r>
              <a:rPr lang="id-ID" sz="1800" dirty="0" smtClean="0">
                <a:latin typeface="Times New Roman" pitchFamily="18" charset="0"/>
                <a:cs typeface="Times New Roman" pitchFamily="18" charset="0"/>
              </a:rPr>
              <a:t>Terbuka terhadap pengalaman dan ide-ide baru</a:t>
            </a:r>
            <a:endParaRPr lang="en-US" sz="1800" dirty="0" smtClean="0">
              <a:latin typeface="Times New Roman" pitchFamily="18" charset="0"/>
              <a:cs typeface="Times New Roman" pitchFamily="18" charset="0"/>
            </a:endParaRPr>
          </a:p>
          <a:p>
            <a:pPr lvl="0" algn="just"/>
            <a:r>
              <a:rPr lang="id-ID" sz="1800" dirty="0" smtClean="0">
                <a:latin typeface="Times New Roman" pitchFamily="18" charset="0"/>
                <a:cs typeface="Times New Roman" pitchFamily="18" charset="0"/>
              </a:rPr>
              <a:t>Bertanggungjawab</a:t>
            </a:r>
            <a:endParaRPr lang="en-US" sz="1800" dirty="0" smtClean="0">
              <a:latin typeface="Times New Roman" pitchFamily="18" charset="0"/>
              <a:cs typeface="Times New Roman" pitchFamily="18" charset="0"/>
            </a:endParaRPr>
          </a:p>
          <a:p>
            <a:pPr lvl="0" algn="just"/>
            <a:r>
              <a:rPr lang="id-ID" sz="1800" dirty="0" smtClean="0">
                <a:latin typeface="Times New Roman" pitchFamily="18" charset="0"/>
                <a:cs typeface="Times New Roman" pitchFamily="18" charset="0"/>
              </a:rPr>
              <a:t>Waspada terhadap kekuasaan </a:t>
            </a:r>
            <a:endParaRPr lang="en-US" sz="1800" dirty="0" smtClean="0">
              <a:latin typeface="Times New Roman" pitchFamily="18" charset="0"/>
              <a:cs typeface="Times New Roman" pitchFamily="18" charset="0"/>
            </a:endParaRPr>
          </a:p>
          <a:p>
            <a:pPr lvl="0" algn="just"/>
            <a:r>
              <a:rPr lang="id-ID" sz="1800" dirty="0" smtClean="0">
                <a:latin typeface="Times New Roman" pitchFamily="18" charset="0"/>
                <a:cs typeface="Times New Roman" pitchFamily="18" charset="0"/>
              </a:rPr>
              <a:t>Toleransi terhadap perbedaan-perbedaan</a:t>
            </a:r>
            <a:endParaRPr lang="en-US" sz="1800" dirty="0" smtClean="0">
              <a:latin typeface="Times New Roman" pitchFamily="18" charset="0"/>
              <a:cs typeface="Times New Roman" pitchFamily="18" charset="0"/>
            </a:endParaRPr>
          </a:p>
          <a:p>
            <a:pPr lvl="0" algn="just"/>
            <a:r>
              <a:rPr lang="id-ID" sz="1800" dirty="0" smtClean="0">
                <a:latin typeface="Times New Roman" pitchFamily="18" charset="0"/>
                <a:cs typeface="Times New Roman" pitchFamily="18" charset="0"/>
              </a:rPr>
              <a:t>Emosi-emosi terkendali </a:t>
            </a:r>
            <a:endParaRPr lang="en-US" sz="1800" dirty="0" smtClean="0">
              <a:latin typeface="Times New Roman" pitchFamily="18" charset="0"/>
              <a:cs typeface="Times New Roman" pitchFamily="18" charset="0"/>
            </a:endParaRPr>
          </a:p>
          <a:p>
            <a:pPr algn="just"/>
            <a:r>
              <a:rPr lang="id-ID" sz="1800" dirty="0" smtClean="0">
                <a:latin typeface="Times New Roman" pitchFamily="18" charset="0"/>
                <a:cs typeface="Times New Roman" pitchFamily="18" charset="0"/>
              </a:rPr>
              <a:t>Menaruh kepercayaan terhadap lingkungan.</a:t>
            </a:r>
            <a:endParaRPr lang="en-US" sz="1800" dirty="0">
              <a:latin typeface="Times New Roman" pitchFamily="18" charset="0"/>
              <a:cs typeface="Times New Roman" pitchFamily="18" charset="0"/>
            </a:endParaRPr>
          </a:p>
        </p:txBody>
      </p:sp>
      <p:sp>
        <p:nvSpPr>
          <p:cNvPr id="3" name="Date Placeholder 2"/>
          <p:cNvSpPr>
            <a:spLocks noGrp="1"/>
          </p:cNvSpPr>
          <p:nvPr>
            <p:ph type="dt" sz="half" idx="15"/>
          </p:nvPr>
        </p:nvSpPr>
        <p:spPr/>
        <p:txBody>
          <a:bodyPr/>
          <a:lstStyle/>
          <a:p>
            <a:fld id="{539232CA-149C-4200-B43C-7E724355B6F3}" type="datetime1">
              <a:rPr lang="en-US" smtClean="0"/>
              <a:t>4/20/2020</a:t>
            </a:fld>
            <a:endParaRPr lang="en-US"/>
          </a:p>
        </p:txBody>
      </p:sp>
      <p:sp>
        <p:nvSpPr>
          <p:cNvPr id="4" name="Footer Placeholder 3"/>
          <p:cNvSpPr>
            <a:spLocks noGrp="1"/>
          </p:cNvSpPr>
          <p:nvPr>
            <p:ph type="ftr" sz="quarter" idx="17"/>
          </p:nvPr>
        </p:nvSpPr>
        <p:spPr/>
        <p:txBody>
          <a:bodyPr/>
          <a:lstStyle/>
          <a:p>
            <a:r>
              <a:rPr lang="pl-PL" smtClean="0"/>
              <a:t>Materi Kewarganegaraan By Tatik Rohmawati, S.IP.,M.Si</a:t>
            </a:r>
            <a:endParaRPr lang="en-US"/>
          </a:p>
        </p:txBody>
      </p:sp>
      <p:sp>
        <p:nvSpPr>
          <p:cNvPr id="5" name="Slide Number Placeholder 4"/>
          <p:cNvSpPr>
            <a:spLocks noGrp="1"/>
          </p:cNvSpPr>
          <p:nvPr>
            <p:ph type="sldNum" sz="quarter" idx="16"/>
          </p:nvPr>
        </p:nvSpPr>
        <p:spPr/>
        <p:txBody>
          <a:bodyPr>
            <a:normAutofit fontScale="47500" lnSpcReduction="20000"/>
          </a:bodyPr>
          <a:lstStyle/>
          <a:p>
            <a:pPr algn="ctr"/>
            <a:fld id="{8F82E0A0-C266-4798-8C8F-B9F91E9DA37E}" type="slidenum">
              <a:rPr lang="en-US" sz="1400" b="1" smtClean="0">
                <a:solidFill>
                  <a:srgbClr val="FFFFFF"/>
                </a:solidFill>
              </a:rPr>
              <a:pPr algn="ct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0" y="118110"/>
            <a:ext cx="5257800" cy="777240"/>
          </a:xfrm>
        </p:spPr>
        <p:txBody>
          <a:bodyPr>
            <a:normAutofit/>
          </a:bodyPr>
          <a:lstStyle>
            <a:extLst/>
          </a:lstStyle>
          <a:p>
            <a:pPr algn="ctr"/>
            <a:r>
              <a:rPr lang="en-US" sz="2800" b="1" dirty="0"/>
              <a:t>NILAI-NILAI DEMOKRASI</a:t>
            </a:r>
            <a:endParaRPr lang="en-US" sz="2800" dirty="0">
              <a:solidFill>
                <a:schemeClr val="tx1"/>
              </a:solidFill>
              <a:latin typeface="Times New Roman" pitchFamily="18" charset="0"/>
              <a:cs typeface="Times New Roman" pitchFamily="18" charset="0"/>
            </a:endParaRPr>
          </a:p>
        </p:txBody>
      </p:sp>
      <p:sp>
        <p:nvSpPr>
          <p:cNvPr id="7" name="Content Placeholder 6"/>
          <p:cNvSpPr>
            <a:spLocks noGrp="1"/>
          </p:cNvSpPr>
          <p:nvPr>
            <p:ph sz="quarter" idx="13"/>
          </p:nvPr>
        </p:nvSpPr>
        <p:spPr>
          <a:xfrm>
            <a:off x="0" y="1352551"/>
            <a:ext cx="5029200" cy="3268623"/>
          </a:xfrm>
        </p:spPr>
        <p:txBody>
          <a:bodyPr>
            <a:normAutofit fontScale="85000" lnSpcReduction="10000"/>
          </a:bodyPr>
          <a:lstStyle/>
          <a:p>
            <a:pPr marL="609600" indent="-609600" algn="just">
              <a:lnSpc>
                <a:spcPct val="90000"/>
              </a:lnSpc>
              <a:defRPr/>
            </a:pPr>
            <a:r>
              <a:rPr lang="id-ID" sz="2000" b="1" dirty="0"/>
              <a:t>Menyelesaikan perselisihan dengan cara damai dan secara melembaga ( </a:t>
            </a:r>
            <a:r>
              <a:rPr lang="id-ID" sz="2000" b="1" i="1" dirty="0"/>
              <a:t>institutionalized peaceful settlement of conflic);</a:t>
            </a:r>
            <a:endParaRPr lang="id-ID" sz="2000" b="1" dirty="0"/>
          </a:p>
          <a:p>
            <a:pPr marL="609600" indent="-609600" algn="just">
              <a:lnSpc>
                <a:spcPct val="90000"/>
              </a:lnSpc>
              <a:defRPr/>
            </a:pPr>
            <a:r>
              <a:rPr lang="id-ID" sz="2000" b="1" dirty="0"/>
              <a:t>Menyelenggarakan pergantian pemimpin/penguasaan secara teratur </a:t>
            </a:r>
            <a:r>
              <a:rPr lang="id-ID" sz="2000" b="1" i="1" dirty="0"/>
              <a:t>(orderly succession of rules);</a:t>
            </a:r>
            <a:endParaRPr lang="id-ID" sz="2000" b="1" dirty="0"/>
          </a:p>
          <a:p>
            <a:pPr marL="609600" indent="-609600" algn="just">
              <a:lnSpc>
                <a:spcPct val="90000"/>
              </a:lnSpc>
              <a:defRPr/>
            </a:pPr>
            <a:r>
              <a:rPr lang="id-ID" sz="2000" b="1" dirty="0"/>
              <a:t>Membatasi pemakaian kekerasan sampai minimum </a:t>
            </a:r>
            <a:r>
              <a:rPr lang="id-ID" sz="2000" b="1" i="1" dirty="0"/>
              <a:t>(minimum of coerdon);</a:t>
            </a:r>
            <a:endParaRPr lang="id-ID" sz="2000" b="1" dirty="0"/>
          </a:p>
          <a:p>
            <a:pPr marL="609600" indent="-609600" algn="just">
              <a:lnSpc>
                <a:spcPct val="90000"/>
              </a:lnSpc>
              <a:defRPr/>
            </a:pPr>
            <a:r>
              <a:rPr lang="id-ID" sz="2000" b="1" dirty="0"/>
              <a:t>Mengakui dan menganggap wajar adanya keanekaragaman </a:t>
            </a:r>
            <a:r>
              <a:rPr lang="id-ID" sz="2000" b="1" i="1" dirty="0"/>
              <a:t>(diversity);</a:t>
            </a:r>
            <a:endParaRPr lang="id-ID" sz="2000" b="1" dirty="0"/>
          </a:p>
          <a:p>
            <a:pPr marL="609600" indent="-609600" algn="just">
              <a:lnSpc>
                <a:spcPct val="90000"/>
              </a:lnSpc>
              <a:defRPr/>
            </a:pPr>
            <a:r>
              <a:rPr lang="id-ID" sz="2000" b="1" dirty="0"/>
              <a:t>Menjamin tegaknya keadilan;</a:t>
            </a:r>
          </a:p>
          <a:p>
            <a:pPr marL="609600" indent="-609600" algn="just">
              <a:lnSpc>
                <a:spcPct val="90000"/>
              </a:lnSpc>
              <a:defRPr/>
            </a:pPr>
            <a:r>
              <a:rPr lang="id-ID" sz="2000" b="1" dirty="0"/>
              <a:t>Menjamin adanya kebebasan-kebebasan dalam sistem demokrasi.</a:t>
            </a:r>
            <a:r>
              <a:rPr lang="en-US" sz="2000" b="1" dirty="0"/>
              <a:t> </a:t>
            </a:r>
          </a:p>
        </p:txBody>
      </p:sp>
      <p:sp>
        <p:nvSpPr>
          <p:cNvPr id="3" name="Date Placeholder 2"/>
          <p:cNvSpPr>
            <a:spLocks noGrp="1"/>
          </p:cNvSpPr>
          <p:nvPr>
            <p:ph type="dt" sz="half" idx="15"/>
          </p:nvPr>
        </p:nvSpPr>
        <p:spPr/>
        <p:txBody>
          <a:bodyPr/>
          <a:lstStyle/>
          <a:p>
            <a:fld id="{06D0537B-7B7A-45DC-88A9-2B60093671B6}" type="datetime1">
              <a:rPr lang="en-US" smtClean="0"/>
              <a:t>4/20/2020</a:t>
            </a:fld>
            <a:endParaRPr lang="en-US"/>
          </a:p>
        </p:txBody>
      </p:sp>
      <p:sp>
        <p:nvSpPr>
          <p:cNvPr id="4" name="Footer Placeholder 3"/>
          <p:cNvSpPr>
            <a:spLocks noGrp="1"/>
          </p:cNvSpPr>
          <p:nvPr>
            <p:ph type="ftr" sz="quarter" idx="17"/>
          </p:nvPr>
        </p:nvSpPr>
        <p:spPr/>
        <p:txBody>
          <a:bodyPr/>
          <a:lstStyle/>
          <a:p>
            <a:r>
              <a:rPr lang="pl-PL" smtClean="0"/>
              <a:t>Materi Kewarganegaraan By Tatik Rohmawati, S.IP.,M.Si</a:t>
            </a:r>
            <a:endParaRPr lang="en-US"/>
          </a:p>
        </p:txBody>
      </p:sp>
      <p:sp>
        <p:nvSpPr>
          <p:cNvPr id="5" name="Slide Number Placeholder 4"/>
          <p:cNvSpPr>
            <a:spLocks noGrp="1"/>
          </p:cNvSpPr>
          <p:nvPr>
            <p:ph type="sldNum" sz="quarter" idx="16"/>
          </p:nvPr>
        </p:nvSpPr>
        <p:spPr/>
        <p:txBody>
          <a:bodyPr>
            <a:normAutofit fontScale="47500" lnSpcReduction="20000"/>
          </a:bodyPr>
          <a:lstStyle/>
          <a:p>
            <a:pPr algn="ctr"/>
            <a:fld id="{8F82E0A0-C266-4798-8C8F-B9F91E9DA37E}" type="slidenum">
              <a:rPr lang="en-US" sz="1400" b="1" smtClean="0">
                <a:solidFill>
                  <a:srgbClr val="FFFFFF"/>
                </a:solidFill>
              </a:rPr>
              <a:pPr algn="ct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4800600" cy="1005840"/>
          </a:xfrm>
        </p:spPr>
        <p:txBody>
          <a:bodyPr>
            <a:normAutofit fontScale="90000"/>
          </a:bodyPr>
          <a:lstStyle/>
          <a:p>
            <a:pPr algn="ctr"/>
            <a:r>
              <a:rPr lang="id-ID" sz="2800" b="1" dirty="0" smtClean="0">
                <a:solidFill>
                  <a:schemeClr val="tx1"/>
                </a:solidFill>
                <a:latin typeface="Times New Roman" pitchFamily="18" charset="0"/>
                <a:cs typeface="Times New Roman" pitchFamily="18" charset="0"/>
              </a:rPr>
              <a:t>PELAKSANAAN DEMOKRASI DI INDONESIA</a:t>
            </a:r>
            <a:endParaRPr lang="en-US" sz="28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3"/>
          </p:nvPr>
        </p:nvSpPr>
        <p:spPr>
          <a:xfrm>
            <a:off x="0" y="1352551"/>
            <a:ext cx="5181600" cy="3124199"/>
          </a:xfrm>
        </p:spPr>
        <p:txBody>
          <a:bodyPr>
            <a:noAutofit/>
          </a:bodyPr>
          <a:lstStyle/>
          <a:p>
            <a:pPr marL="990600" lvl="1" indent="-533400" algn="just">
              <a:lnSpc>
                <a:spcPct val="90000"/>
              </a:lnSpc>
            </a:pPr>
            <a:r>
              <a:rPr lang="id-ID" altLang="en-US" sz="1800" dirty="0"/>
              <a:t>Periode 1945-1959, masa demokrasi parlementer yang menonjolkan peranan parlemen serta partai-partai. Pada masa ini kelemahan demokrasi parlementer memberi peluang untuk dominasi partai-partai politik dan DPR. Akibatnya persatuan yang digalang selama perjuangan melawan musuh bersama menjadi kendor dan tidak dapat dibina menjadi kekuatan konstruktif sesudah kemerdekaan.</a:t>
            </a:r>
          </a:p>
        </p:txBody>
      </p:sp>
      <p:sp>
        <p:nvSpPr>
          <p:cNvPr id="5" name="Date Placeholder 4"/>
          <p:cNvSpPr>
            <a:spLocks noGrp="1"/>
          </p:cNvSpPr>
          <p:nvPr>
            <p:ph type="dt" sz="half" idx="15"/>
          </p:nvPr>
        </p:nvSpPr>
        <p:spPr/>
        <p:txBody>
          <a:bodyPr/>
          <a:lstStyle/>
          <a:p>
            <a:fld id="{C996505C-3C74-4FE3-8B7A-23CF6B182768}" type="datetime1">
              <a:rPr lang="en-US" smtClean="0"/>
              <a:t>4/20/2020</a:t>
            </a:fld>
            <a:endParaRPr lang="en-US"/>
          </a:p>
        </p:txBody>
      </p:sp>
      <p:sp>
        <p:nvSpPr>
          <p:cNvPr id="6" name="Footer Placeholder 5"/>
          <p:cNvSpPr>
            <a:spLocks noGrp="1"/>
          </p:cNvSpPr>
          <p:nvPr>
            <p:ph type="ftr" sz="quarter" idx="17"/>
          </p:nvPr>
        </p:nvSpPr>
        <p:spPr/>
        <p:txBody>
          <a:bodyPr/>
          <a:lstStyle/>
          <a:p>
            <a:r>
              <a:rPr lang="pl-PL" smtClean="0"/>
              <a:t>Materi Kewarganegaraan By Tatik Rohmawati, S.IP.,M.Si</a:t>
            </a:r>
            <a:endParaRPr lang="en-US"/>
          </a:p>
        </p:txBody>
      </p:sp>
      <p:sp>
        <p:nvSpPr>
          <p:cNvPr id="7" name="Slide Number Placeholder 6"/>
          <p:cNvSpPr>
            <a:spLocks noGrp="1"/>
          </p:cNvSpPr>
          <p:nvPr>
            <p:ph type="sldNum" sz="quarter" idx="16"/>
          </p:nvPr>
        </p:nvSpPr>
        <p:spPr/>
        <p:txBody>
          <a:bodyPr>
            <a:normAutofit fontScale="47500" lnSpcReduction="20000"/>
          </a:bodyPr>
          <a:lstStyle/>
          <a:p>
            <a:pPr algn="ctr"/>
            <a:fld id="{8F82E0A0-C266-4798-8C8F-B9F91E9DA37E}" type="slidenum">
              <a:rPr lang="en-US" sz="1400" b="1" smtClean="0">
                <a:solidFill>
                  <a:srgbClr val="FFFFFF"/>
                </a:solidFill>
              </a:rPr>
              <a:pPr algn="ct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4800600" cy="1005840"/>
          </a:xfrm>
        </p:spPr>
        <p:txBody>
          <a:bodyPr>
            <a:normAutofit fontScale="90000"/>
          </a:bodyPr>
          <a:lstStyle/>
          <a:p>
            <a:pPr algn="ctr"/>
            <a:r>
              <a:rPr lang="id-ID" sz="2800" b="1" dirty="0" smtClean="0">
                <a:solidFill>
                  <a:schemeClr val="tx1"/>
                </a:solidFill>
                <a:latin typeface="Times New Roman" pitchFamily="18" charset="0"/>
                <a:cs typeface="Times New Roman" pitchFamily="18" charset="0"/>
              </a:rPr>
              <a:t>PELAKSANAAN DEMOKRASI DI INDONESIA</a:t>
            </a:r>
            <a:endParaRPr lang="en-US" sz="28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3"/>
          </p:nvPr>
        </p:nvSpPr>
        <p:spPr>
          <a:xfrm>
            <a:off x="0" y="1352551"/>
            <a:ext cx="5181600" cy="3124199"/>
          </a:xfrm>
        </p:spPr>
        <p:txBody>
          <a:bodyPr>
            <a:noAutofit/>
          </a:bodyPr>
          <a:lstStyle/>
          <a:p>
            <a:pPr marL="457200" lvl="1" indent="-457200" algn="just">
              <a:buSzTx/>
              <a:buFont typeface="Wingdings" panose="05000000000000000000" pitchFamily="2" charset="2"/>
              <a:buChar char="§"/>
            </a:pPr>
            <a:r>
              <a:rPr lang="id-ID" altLang="en-US" sz="2000" dirty="0"/>
              <a:t>Periode 1959-1965, masa Demokrasi Terpimpin yang dalam banyak aspek telah menyimpang dari demokrasi konstitusional dan lebih menampilkan beberapa aspek dari demokrasi rakyat. Masa ini ditandai dengan dominasi presiden, terbatasnya peran partai politik, perkembangan pengaruh komunis, dan peran ABRI sebagai unsur sosial politik, semakin luas.</a:t>
            </a:r>
            <a:endParaRPr lang="en-US" altLang="en-US" sz="2000" dirty="0"/>
          </a:p>
          <a:p>
            <a:pPr algn="just"/>
            <a:endParaRPr lang="en-US" altLang="en-US" sz="2000" dirty="0"/>
          </a:p>
        </p:txBody>
      </p:sp>
      <p:sp>
        <p:nvSpPr>
          <p:cNvPr id="5" name="Date Placeholder 4"/>
          <p:cNvSpPr>
            <a:spLocks noGrp="1"/>
          </p:cNvSpPr>
          <p:nvPr>
            <p:ph type="dt" sz="half" idx="15"/>
          </p:nvPr>
        </p:nvSpPr>
        <p:spPr/>
        <p:txBody>
          <a:bodyPr/>
          <a:lstStyle/>
          <a:p>
            <a:fld id="{C996505C-3C74-4FE3-8B7A-23CF6B182768}" type="datetime1">
              <a:rPr lang="en-US" smtClean="0"/>
              <a:t>4/20/2020</a:t>
            </a:fld>
            <a:endParaRPr lang="en-US"/>
          </a:p>
        </p:txBody>
      </p:sp>
      <p:sp>
        <p:nvSpPr>
          <p:cNvPr id="6" name="Footer Placeholder 5"/>
          <p:cNvSpPr>
            <a:spLocks noGrp="1"/>
          </p:cNvSpPr>
          <p:nvPr>
            <p:ph type="ftr" sz="quarter" idx="17"/>
          </p:nvPr>
        </p:nvSpPr>
        <p:spPr/>
        <p:txBody>
          <a:bodyPr/>
          <a:lstStyle/>
          <a:p>
            <a:r>
              <a:rPr lang="pl-PL" smtClean="0"/>
              <a:t>Materi Kewarganegaraan By Tatik Rohmawati, S.IP.,M.Si</a:t>
            </a:r>
            <a:endParaRPr lang="en-US"/>
          </a:p>
        </p:txBody>
      </p:sp>
      <p:sp>
        <p:nvSpPr>
          <p:cNvPr id="7" name="Slide Number Placeholder 6"/>
          <p:cNvSpPr>
            <a:spLocks noGrp="1"/>
          </p:cNvSpPr>
          <p:nvPr>
            <p:ph type="sldNum" sz="quarter" idx="16"/>
          </p:nvPr>
        </p:nvSpPr>
        <p:spPr/>
        <p:txBody>
          <a:bodyPr>
            <a:normAutofit fontScale="47500" lnSpcReduction="20000"/>
          </a:bodyPr>
          <a:lstStyle/>
          <a:p>
            <a:pPr algn="ctr"/>
            <a:fld id="{8F82E0A0-C266-4798-8C8F-B9F91E9DA37E}" type="slidenum">
              <a:rPr lang="en-US" sz="1400" b="1" smtClean="0">
                <a:solidFill>
                  <a:srgbClr val="FFFFFF"/>
                </a:solidFill>
              </a:rPr>
              <a:pPr algn="ctr"/>
              <a:t>9</a:t>
            </a:fld>
            <a:endParaRPr lang="en-US"/>
          </a:p>
        </p:txBody>
      </p:sp>
    </p:spTree>
    <p:extLst>
      <p:ext uri="{BB962C8B-B14F-4D97-AF65-F5344CB8AC3E}">
        <p14:creationId xmlns:p14="http://schemas.microsoft.com/office/powerpoint/2010/main" val="29555568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descreenPresentatio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WidescreenPresentation</Template>
  <TotalTime>0</TotalTime>
  <Words>619</Words>
  <Application>Microsoft Office PowerPoint</Application>
  <PresentationFormat>On-screen Show (16:9)</PresentationFormat>
  <Paragraphs>110</Paragraphs>
  <Slides>14</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Arial Narrow</vt:lpstr>
      <vt:lpstr>Calibri</vt:lpstr>
      <vt:lpstr>Times New Roman</vt:lpstr>
      <vt:lpstr>Tw Cen MT</vt:lpstr>
      <vt:lpstr>Wingdings</vt:lpstr>
      <vt:lpstr>Wingdings 2</vt:lpstr>
      <vt:lpstr>WidescreenPresentation</vt:lpstr>
      <vt:lpstr>DEMOKRASI INDONESIA</vt:lpstr>
      <vt:lpstr>ARTI DEMOKRASI SECARA UMUM</vt:lpstr>
      <vt:lpstr>PENGERTIAN DEMOKRASI  MENURUT PARA AHLI</vt:lpstr>
      <vt:lpstr>PowerPoint Presentation</vt:lpstr>
      <vt:lpstr>CIRI-CIRI SISTEM DEMOKRASI</vt:lpstr>
      <vt:lpstr>CIRI-CIRI KEPRIBADIAN YANG DEMOKRATIS</vt:lpstr>
      <vt:lpstr>NILAI-NILAI DEMOKRASI</vt:lpstr>
      <vt:lpstr>PELAKSANAAN DEMOKRASI DI INDONESIA</vt:lpstr>
      <vt:lpstr>PELAKSANAAN DEMOKRASI DI INDONESIA</vt:lpstr>
      <vt:lpstr>PELAKSANAAN DEMOKRASI DI INDONESIA</vt:lpstr>
      <vt:lpstr>PELAKSANAAN DEMOKRASI DI INDONESIA</vt:lpstr>
      <vt:lpstr>PENDIDIKAN DEMOKRASI</vt:lpstr>
      <vt:lpstr>FUNGSI PENDIDIKAN DEMOKRASI</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2018-05-30T12:28:34Z</dcterms:created>
  <dcterms:modified xsi:type="dcterms:W3CDTF">2020-04-19T18:07:00Z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