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F0141-5F43-40D1-9786-C5FF699D7B73}" type="datetimeFigureOut">
              <a:rPr lang="id-ID" smtClean="0"/>
              <a:t>21/04/2020</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9C967-35EB-4465-871A-D0DA6C427737}" type="slidenum">
              <a:rPr lang="id-ID" smtClean="0"/>
              <a:t>‹#›</a:t>
            </a:fld>
            <a:endParaRPr lang="id-ID"/>
          </a:p>
        </p:txBody>
      </p:sp>
    </p:spTree>
    <p:extLst>
      <p:ext uri="{BB962C8B-B14F-4D97-AF65-F5344CB8AC3E}">
        <p14:creationId xmlns:p14="http://schemas.microsoft.com/office/powerpoint/2010/main" val="290291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929C967-35EB-4465-871A-D0DA6C427737}" type="slidenum">
              <a:rPr lang="id-ID" smtClean="0"/>
              <a:t>1</a:t>
            </a:fld>
            <a:endParaRPr lang="id-ID"/>
          </a:p>
        </p:txBody>
      </p:sp>
    </p:spTree>
    <p:extLst>
      <p:ext uri="{BB962C8B-B14F-4D97-AF65-F5344CB8AC3E}">
        <p14:creationId xmlns:p14="http://schemas.microsoft.com/office/powerpoint/2010/main" val="48412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81FF74-3C20-43EE-A58D-3C5885046F37}"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95654-590F-4D11-8D90-8A968BD16904}"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2C2C2-6D3F-4087-BC64-D813FA079A1D}"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6103B-457F-45AD-B3D5-B39297E673A4}"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2A31F-7B56-4748-B5A5-C8E50D88D63B}"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21731-9E38-46F8-9116-256775497408}"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Disampaikan oleh Tatik Rohmawati, S.IP.,M.Si</a:t>
            </a:r>
            <a:endParaRPr lang="en-US"/>
          </a:p>
        </p:txBody>
      </p:sp>
      <p:sp>
        <p:nvSpPr>
          <p:cNvPr id="7" name="Slide Number Placeholder 6"/>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6C3C9-98F7-4ED0-9AC9-ECD42729DBAB}" type="datetime1">
              <a:rPr lang="en-US" smtClean="0"/>
              <a:t>4/21/2020</a:t>
            </a:fld>
            <a:endParaRPr lang="en-US"/>
          </a:p>
        </p:txBody>
      </p:sp>
      <p:sp>
        <p:nvSpPr>
          <p:cNvPr id="8" name="Footer Placeholder 7"/>
          <p:cNvSpPr>
            <a:spLocks noGrp="1"/>
          </p:cNvSpPr>
          <p:nvPr>
            <p:ph type="ftr" sz="quarter" idx="11"/>
          </p:nvPr>
        </p:nvSpPr>
        <p:spPr/>
        <p:txBody>
          <a:bodyPr/>
          <a:lstStyle/>
          <a:p>
            <a:r>
              <a:rPr lang="en-US" smtClean="0"/>
              <a:t>Disampaikan oleh Tatik Rohmawati, S.IP.,M.Si</a:t>
            </a:r>
            <a:endParaRPr lang="en-US"/>
          </a:p>
        </p:txBody>
      </p:sp>
      <p:sp>
        <p:nvSpPr>
          <p:cNvPr id="9" name="Slide Number Placeholder 8"/>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89B288-1818-482A-8051-4A9914125D97}" type="datetime1">
              <a:rPr lang="en-US" smtClean="0"/>
              <a:t>4/21/2020</a:t>
            </a:fld>
            <a:endParaRPr lang="en-US"/>
          </a:p>
        </p:txBody>
      </p:sp>
      <p:sp>
        <p:nvSpPr>
          <p:cNvPr id="4" name="Footer Placeholder 3"/>
          <p:cNvSpPr>
            <a:spLocks noGrp="1"/>
          </p:cNvSpPr>
          <p:nvPr>
            <p:ph type="ftr" sz="quarter" idx="11"/>
          </p:nvPr>
        </p:nvSpPr>
        <p:spPr/>
        <p:txBody>
          <a:bodyPr/>
          <a:lstStyle/>
          <a:p>
            <a:r>
              <a:rPr lang="en-US" smtClean="0"/>
              <a:t>Disampaikan oleh Tatik Rohmawati, S.IP.,M.Si</a:t>
            </a:r>
            <a:endParaRPr lang="en-US"/>
          </a:p>
        </p:txBody>
      </p:sp>
      <p:sp>
        <p:nvSpPr>
          <p:cNvPr id="5" name="Slide Number Placeholder 4"/>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946B8-8C72-4A9A-8C02-D968F569173E}" type="datetime1">
              <a:rPr lang="en-US" smtClean="0"/>
              <a:t>4/21/2020</a:t>
            </a:fld>
            <a:endParaRPr lang="en-US"/>
          </a:p>
        </p:txBody>
      </p:sp>
      <p:sp>
        <p:nvSpPr>
          <p:cNvPr id="3" name="Footer Placeholder 2"/>
          <p:cNvSpPr>
            <a:spLocks noGrp="1"/>
          </p:cNvSpPr>
          <p:nvPr>
            <p:ph type="ftr" sz="quarter" idx="11"/>
          </p:nvPr>
        </p:nvSpPr>
        <p:spPr/>
        <p:txBody>
          <a:bodyPr/>
          <a:lstStyle/>
          <a:p>
            <a:r>
              <a:rPr lang="en-US" smtClean="0"/>
              <a:t>Disampaikan oleh Tatik Rohmawati, S.IP.,M.Si</a:t>
            </a:r>
            <a:endParaRPr lang="en-US"/>
          </a:p>
        </p:txBody>
      </p:sp>
      <p:sp>
        <p:nvSpPr>
          <p:cNvPr id="4" name="Slide Number Placeholder 3"/>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D1DF71-3DF6-4A52-AB8F-284D12CE51DE}"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Disampaikan oleh Tatik Rohmawati, S.IP.,M.Si</a:t>
            </a:r>
            <a:endParaRPr lang="en-US"/>
          </a:p>
        </p:txBody>
      </p:sp>
      <p:sp>
        <p:nvSpPr>
          <p:cNvPr id="7" name="Slide Number Placeholder 6"/>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AADAB8-ED8D-42CD-8A6C-1CDC4A8F361A}" type="datetime1">
              <a:rPr lang="en-US" smtClean="0"/>
              <a:t>4/21/2020</a:t>
            </a:fld>
            <a:endParaRPr lang="en-US"/>
          </a:p>
        </p:txBody>
      </p:sp>
      <p:sp>
        <p:nvSpPr>
          <p:cNvPr id="6" name="Footer Placeholder 5"/>
          <p:cNvSpPr>
            <a:spLocks noGrp="1"/>
          </p:cNvSpPr>
          <p:nvPr>
            <p:ph type="ftr" sz="quarter" idx="11"/>
          </p:nvPr>
        </p:nvSpPr>
        <p:spPr/>
        <p:txBody>
          <a:bodyPr/>
          <a:lstStyle/>
          <a:p>
            <a:r>
              <a:rPr lang="en-US" smtClean="0"/>
              <a:t>Disampaikan oleh Tatik Rohmawati, S.IP.,M.Si</a:t>
            </a:r>
            <a:endParaRPr lang="en-US"/>
          </a:p>
        </p:txBody>
      </p:sp>
      <p:sp>
        <p:nvSpPr>
          <p:cNvPr id="7" name="Slide Number Placeholder 6"/>
          <p:cNvSpPr>
            <a:spLocks noGrp="1"/>
          </p:cNvSpPr>
          <p:nvPr>
            <p:ph type="sldNum" sz="quarter" idx="12"/>
          </p:nvPr>
        </p:nvSpPr>
        <p:spPr/>
        <p:txBody>
          <a:bodyPr/>
          <a:lstStyle/>
          <a:p>
            <a:fld id="{0699FA8D-A245-4150-9194-06F61F59EB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B5C71-D3BE-449B-8482-696868826EFF}" type="datetime1">
              <a:rPr lang="en-US" smtClean="0"/>
              <a:t>4/21/2020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Disampaikan oleh Tatik Rohmawati, S.IP.,M.Si</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9FA8D-A245-4150-9194-06F61F59EB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6.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3600451"/>
          </a:xfrm>
        </p:spPr>
        <p:style>
          <a:lnRef idx="0">
            <a:schemeClr val="accent5"/>
          </a:lnRef>
          <a:fillRef idx="3">
            <a:schemeClr val="accent5"/>
          </a:fillRef>
          <a:effectRef idx="3">
            <a:schemeClr val="accent5"/>
          </a:effectRef>
          <a:fontRef idx="minor">
            <a:schemeClr val="lt1"/>
          </a:fontRef>
        </p:style>
        <p:txBody>
          <a:bodyPr/>
          <a:lstStyle/>
          <a:p>
            <a:r>
              <a:rPr lang="en-US" sz="4000" b="1" dirty="0"/>
              <a:t>POLA HUBUNGAN EKSTERNAL LEGISLATIF</a:t>
            </a:r>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humanrightsposter8copy.png"/>
          <p:cNvPicPr>
            <a:picLocks noChangeAspect="1"/>
          </p:cNvPicPr>
          <p:nvPr/>
        </p:nvPicPr>
        <p:blipFill>
          <a:blip r:embed="rId4"/>
          <a:stretch>
            <a:fillRect/>
          </a:stretch>
        </p:blipFill>
        <p:spPr>
          <a:xfrm>
            <a:off x="0" y="3600453"/>
            <a:ext cx="9144000" cy="3257546"/>
          </a:xfrm>
          <a:prstGeom prst="rect">
            <a:avLst/>
          </a:prstGeom>
        </p:spPr>
      </p:pic>
      <p:sp>
        <p:nvSpPr>
          <p:cNvPr id="4" name="Date Placeholder 3"/>
          <p:cNvSpPr>
            <a:spLocks noGrp="1"/>
          </p:cNvSpPr>
          <p:nvPr>
            <p:ph type="dt" sz="half" idx="10"/>
          </p:nvPr>
        </p:nvSpPr>
        <p:spPr/>
        <p:txBody>
          <a:bodyPr/>
          <a:lstStyle/>
          <a:p>
            <a:fld id="{8635D0AC-B094-4FCD-A888-C9810C308F3F}" type="datetime1">
              <a:rPr lang="en-US" smtClean="0">
                <a:solidFill>
                  <a:srgbClr val="FFFF00"/>
                </a:solidFill>
              </a:rPr>
              <a:t>4/21/2020</a:t>
            </a:fld>
            <a:endParaRPr lang="en-US" dirty="0">
              <a:solidFill>
                <a:srgbClr val="FFFF00"/>
              </a:solidFill>
            </a:endParaRPr>
          </a:p>
        </p:txBody>
      </p:sp>
      <p:sp>
        <p:nvSpPr>
          <p:cNvPr id="6" name="Footer Placeholder 5"/>
          <p:cNvSpPr>
            <a:spLocks noGrp="1"/>
          </p:cNvSpPr>
          <p:nvPr>
            <p:ph type="ftr" sz="quarter" idx="11"/>
          </p:nvPr>
        </p:nvSpPr>
        <p:spPr/>
        <p:txBody>
          <a:bodyPr/>
          <a:lstStyle/>
          <a:p>
            <a:r>
              <a:rPr lang="en-US" dirty="0" err="1" smtClean="0">
                <a:solidFill>
                  <a:srgbClr val="FFFF00"/>
                </a:solidFill>
              </a:rPr>
              <a:t>Disampaikan</a:t>
            </a:r>
            <a:r>
              <a:rPr lang="en-US" dirty="0" smtClean="0">
                <a:solidFill>
                  <a:srgbClr val="FFFF00"/>
                </a:solidFill>
              </a:rPr>
              <a:t> </a:t>
            </a:r>
            <a:r>
              <a:rPr lang="en-US" dirty="0" err="1" smtClean="0">
                <a:solidFill>
                  <a:srgbClr val="FFFF00"/>
                </a:solidFill>
              </a:rPr>
              <a:t>oleh</a:t>
            </a:r>
            <a:r>
              <a:rPr lang="en-US" dirty="0" smtClean="0">
                <a:solidFill>
                  <a:srgbClr val="FFFF00"/>
                </a:solidFill>
              </a:rPr>
              <a:t> Tatik Rohmawati, S.IP.,</a:t>
            </a:r>
            <a:r>
              <a:rPr lang="en-US" dirty="0" err="1" smtClean="0">
                <a:solidFill>
                  <a:srgbClr val="FFFF00"/>
                </a:solidFill>
              </a:rPr>
              <a:t>M.Si</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0699FA8D-A245-4150-9194-06F61F59EBD8}" type="slidenum">
              <a:rPr lang="en-US" smtClean="0"/>
              <a:pPr/>
              <a:t>1</a:t>
            </a:fld>
            <a:endParaRPr lang="en-US"/>
          </a:p>
        </p:txBody>
      </p:sp>
    </p:spTree>
  </p:cSld>
  <p:clrMapOvr>
    <a:masterClrMapping/>
  </p:clrMapOvr>
  <p:transition spd="med">
    <p:wipe/>
    <p:sndAc>
      <p:stSnd>
        <p:snd r:embed="rId3" name="suction.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2400" dirty="0" smtClean="0">
                <a:latin typeface="Aharoni" pitchFamily="2" charset="-79"/>
                <a:cs typeface="Aharoni" pitchFamily="2" charset="-79"/>
              </a:rPr>
              <a:t>ALHAMDULILLAH....</a:t>
            </a:r>
            <a:endParaRPr lang="en-US" sz="2400" dirty="0">
              <a:latin typeface="Aharoni" pitchFamily="2" charset="-79"/>
              <a:cs typeface="Aharoni" pitchFamily="2" charset="-79"/>
            </a:endParaRPr>
          </a:p>
        </p:txBody>
      </p:sp>
      <p:sp>
        <p:nvSpPr>
          <p:cNvPr id="7" name="Subtitle 6"/>
          <p:cNvSpPr>
            <a:spLocks noGrp="1"/>
          </p:cNvSpPr>
          <p:nvPr>
            <p:ph type="subTitle" idx="1"/>
          </p:nvPr>
        </p:nvSpPr>
        <p:spPr/>
        <p:txBody>
          <a:bodyPr/>
          <a:lstStyle/>
          <a:p>
            <a:r>
              <a:rPr lang="id-ID" dirty="0" smtClean="0"/>
              <a:t>SEMOGA BERMANFAAT...</a:t>
            </a:r>
            <a:endParaRPr lang="id-ID" dirty="0"/>
          </a:p>
        </p:txBody>
      </p:sp>
      <p:sp>
        <p:nvSpPr>
          <p:cNvPr id="4" name="Date Placeholder 3"/>
          <p:cNvSpPr>
            <a:spLocks noGrp="1"/>
          </p:cNvSpPr>
          <p:nvPr>
            <p:ph type="dt" sz="half" idx="10"/>
          </p:nvPr>
        </p:nvSpPr>
        <p:spPr/>
        <p:txBody>
          <a:bodyPr/>
          <a:lstStyle/>
          <a:p>
            <a:fld id="{8C26DF03-CDA5-4562-9F46-563E0B5E41A1}" type="datetime1">
              <a:rPr lang="en-US" smtClean="0"/>
              <a:t>4/21/2020</a:t>
            </a:fld>
            <a:endParaRPr lang="en-US"/>
          </a:p>
        </p:txBody>
      </p:sp>
      <p:sp>
        <p:nvSpPr>
          <p:cNvPr id="5" name="Footer Placeholder 4"/>
          <p:cNvSpPr>
            <a:spLocks noGrp="1"/>
          </p:cNvSpPr>
          <p:nvPr>
            <p:ph type="ftr" sz="quarter" idx="11"/>
          </p:nvPr>
        </p:nvSpPr>
        <p:spPr>
          <a:xfrm>
            <a:off x="3124200" y="6356352"/>
            <a:ext cx="3248000" cy="365125"/>
          </a:xfrm>
        </p:spPr>
        <p:txBody>
          <a:bodyPr/>
          <a:lstStyle/>
          <a:p>
            <a:r>
              <a:rPr lang="en-US" dirty="0" err="1" smtClean="0"/>
              <a:t>Disampaikan</a:t>
            </a:r>
            <a:r>
              <a:rPr lang="en-US" dirty="0" smtClean="0"/>
              <a:t> </a:t>
            </a:r>
            <a:r>
              <a:rPr lang="en-US" dirty="0" err="1" smtClean="0"/>
              <a:t>oleh</a:t>
            </a:r>
            <a:r>
              <a:rPr lang="en-US" dirty="0" smtClean="0"/>
              <a:t> Tatik Rohmawati, S.IP.,</a:t>
            </a:r>
            <a:r>
              <a:rPr lang="en-US" dirty="0" err="1" smtClean="0"/>
              <a:t>M.Si</a:t>
            </a:r>
            <a:endParaRPr lang="en-US" dirty="0"/>
          </a:p>
        </p:txBody>
      </p:sp>
      <p:sp>
        <p:nvSpPr>
          <p:cNvPr id="6" name="Slide Number Placeholder 5"/>
          <p:cNvSpPr>
            <a:spLocks noGrp="1"/>
          </p:cNvSpPr>
          <p:nvPr>
            <p:ph type="sldNum" sz="quarter" idx="12"/>
          </p:nvPr>
        </p:nvSpPr>
        <p:spPr/>
        <p:txBody>
          <a:bodyPr/>
          <a:lstStyle/>
          <a:p>
            <a:fld id="{0699FA8D-A245-4150-9194-06F61F59EBD8}" type="slidenum">
              <a:rPr lang="en-US" smtClean="0"/>
              <a:pPr/>
              <a:t>10</a:t>
            </a:fld>
            <a:endParaRPr lang="en-US"/>
          </a:p>
        </p:txBody>
      </p:sp>
    </p:spTree>
  </p:cSld>
  <p:clrMapOvr>
    <a:masterClrMapping/>
  </p:clrMapOvr>
  <p:transition spd="slow">
    <p:comb dir="vert"/>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1" y="428604"/>
            <a:ext cx="7772400" cy="1428760"/>
          </a:xfrm>
        </p:spPr>
        <p:style>
          <a:lnRef idx="1">
            <a:schemeClr val="accent6"/>
          </a:lnRef>
          <a:fillRef idx="2">
            <a:schemeClr val="accent6"/>
          </a:fillRef>
          <a:effectRef idx="1">
            <a:schemeClr val="accent6"/>
          </a:effectRef>
          <a:fontRef idx="minor">
            <a:schemeClr val="dk1"/>
          </a:fontRef>
        </p:style>
        <p:txBody>
          <a:bodyPr>
            <a:normAutofit/>
          </a:bodyPr>
          <a:lstStyle/>
          <a:p>
            <a:r>
              <a:rPr lang="id-ID" sz="6600" dirty="0" smtClean="0">
                <a:solidFill>
                  <a:schemeClr val="accent2">
                    <a:lumMod val="75000"/>
                  </a:schemeClr>
                </a:solidFill>
                <a:latin typeface="Broadway" pitchFamily="82" charset="0"/>
              </a:rPr>
              <a:t>PERTEMUAN KE7</a:t>
            </a:r>
            <a:endParaRPr lang="en-US" sz="6600" dirty="0">
              <a:solidFill>
                <a:schemeClr val="accent2">
                  <a:lumMod val="75000"/>
                </a:schemeClr>
              </a:solidFill>
              <a:latin typeface="Broadway" pitchFamily="82" charset="0"/>
            </a:endParaRPr>
          </a:p>
        </p:txBody>
      </p:sp>
      <p:sp>
        <p:nvSpPr>
          <p:cNvPr id="3" name="Subtitle 2"/>
          <p:cNvSpPr>
            <a:spLocks noGrp="1"/>
          </p:cNvSpPr>
          <p:nvPr>
            <p:ph type="subTitle" idx="1"/>
          </p:nvPr>
        </p:nvSpPr>
        <p:spPr>
          <a:xfrm>
            <a:off x="714348" y="2143116"/>
            <a:ext cx="7715304" cy="4429156"/>
          </a:xfrm>
        </p:spPr>
        <p:style>
          <a:lnRef idx="1">
            <a:schemeClr val="accent6"/>
          </a:lnRef>
          <a:fillRef idx="2">
            <a:schemeClr val="accent6"/>
          </a:fillRef>
          <a:effectRef idx="1">
            <a:schemeClr val="accent6"/>
          </a:effectRef>
          <a:fontRef idx="minor">
            <a:schemeClr val="dk1"/>
          </a:fontRef>
        </p:style>
        <p:txBody>
          <a:bodyPr>
            <a:normAutofit/>
          </a:bodyPr>
          <a:lstStyle/>
          <a:p>
            <a:pPr>
              <a:lnSpc>
                <a:spcPct val="150000"/>
              </a:lnSpc>
            </a:pPr>
            <a:r>
              <a:rPr lang="en-ID" sz="3600" b="1" dirty="0" smtClean="0">
                <a:solidFill>
                  <a:schemeClr val="accent1">
                    <a:lumMod val="50000"/>
                  </a:schemeClr>
                </a:solidFill>
                <a:latin typeface="Aharoni" pitchFamily="2" charset="-79"/>
                <a:ea typeface="KaiTi" pitchFamily="49" charset="-122"/>
                <a:cs typeface="Aharoni" pitchFamily="2" charset="-79"/>
              </a:rPr>
              <a:t>O</a:t>
            </a:r>
            <a:r>
              <a:rPr lang="id-ID" sz="3600" b="1" dirty="0" smtClean="0">
                <a:solidFill>
                  <a:schemeClr val="accent1">
                    <a:lumMod val="50000"/>
                  </a:schemeClr>
                </a:solidFill>
                <a:latin typeface="Aharoni" pitchFamily="2" charset="-79"/>
                <a:ea typeface="KaiTi" pitchFamily="49" charset="-122"/>
                <a:cs typeface="Aharoni" pitchFamily="2" charset="-79"/>
              </a:rPr>
              <a:t>leh :</a:t>
            </a:r>
          </a:p>
          <a:p>
            <a:pPr>
              <a:lnSpc>
                <a:spcPct val="150000"/>
              </a:lnSpc>
            </a:pPr>
            <a:r>
              <a:rPr lang="id-ID" sz="3600" b="1" dirty="0" smtClean="0">
                <a:solidFill>
                  <a:schemeClr val="accent1">
                    <a:lumMod val="50000"/>
                  </a:schemeClr>
                </a:solidFill>
                <a:latin typeface="Aharoni" pitchFamily="2" charset="-79"/>
                <a:ea typeface="KaiTi" pitchFamily="49" charset="-122"/>
                <a:cs typeface="Aharoni" pitchFamily="2" charset="-79"/>
              </a:rPr>
              <a:t>Tatik Rohmawati, S.IP.,M.Si</a:t>
            </a:r>
            <a:endParaRPr lang="id-ID" sz="3600" b="1" dirty="0" smtClean="0">
              <a:solidFill>
                <a:schemeClr val="accent1">
                  <a:lumMod val="50000"/>
                </a:schemeClr>
              </a:solidFill>
              <a:latin typeface="Aharoni" pitchFamily="2" charset="-79"/>
              <a:ea typeface="KaiTi" pitchFamily="49" charset="-122"/>
              <a:cs typeface="Aharoni" pitchFamily="2" charset="-79"/>
            </a:endParaRPr>
          </a:p>
          <a:p>
            <a:pPr algn="l">
              <a:lnSpc>
                <a:spcPct val="150000"/>
              </a:lnSpc>
            </a:pPr>
            <a:endParaRPr lang="en-US" sz="3600" b="1" dirty="0">
              <a:solidFill>
                <a:schemeClr val="accent4">
                  <a:lumMod val="75000"/>
                </a:schemeClr>
              </a:solidFill>
              <a:latin typeface="Chiller" pitchFamily="82" charset="0"/>
            </a:endParaRPr>
          </a:p>
        </p:txBody>
      </p:sp>
      <p:sp>
        <p:nvSpPr>
          <p:cNvPr id="4" name="Smiley Face 3"/>
          <p:cNvSpPr/>
          <p:nvPr/>
        </p:nvSpPr>
        <p:spPr>
          <a:xfrm>
            <a:off x="6286512" y="5214951"/>
            <a:ext cx="914400" cy="5715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507807-CF82-4F60-B9C9-DF43B7BD33B7}" type="datetime1">
              <a:rPr lang="en-US" smtClean="0">
                <a:solidFill>
                  <a:srgbClr val="FF0000"/>
                </a:solidFill>
              </a:rPr>
              <a:t>4/21/2020</a:t>
            </a:fld>
            <a:endParaRPr lang="en-US" dirty="0">
              <a:solidFill>
                <a:srgbClr val="FF0000"/>
              </a:solidFill>
            </a:endParaRPr>
          </a:p>
        </p:txBody>
      </p:sp>
      <p:sp>
        <p:nvSpPr>
          <p:cNvPr id="6" name="Footer Placeholder 5"/>
          <p:cNvSpPr>
            <a:spLocks noGrp="1"/>
          </p:cNvSpPr>
          <p:nvPr>
            <p:ph type="ftr" sz="quarter" idx="11"/>
          </p:nvPr>
        </p:nvSpPr>
        <p:spPr>
          <a:xfrm>
            <a:off x="3124200" y="6356352"/>
            <a:ext cx="3171852" cy="365125"/>
          </a:xfrm>
        </p:spPr>
        <p:txBody>
          <a:bodyPr/>
          <a:lstStyle/>
          <a:p>
            <a:r>
              <a:rPr lang="en-US" dirty="0" err="1" smtClean="0">
                <a:solidFill>
                  <a:srgbClr val="FF0000"/>
                </a:solidFill>
              </a:rPr>
              <a:t>Disampaikan</a:t>
            </a:r>
            <a:r>
              <a:rPr lang="en-US" dirty="0" smtClean="0">
                <a:solidFill>
                  <a:srgbClr val="FF0000"/>
                </a:solidFill>
              </a:rPr>
              <a:t> </a:t>
            </a:r>
            <a:r>
              <a:rPr lang="en-US" dirty="0" err="1" smtClean="0">
                <a:solidFill>
                  <a:srgbClr val="FF0000"/>
                </a:solidFill>
              </a:rPr>
              <a:t>oleh</a:t>
            </a:r>
            <a:r>
              <a:rPr lang="en-US" dirty="0" smtClean="0">
                <a:solidFill>
                  <a:srgbClr val="FF0000"/>
                </a:solidFill>
              </a:rPr>
              <a:t> Tatik Rohmawati, S.IP.,</a:t>
            </a:r>
            <a:r>
              <a:rPr lang="en-US" dirty="0" err="1" smtClean="0">
                <a:solidFill>
                  <a:srgbClr val="FF0000"/>
                </a:solidFill>
              </a:rPr>
              <a:t>M.Si</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0699FA8D-A245-4150-9194-06F61F59EBD8}" type="slidenum">
              <a:rPr lang="en-US" smtClean="0">
                <a:solidFill>
                  <a:srgbClr val="FF0000"/>
                </a:solidFill>
              </a:rPr>
              <a:pPr/>
              <a:t>2</a:t>
            </a:fld>
            <a:endParaRPr lang="en-US" dirty="0">
              <a:solidFill>
                <a:srgbClr val="FF0000"/>
              </a:solidFill>
            </a:endParaRPr>
          </a:p>
        </p:txBody>
      </p:sp>
    </p:spTree>
  </p:cSld>
  <p:clrMapOvr>
    <a:masterClrMapping/>
  </p:clrMapOvr>
  <p:transition spd="med">
    <p:split orient="vert" dir="in"/>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99592" y="1214422"/>
            <a:ext cx="7344816" cy="4734858"/>
          </a:xfrm>
        </p:spPr>
        <p:txBody>
          <a:bodyPr>
            <a:noAutofit/>
          </a:bodyPr>
          <a:lstStyle/>
          <a:p>
            <a:pPr algn="just"/>
            <a:r>
              <a:rPr lang="en-US" sz="2000" b="1" dirty="0" err="1"/>
              <a:t>Posisi</a:t>
            </a:r>
            <a:r>
              <a:rPr lang="en-US" sz="2000" b="1" dirty="0"/>
              <a:t> </a:t>
            </a:r>
            <a:r>
              <a:rPr lang="en-US" sz="2000" b="1" dirty="0" err="1"/>
              <a:t>antara</a:t>
            </a:r>
            <a:r>
              <a:rPr lang="en-US" sz="2000" b="1" dirty="0"/>
              <a:t> </a:t>
            </a:r>
            <a:r>
              <a:rPr lang="en-US" sz="2000" b="1" dirty="0" err="1" smtClean="0"/>
              <a:t>legislati</a:t>
            </a:r>
            <a:r>
              <a:rPr lang="id-ID" sz="2000" b="1" dirty="0" smtClean="0"/>
              <a:t>f</a:t>
            </a:r>
            <a:r>
              <a:rPr lang="en-US" sz="2000" b="1" dirty="0" smtClean="0"/>
              <a:t> </a:t>
            </a:r>
            <a:r>
              <a:rPr lang="en-US" sz="2000" b="1" dirty="0" err="1"/>
              <a:t>dan</a:t>
            </a:r>
            <a:r>
              <a:rPr lang="en-US" sz="2000" b="1" dirty="0"/>
              <a:t> </a:t>
            </a:r>
            <a:r>
              <a:rPr lang="en-US" sz="2000" b="1" dirty="0" err="1" smtClean="0"/>
              <a:t>eksekuti</a:t>
            </a:r>
            <a:r>
              <a:rPr lang="id-ID" sz="2000" b="1" dirty="0" smtClean="0"/>
              <a:t>f</a:t>
            </a:r>
            <a:r>
              <a:rPr lang="en-US" sz="2000" b="1" dirty="0" smtClean="0"/>
              <a:t> dal</a:t>
            </a:r>
            <a:r>
              <a:rPr lang="id-ID" sz="2000" b="1" dirty="0" smtClean="0"/>
              <a:t>a</a:t>
            </a:r>
            <a:r>
              <a:rPr lang="en-US" sz="2000" b="1" dirty="0" smtClean="0"/>
              <a:t>m </a:t>
            </a:r>
            <a:r>
              <a:rPr lang="en-US" sz="2000" b="1" dirty="0" err="1"/>
              <a:t>konstitusi</a:t>
            </a:r>
            <a:r>
              <a:rPr lang="en-US" sz="2000" b="1" dirty="0"/>
              <a:t> </a:t>
            </a:r>
            <a:r>
              <a:rPr lang="en-US" sz="2000" b="1" dirty="0" err="1"/>
              <a:t>pasca</a:t>
            </a:r>
            <a:r>
              <a:rPr lang="en-US" sz="2000" b="1" dirty="0"/>
              <a:t> </a:t>
            </a:r>
            <a:r>
              <a:rPr lang="en-US" sz="2000" b="1" dirty="0" err="1"/>
              <a:t>amandemen</a:t>
            </a:r>
            <a:r>
              <a:rPr lang="en-US" sz="2000" b="1" dirty="0"/>
              <a:t> </a:t>
            </a:r>
            <a:r>
              <a:rPr lang="en-US" sz="2000" b="1" dirty="0" err="1"/>
              <a:t>adalah</a:t>
            </a:r>
            <a:r>
              <a:rPr lang="en-US" sz="2000" b="1" dirty="0"/>
              <a:t> </a:t>
            </a:r>
            <a:r>
              <a:rPr lang="en-US" sz="2000" b="1" dirty="0" err="1"/>
              <a:t>sejajar</a:t>
            </a:r>
            <a:r>
              <a:rPr lang="en-US" sz="2000" b="1" dirty="0"/>
              <a:t>. </a:t>
            </a:r>
            <a:r>
              <a:rPr lang="en-US" sz="2000" b="1" dirty="0" err="1"/>
              <a:t>Posisi</a:t>
            </a:r>
            <a:r>
              <a:rPr lang="en-US" sz="2000" b="1" dirty="0"/>
              <a:t> yang </a:t>
            </a:r>
            <a:r>
              <a:rPr lang="en-US" sz="2000" b="1" dirty="0" err="1"/>
              <a:t>sejajar</a:t>
            </a:r>
            <a:r>
              <a:rPr lang="en-US" sz="2000" b="1" dirty="0"/>
              <a:t> </a:t>
            </a:r>
            <a:r>
              <a:rPr lang="en-US" sz="2000" b="1" dirty="0" err="1"/>
              <a:t>dalam</a:t>
            </a:r>
            <a:r>
              <a:rPr lang="en-US" sz="2000" b="1" dirty="0"/>
              <a:t> </a:t>
            </a:r>
            <a:r>
              <a:rPr lang="en-US" sz="2000" b="1" dirty="0" err="1"/>
              <a:t>konstitusi</a:t>
            </a:r>
            <a:r>
              <a:rPr lang="en-US" sz="2000" b="1" dirty="0"/>
              <a:t>  </a:t>
            </a:r>
            <a:r>
              <a:rPr lang="en-US" sz="2000" b="1" dirty="0" err="1"/>
              <a:t>pasca</a:t>
            </a:r>
            <a:r>
              <a:rPr lang="en-US" sz="2000" b="1" dirty="0"/>
              <a:t> </a:t>
            </a:r>
            <a:r>
              <a:rPr lang="en-US" sz="2000" b="1" dirty="0" err="1"/>
              <a:t>amandemen</a:t>
            </a:r>
            <a:r>
              <a:rPr lang="en-US" sz="2000" b="1" dirty="0"/>
              <a:t> </a:t>
            </a:r>
            <a:r>
              <a:rPr lang="en-US" sz="2000" b="1" dirty="0" err="1"/>
              <a:t>juga</a:t>
            </a:r>
            <a:r>
              <a:rPr lang="en-US" sz="2000" b="1" dirty="0"/>
              <a:t> </a:t>
            </a:r>
            <a:r>
              <a:rPr lang="en-US" sz="2000" b="1" dirty="0" err="1"/>
              <a:t>menimbulkan</a:t>
            </a:r>
            <a:r>
              <a:rPr lang="en-US" sz="2000" b="1" dirty="0"/>
              <a:t> </a:t>
            </a:r>
            <a:r>
              <a:rPr lang="en-US" sz="2000" b="1" dirty="0" err="1"/>
              <a:t>hubungan</a:t>
            </a:r>
            <a:r>
              <a:rPr lang="en-US" sz="2000" b="1" dirty="0"/>
              <a:t> </a:t>
            </a:r>
            <a:r>
              <a:rPr lang="en-US" sz="2000" b="1" dirty="0" err="1"/>
              <a:t>baru</a:t>
            </a:r>
            <a:r>
              <a:rPr lang="en-US" sz="2000" b="1" dirty="0"/>
              <a:t> </a:t>
            </a:r>
            <a:r>
              <a:rPr lang="en-US" sz="2000" b="1" dirty="0" err="1"/>
              <a:t>antara</a:t>
            </a:r>
            <a:r>
              <a:rPr lang="en-US" sz="2000" b="1" dirty="0"/>
              <a:t> </a:t>
            </a:r>
            <a:r>
              <a:rPr lang="en-US" sz="2000" b="1" dirty="0" err="1"/>
              <a:t>lembaga</a:t>
            </a:r>
            <a:r>
              <a:rPr lang="en-US" sz="2000" b="1" dirty="0"/>
              <a:t> </a:t>
            </a:r>
            <a:r>
              <a:rPr lang="en-US" sz="2000" b="1" dirty="0" err="1" smtClean="0"/>
              <a:t>legislati</a:t>
            </a:r>
            <a:r>
              <a:rPr lang="id-ID" sz="2000" b="1" dirty="0" smtClean="0"/>
              <a:t>f</a:t>
            </a:r>
            <a:r>
              <a:rPr lang="en-US" sz="2000" b="1" dirty="0" smtClean="0"/>
              <a:t> </a:t>
            </a:r>
            <a:r>
              <a:rPr lang="en-US" sz="2000" b="1" dirty="0" err="1"/>
              <a:t>dengan</a:t>
            </a:r>
            <a:r>
              <a:rPr lang="en-US" sz="2000" b="1" dirty="0"/>
              <a:t> </a:t>
            </a:r>
            <a:r>
              <a:rPr lang="en-US" sz="2000" b="1" dirty="0" err="1"/>
              <a:t>lembaga</a:t>
            </a:r>
            <a:r>
              <a:rPr lang="en-US" sz="2000" b="1" dirty="0"/>
              <a:t> </a:t>
            </a:r>
            <a:r>
              <a:rPr lang="en-US" sz="2000" b="1" dirty="0" err="1"/>
              <a:t>eksekutif</a:t>
            </a:r>
            <a:r>
              <a:rPr lang="en-US" sz="2000" b="1" dirty="0"/>
              <a:t>, </a:t>
            </a:r>
            <a:r>
              <a:rPr lang="en-US" sz="2000" b="1" dirty="0" err="1"/>
              <a:t>misalnya</a:t>
            </a:r>
            <a:r>
              <a:rPr lang="en-US" sz="2000" b="1" dirty="0"/>
              <a:t> </a:t>
            </a:r>
            <a:r>
              <a:rPr lang="en-US" sz="2000" b="1" dirty="0" err="1"/>
              <a:t>dalam</a:t>
            </a:r>
            <a:r>
              <a:rPr lang="en-US" sz="2000" b="1" dirty="0"/>
              <a:t> </a:t>
            </a:r>
            <a:r>
              <a:rPr lang="en-US" sz="2000" b="1" dirty="0" err="1"/>
              <a:t>bidang</a:t>
            </a:r>
            <a:r>
              <a:rPr lang="en-US" sz="2000" b="1" dirty="0"/>
              <a:t> :</a:t>
            </a:r>
            <a:br>
              <a:rPr lang="en-US" sz="2000" b="1" dirty="0"/>
            </a:br>
            <a:r>
              <a:rPr lang="en-US" sz="2000" b="1" dirty="0" err="1"/>
              <a:t>Kekuasaan</a:t>
            </a:r>
            <a:r>
              <a:rPr lang="en-US" sz="2000" b="1" dirty="0"/>
              <a:t> legislative (</a:t>
            </a:r>
            <a:r>
              <a:rPr lang="en-US" sz="2000" b="1" dirty="0" err="1"/>
              <a:t>membuat</a:t>
            </a:r>
            <a:r>
              <a:rPr lang="en-US" sz="2000" b="1" dirty="0"/>
              <a:t> </a:t>
            </a:r>
            <a:r>
              <a:rPr lang="en-US" sz="2000" b="1" dirty="0" err="1"/>
              <a:t>undang-undang</a:t>
            </a:r>
            <a:r>
              <a:rPr lang="en-US" sz="2000" b="1" dirty="0"/>
              <a:t>). </a:t>
            </a:r>
            <a:r>
              <a:rPr lang="en-US" sz="2000" b="1" dirty="0" err="1"/>
              <a:t>Terdapat</a:t>
            </a:r>
            <a:r>
              <a:rPr lang="en-US" sz="2000" b="1" dirty="0"/>
              <a:t> </a:t>
            </a:r>
            <a:r>
              <a:rPr lang="en-US" sz="2000" b="1" dirty="0" err="1"/>
              <a:t>dalam</a:t>
            </a:r>
            <a:r>
              <a:rPr lang="en-US" sz="2000" b="1" dirty="0"/>
              <a:t> </a:t>
            </a:r>
            <a:r>
              <a:rPr lang="en-US" sz="2000" b="1" dirty="0" err="1"/>
              <a:t>pasal</a:t>
            </a:r>
            <a:r>
              <a:rPr lang="en-US" sz="2000" b="1" dirty="0"/>
              <a:t> 5 </a:t>
            </a:r>
            <a:r>
              <a:rPr lang="en-US" sz="2000" b="1" dirty="0" err="1"/>
              <a:t>ayat</a:t>
            </a:r>
            <a:r>
              <a:rPr lang="en-US" sz="2000" b="1" dirty="0"/>
              <a:t> 1 </a:t>
            </a:r>
            <a:r>
              <a:rPr lang="en-US" sz="2000" b="1" dirty="0" err="1"/>
              <a:t>bahwa</a:t>
            </a:r>
            <a:r>
              <a:rPr lang="en-US" sz="2000" b="1" dirty="0"/>
              <a:t> “</a:t>
            </a:r>
            <a:r>
              <a:rPr lang="en-US" sz="2000" b="1" dirty="0" err="1"/>
              <a:t>Presiden</a:t>
            </a:r>
            <a:r>
              <a:rPr lang="en-US" sz="2000" b="1" dirty="0"/>
              <a:t> </a:t>
            </a:r>
            <a:r>
              <a:rPr lang="en-US" sz="2000" b="1" dirty="0" err="1"/>
              <a:t>berhak</a:t>
            </a:r>
            <a:r>
              <a:rPr lang="en-US" sz="2000" b="1" dirty="0"/>
              <a:t> </a:t>
            </a:r>
            <a:r>
              <a:rPr lang="en-US" sz="2000" b="1" dirty="0" smtClean="0"/>
              <a:t>m</a:t>
            </a:r>
            <a:r>
              <a:rPr lang="id-ID" sz="2000" b="1" dirty="0" smtClean="0"/>
              <a:t>e</a:t>
            </a:r>
            <a:r>
              <a:rPr lang="en-US" sz="2000" b="1" dirty="0" err="1" smtClean="0"/>
              <a:t>ng</a:t>
            </a:r>
            <a:r>
              <a:rPr lang="id-ID" sz="2000" b="1" dirty="0" smtClean="0"/>
              <a:t>a</a:t>
            </a:r>
            <a:r>
              <a:rPr lang="en-US" sz="2000" b="1" dirty="0" err="1" smtClean="0"/>
              <a:t>jukan</a:t>
            </a:r>
            <a:r>
              <a:rPr lang="en-US" sz="2000" b="1" dirty="0" smtClean="0"/>
              <a:t> </a:t>
            </a:r>
            <a:r>
              <a:rPr lang="en-US" sz="2000" b="1" dirty="0"/>
              <a:t>RUU </a:t>
            </a:r>
            <a:r>
              <a:rPr lang="en-US" sz="2000" b="1" dirty="0" err="1"/>
              <a:t>kepada</a:t>
            </a:r>
            <a:r>
              <a:rPr lang="en-US" sz="2000" b="1" dirty="0"/>
              <a:t> DPR”. </a:t>
            </a:r>
            <a:r>
              <a:rPr lang="en-US" sz="2000" b="1" dirty="0" err="1"/>
              <a:t>Pasal</a:t>
            </a:r>
            <a:r>
              <a:rPr lang="en-US" sz="2000" b="1" dirty="0"/>
              <a:t> 20 </a:t>
            </a:r>
            <a:r>
              <a:rPr lang="en-US" sz="2000" b="1" dirty="0" err="1"/>
              <a:t>ayat</a:t>
            </a:r>
            <a:r>
              <a:rPr lang="en-US" sz="2000" b="1" dirty="0"/>
              <a:t> 2 </a:t>
            </a:r>
            <a:r>
              <a:rPr lang="en-US" sz="2000" b="1" dirty="0" err="1"/>
              <a:t>bahwa</a:t>
            </a:r>
            <a:r>
              <a:rPr lang="en-US" sz="2000" b="1" dirty="0"/>
              <a:t> “</a:t>
            </a:r>
            <a:r>
              <a:rPr lang="en-US" sz="2000" b="1" dirty="0" err="1"/>
              <a:t>Setiap</a:t>
            </a:r>
            <a:r>
              <a:rPr lang="en-US" sz="2000" b="1" dirty="0"/>
              <a:t> RUU </a:t>
            </a:r>
            <a:r>
              <a:rPr lang="en-US" sz="2000" b="1" dirty="0" err="1"/>
              <a:t>dibahas</a:t>
            </a:r>
            <a:r>
              <a:rPr lang="en-US" sz="2000" b="1" dirty="0"/>
              <a:t> </a:t>
            </a:r>
            <a:r>
              <a:rPr lang="en-US" sz="2000" b="1" dirty="0" err="1"/>
              <a:t>oleh</a:t>
            </a:r>
            <a:r>
              <a:rPr lang="en-US" sz="2000" b="1" dirty="0"/>
              <a:t> DPR </a:t>
            </a:r>
            <a:r>
              <a:rPr lang="en-US" sz="2000" b="1" dirty="0" err="1"/>
              <a:t>dan</a:t>
            </a:r>
            <a:r>
              <a:rPr lang="en-US" sz="2000" b="1" dirty="0"/>
              <a:t> </a:t>
            </a:r>
            <a:r>
              <a:rPr lang="en-US" sz="2000" b="1" dirty="0" err="1"/>
              <a:t>Presiden</a:t>
            </a:r>
            <a:r>
              <a:rPr lang="en-US" sz="2000" b="1" dirty="0"/>
              <a:t> </a:t>
            </a:r>
            <a:r>
              <a:rPr lang="en-US" sz="2000" b="1" dirty="0" err="1"/>
              <a:t>untuk</a:t>
            </a:r>
            <a:r>
              <a:rPr lang="en-US" sz="2000" b="1" dirty="0"/>
              <a:t> </a:t>
            </a:r>
            <a:r>
              <a:rPr lang="en-US" sz="2000" b="1" dirty="0" err="1"/>
              <a:t>mendapatkan</a:t>
            </a:r>
            <a:r>
              <a:rPr lang="en-US" sz="2000" b="1" dirty="0"/>
              <a:t> </a:t>
            </a:r>
            <a:r>
              <a:rPr lang="en-US" sz="2000" b="1" dirty="0" err="1"/>
              <a:t>persetujuan</a:t>
            </a:r>
            <a:r>
              <a:rPr lang="en-US" sz="2000" b="1" dirty="0"/>
              <a:t> </a:t>
            </a:r>
            <a:r>
              <a:rPr lang="en-US" sz="2000" b="1" dirty="0" err="1"/>
              <a:t>bersama</a:t>
            </a:r>
            <a:r>
              <a:rPr lang="en-US" sz="2000" b="1" dirty="0"/>
              <a:t>”. </a:t>
            </a:r>
            <a:r>
              <a:rPr lang="en-US" sz="2000" b="1" dirty="0" err="1"/>
              <a:t>Pasal</a:t>
            </a:r>
            <a:r>
              <a:rPr lang="en-US" sz="2000" b="1" dirty="0"/>
              <a:t> </a:t>
            </a:r>
            <a:r>
              <a:rPr lang="en-US" sz="2000" b="1" dirty="0" err="1"/>
              <a:t>ini</a:t>
            </a:r>
            <a:r>
              <a:rPr lang="en-US" sz="2000" b="1" dirty="0"/>
              <a:t> </a:t>
            </a:r>
            <a:r>
              <a:rPr lang="en-US" sz="2000" b="1" dirty="0" err="1"/>
              <a:t>menyiratkan</a:t>
            </a:r>
            <a:r>
              <a:rPr lang="en-US" sz="2000" b="1" dirty="0"/>
              <a:t> </a:t>
            </a:r>
            <a:r>
              <a:rPr lang="en-US" sz="2000" b="1" dirty="0" err="1"/>
              <a:t>adanya</a:t>
            </a:r>
            <a:r>
              <a:rPr lang="en-US" sz="2000" b="1" dirty="0"/>
              <a:t> </a:t>
            </a:r>
            <a:r>
              <a:rPr lang="en-US" sz="2000" b="1" dirty="0" err="1"/>
              <a:t>pengurangan</a:t>
            </a:r>
            <a:r>
              <a:rPr lang="en-US" sz="2000" b="1" dirty="0"/>
              <a:t> </a:t>
            </a:r>
            <a:r>
              <a:rPr lang="en-US" sz="2000" b="1" dirty="0" err="1"/>
              <a:t>kekuasaan</a:t>
            </a:r>
            <a:r>
              <a:rPr lang="en-US" sz="2000" b="1" dirty="0"/>
              <a:t> </a:t>
            </a:r>
            <a:r>
              <a:rPr lang="en-US" sz="2000" b="1" dirty="0" err="1"/>
              <a:t>legislasi</a:t>
            </a:r>
            <a:r>
              <a:rPr lang="en-US" sz="2000" b="1" dirty="0"/>
              <a:t> </a:t>
            </a:r>
            <a:r>
              <a:rPr lang="en-US" sz="2000" b="1" dirty="0" err="1"/>
              <a:t>presiden</a:t>
            </a:r>
            <a:r>
              <a:rPr lang="en-US" sz="2000" b="1" dirty="0"/>
              <a:t>. </a:t>
            </a:r>
            <a:r>
              <a:rPr lang="en-US" sz="2000" b="1" dirty="0" err="1" smtClean="0"/>
              <a:t>Pres</a:t>
            </a:r>
            <a:r>
              <a:rPr lang="id-ID" sz="2000" b="1" dirty="0" smtClean="0"/>
              <a:t>i</a:t>
            </a:r>
            <a:r>
              <a:rPr lang="en-US" sz="2000" b="1" dirty="0" smtClean="0"/>
              <a:t>den </a:t>
            </a:r>
            <a:r>
              <a:rPr lang="en-US" sz="2000" b="1" dirty="0" err="1"/>
              <a:t>dikembalikan</a:t>
            </a:r>
            <a:r>
              <a:rPr lang="en-US" sz="2000" b="1" dirty="0"/>
              <a:t> </a:t>
            </a:r>
            <a:r>
              <a:rPr lang="en-US" sz="2000" b="1" dirty="0" err="1"/>
              <a:t>ke</a:t>
            </a:r>
            <a:r>
              <a:rPr lang="en-US" sz="2000" b="1" dirty="0"/>
              <a:t> </a:t>
            </a:r>
            <a:r>
              <a:rPr lang="en-US" sz="2000" b="1" dirty="0" err="1"/>
              <a:t>posisi</a:t>
            </a:r>
            <a:r>
              <a:rPr lang="en-US" sz="2000" b="1" dirty="0"/>
              <a:t> </a:t>
            </a:r>
            <a:r>
              <a:rPr lang="en-US" sz="2000" b="1" dirty="0" err="1"/>
              <a:t>sebagai</a:t>
            </a:r>
            <a:r>
              <a:rPr lang="en-US" sz="2000" b="1" dirty="0"/>
              <a:t> </a:t>
            </a:r>
            <a:r>
              <a:rPr lang="en-US" sz="2000" b="1" dirty="0" err="1"/>
              <a:t>pelaksana</a:t>
            </a:r>
            <a:r>
              <a:rPr lang="en-US" sz="2000" b="1" dirty="0"/>
              <a:t> </a:t>
            </a:r>
            <a:r>
              <a:rPr lang="en-US" sz="2000" b="1" dirty="0" err="1"/>
              <a:t>undang-undang</a:t>
            </a:r>
            <a:r>
              <a:rPr lang="en-US" sz="2000" b="1" dirty="0"/>
              <a:t>, </a:t>
            </a:r>
            <a:r>
              <a:rPr lang="en-US" sz="2000" b="1" dirty="0" err="1"/>
              <a:t>bukan</a:t>
            </a:r>
            <a:r>
              <a:rPr lang="en-US" sz="2000" b="1" dirty="0"/>
              <a:t> </a:t>
            </a:r>
            <a:r>
              <a:rPr lang="en-US" sz="2000" b="1" dirty="0" err="1"/>
              <a:t>pembentuk</a:t>
            </a:r>
            <a:r>
              <a:rPr lang="en-US" sz="2000" b="1" dirty="0"/>
              <a:t> </a:t>
            </a:r>
            <a:r>
              <a:rPr lang="en-US" sz="2000" b="1" dirty="0" err="1"/>
              <a:t>undang-undang</a:t>
            </a:r>
            <a:r>
              <a:rPr lang="en-US" sz="2000" b="1" dirty="0"/>
              <a:t> </a:t>
            </a:r>
            <a:r>
              <a:rPr lang="en-US" sz="2000" b="1" dirty="0" err="1"/>
              <a:t>dan</a:t>
            </a:r>
            <a:r>
              <a:rPr lang="en-US" sz="2000" b="1" dirty="0"/>
              <a:t> DPR </a:t>
            </a:r>
            <a:r>
              <a:rPr lang="en-US" sz="2000" b="1" dirty="0" err="1"/>
              <a:t>sebagai</a:t>
            </a:r>
            <a:r>
              <a:rPr lang="en-US" sz="2000" b="1" dirty="0"/>
              <a:t> </a:t>
            </a:r>
            <a:r>
              <a:rPr lang="en-US" sz="2000" b="1" dirty="0" err="1"/>
              <a:t>lembaga</a:t>
            </a:r>
            <a:r>
              <a:rPr lang="en-US" sz="2000" b="1" dirty="0"/>
              <a:t> </a:t>
            </a:r>
            <a:r>
              <a:rPr lang="en-US" sz="2000" b="1" dirty="0" err="1"/>
              <a:t>pembuat</a:t>
            </a:r>
            <a:r>
              <a:rPr lang="en-US" sz="2000" b="1" dirty="0"/>
              <a:t> </a:t>
            </a:r>
            <a:r>
              <a:rPr lang="en-US" sz="2000" b="1" dirty="0" err="1"/>
              <a:t>undang-undang</a:t>
            </a:r>
            <a:r>
              <a:rPr lang="en-US" sz="2000" b="1" dirty="0"/>
              <a:t>. </a:t>
            </a:r>
            <a:r>
              <a:rPr lang="en-US" sz="2000" b="1" dirty="0" err="1"/>
              <a:t>Posisi</a:t>
            </a:r>
            <a:r>
              <a:rPr lang="en-US" sz="2000" b="1" dirty="0"/>
              <a:t> DPR </a:t>
            </a:r>
            <a:r>
              <a:rPr lang="en-US" sz="2000" b="1" dirty="0" err="1"/>
              <a:t>sebagai</a:t>
            </a:r>
            <a:r>
              <a:rPr lang="en-US" sz="2000" b="1" dirty="0"/>
              <a:t> </a:t>
            </a:r>
            <a:r>
              <a:rPr lang="en-US" sz="2000" b="1" dirty="0" err="1"/>
              <a:t>pembuat</a:t>
            </a:r>
            <a:r>
              <a:rPr lang="en-US" sz="2000" b="1" dirty="0"/>
              <a:t> </a:t>
            </a:r>
            <a:r>
              <a:rPr lang="en-US" sz="2000" b="1" dirty="0" err="1"/>
              <a:t>undang-undang</a:t>
            </a:r>
            <a:r>
              <a:rPr lang="en-US" sz="2000" b="1" dirty="0"/>
              <a:t> </a:t>
            </a:r>
            <a:r>
              <a:rPr lang="en-US" sz="2000" b="1" dirty="0" err="1"/>
              <a:t>ini</a:t>
            </a:r>
            <a:r>
              <a:rPr lang="en-US" sz="2000" b="1" dirty="0"/>
              <a:t> </a:t>
            </a:r>
            <a:r>
              <a:rPr lang="en-US" sz="2000" b="1" dirty="0" err="1"/>
              <a:t>semakin</a:t>
            </a:r>
            <a:r>
              <a:rPr lang="en-US" sz="2000" b="1" dirty="0"/>
              <a:t> </a:t>
            </a:r>
            <a:r>
              <a:rPr lang="en-US" sz="2000" b="1" dirty="0" err="1"/>
              <a:t>diperkuat</a:t>
            </a:r>
            <a:r>
              <a:rPr lang="en-US" sz="2000" b="1" dirty="0"/>
              <a:t> </a:t>
            </a:r>
            <a:r>
              <a:rPr lang="en-US" sz="2000" b="1" dirty="0" err="1"/>
              <a:t>oleh</a:t>
            </a:r>
            <a:r>
              <a:rPr lang="en-US" sz="2000" b="1" dirty="0"/>
              <a:t> </a:t>
            </a:r>
            <a:r>
              <a:rPr lang="en-US" sz="2000" b="1" dirty="0" err="1"/>
              <a:t>konstitusi</a:t>
            </a:r>
            <a:r>
              <a:rPr lang="en-US" sz="2000" b="1" dirty="0"/>
              <a:t> </a:t>
            </a:r>
            <a:r>
              <a:rPr lang="en-US" sz="2000" b="1" dirty="0" err="1"/>
              <a:t>dengan</a:t>
            </a:r>
            <a:r>
              <a:rPr lang="en-US" sz="2000" b="1" dirty="0"/>
              <a:t> </a:t>
            </a:r>
            <a:r>
              <a:rPr lang="en-US" sz="2000" b="1" dirty="0" err="1"/>
              <a:t>pasal</a:t>
            </a:r>
            <a:r>
              <a:rPr lang="en-US" sz="2000" b="1" dirty="0"/>
              <a:t> 20 </a:t>
            </a:r>
            <a:r>
              <a:rPr lang="en-US" sz="2000" b="1" dirty="0" err="1"/>
              <a:t>ayat</a:t>
            </a:r>
            <a:r>
              <a:rPr lang="en-US" sz="2000" b="1" dirty="0"/>
              <a:t> 5.</a:t>
            </a:r>
            <a:endParaRPr lang="en-US" sz="2000" b="1" dirty="0"/>
          </a:p>
        </p:txBody>
      </p:sp>
      <p:sp>
        <p:nvSpPr>
          <p:cNvPr id="2" name="Date Placeholder 1"/>
          <p:cNvSpPr>
            <a:spLocks noGrp="1"/>
          </p:cNvSpPr>
          <p:nvPr>
            <p:ph type="dt" sz="half" idx="10"/>
          </p:nvPr>
        </p:nvSpPr>
        <p:spPr/>
        <p:txBody>
          <a:bodyPr/>
          <a:lstStyle/>
          <a:p>
            <a:fld id="{55AEC3EF-6BA7-4139-B107-126C3B41B444}" type="datetime1">
              <a:rPr lang="en-US" smtClean="0"/>
              <a:t>4/21/2020</a:t>
            </a:fld>
            <a:endParaRPr lang="en-US"/>
          </a:p>
        </p:txBody>
      </p:sp>
      <p:sp>
        <p:nvSpPr>
          <p:cNvPr id="3" name="Footer Placeholder 2"/>
          <p:cNvSpPr>
            <a:spLocks noGrp="1"/>
          </p:cNvSpPr>
          <p:nvPr>
            <p:ph type="ftr" sz="quarter" idx="11"/>
          </p:nvPr>
        </p:nvSpPr>
        <p:spPr>
          <a:xfrm>
            <a:off x="3124200" y="6356352"/>
            <a:ext cx="3175992" cy="365125"/>
          </a:xfrm>
        </p:spPr>
        <p:txBody>
          <a:bodyPr/>
          <a:lstStyle/>
          <a:p>
            <a:r>
              <a:rPr lang="en-US" dirty="0" err="1" smtClean="0"/>
              <a:t>Disampaikan</a:t>
            </a:r>
            <a:r>
              <a:rPr lang="en-US" dirty="0" smtClean="0"/>
              <a:t> </a:t>
            </a:r>
            <a:r>
              <a:rPr lang="en-US" dirty="0" err="1" smtClean="0"/>
              <a:t>oleh</a:t>
            </a:r>
            <a:r>
              <a:rPr lang="en-US" dirty="0" smtClean="0"/>
              <a:t> Tatik Rohmawati, S.IP.,</a:t>
            </a:r>
            <a:r>
              <a:rPr lang="en-US" dirty="0" err="1" smtClean="0"/>
              <a:t>M.Si</a:t>
            </a:r>
            <a:endParaRPr lang="en-US" dirty="0"/>
          </a:p>
        </p:txBody>
      </p:sp>
      <p:sp>
        <p:nvSpPr>
          <p:cNvPr id="5" name="Slide Number Placeholder 4"/>
          <p:cNvSpPr>
            <a:spLocks noGrp="1"/>
          </p:cNvSpPr>
          <p:nvPr>
            <p:ph type="sldNum" sz="quarter" idx="12"/>
          </p:nvPr>
        </p:nvSpPr>
        <p:spPr/>
        <p:txBody>
          <a:bodyPr/>
          <a:lstStyle/>
          <a:p>
            <a:fld id="{0699FA8D-A245-4150-9194-06F61F59EBD8}" type="slidenum">
              <a:rPr lang="en-US" smtClean="0"/>
              <a:pPr/>
              <a:t>3</a:t>
            </a:fld>
            <a:endParaRPr lang="en-US"/>
          </a:p>
        </p:txBody>
      </p:sp>
      <p:sp>
        <p:nvSpPr>
          <p:cNvPr id="6" name="TextBox 5"/>
          <p:cNvSpPr txBox="1"/>
          <p:nvPr/>
        </p:nvSpPr>
        <p:spPr>
          <a:xfrm>
            <a:off x="1656452" y="438018"/>
            <a:ext cx="5831096" cy="461665"/>
          </a:xfrm>
          <a:prstGeom prst="rect">
            <a:avLst/>
          </a:prstGeom>
          <a:noFill/>
        </p:spPr>
        <p:txBody>
          <a:bodyPr wrap="square" rtlCol="0">
            <a:spAutoFit/>
          </a:bodyPr>
          <a:lstStyle/>
          <a:p>
            <a:pPr algn="ctr"/>
            <a:r>
              <a:rPr lang="en-US" sz="2400" b="1" dirty="0">
                <a:solidFill>
                  <a:schemeClr val="bg1"/>
                </a:solidFill>
              </a:rPr>
              <a:t>HUBUNGAN LEGISLATIF DENGAN EKSEKUTIF</a:t>
            </a:r>
            <a:endParaRPr lang="id-ID" sz="2400" dirty="0">
              <a:solidFill>
                <a:schemeClr val="bg1"/>
              </a:solidFill>
            </a:endParaRPr>
          </a:p>
        </p:txBody>
      </p:sp>
    </p:spTree>
  </p:cSld>
  <p:clrMapOvr>
    <a:masterClrMapping/>
  </p:clrMapOvr>
  <p:transition spd="med">
    <p:randomBa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18"/>
            <a:ext cx="7758139" cy="1214446"/>
          </a:xfrm>
        </p:spPr>
        <p:txBody>
          <a:bodyPr/>
          <a:lstStyle/>
          <a:p>
            <a:r>
              <a:rPr lang="en-US" b="1" dirty="0"/>
              <a:t>LANJUTAN</a:t>
            </a:r>
            <a:endParaRPr lang="en-US" dirty="0">
              <a:solidFill>
                <a:srgbClr val="002060"/>
              </a:solidFill>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2143116"/>
            <a:ext cx="8229600" cy="4714884"/>
          </a:xfrm>
        </p:spPr>
        <p:txBody>
          <a:bodyPr>
            <a:normAutofit/>
          </a:bodyPr>
          <a:lstStyle/>
          <a:p>
            <a:pPr marL="0" indent="0" algn="just">
              <a:buNone/>
            </a:pPr>
            <a:r>
              <a:rPr lang="en-US" sz="2500" b="1" dirty="0" err="1"/>
              <a:t>Kekuasaan</a:t>
            </a:r>
            <a:r>
              <a:rPr lang="en-US" sz="2500" b="1" dirty="0"/>
              <a:t> </a:t>
            </a:r>
            <a:r>
              <a:rPr lang="en-US" sz="2500" b="1" dirty="0" err="1" smtClean="0"/>
              <a:t>administrati</a:t>
            </a:r>
            <a:r>
              <a:rPr lang="id-ID" sz="2500" b="1" dirty="0" smtClean="0"/>
              <a:t>f</a:t>
            </a:r>
            <a:r>
              <a:rPr lang="en-US" sz="2500" b="1" dirty="0" smtClean="0"/>
              <a:t> </a:t>
            </a:r>
            <a:r>
              <a:rPr lang="en-US" sz="2500" b="1" dirty="0" err="1"/>
              <a:t>dan</a:t>
            </a:r>
            <a:r>
              <a:rPr lang="en-US" sz="2500" b="1" dirty="0"/>
              <a:t> </a:t>
            </a:r>
            <a:r>
              <a:rPr lang="en-US" sz="2500" b="1" dirty="0" err="1" smtClean="0"/>
              <a:t>kelembagaa</a:t>
            </a:r>
            <a:r>
              <a:rPr lang="id-ID" sz="2500" b="1" dirty="0" smtClean="0"/>
              <a:t>n</a:t>
            </a:r>
            <a:r>
              <a:rPr lang="en-US" sz="2500" b="1" dirty="0" smtClean="0"/>
              <a:t>. </a:t>
            </a:r>
            <a:r>
              <a:rPr lang="en-US" sz="2500" b="1" dirty="0" err="1"/>
              <a:t>Terdapat</a:t>
            </a:r>
            <a:r>
              <a:rPr lang="en-US" sz="2500" b="1" dirty="0"/>
              <a:t> </a:t>
            </a:r>
            <a:r>
              <a:rPr lang="en-US" sz="2500" b="1" dirty="0" err="1"/>
              <a:t>dalam</a:t>
            </a:r>
            <a:r>
              <a:rPr lang="en-US" sz="2500" b="1" dirty="0"/>
              <a:t> </a:t>
            </a:r>
            <a:r>
              <a:rPr lang="en-US" sz="2500" b="1" dirty="0" err="1"/>
              <a:t>pasal</a:t>
            </a:r>
            <a:r>
              <a:rPr lang="en-US" sz="2500" b="1" dirty="0"/>
              <a:t> 7A </a:t>
            </a:r>
            <a:r>
              <a:rPr lang="en-US" sz="2500" b="1" dirty="0" err="1"/>
              <a:t>bahwa</a:t>
            </a:r>
            <a:r>
              <a:rPr lang="en-US" sz="2500" b="1" dirty="0"/>
              <a:t> “ </a:t>
            </a:r>
            <a:r>
              <a:rPr lang="en-US" sz="2500" b="1" dirty="0" err="1"/>
              <a:t>Presiden</a:t>
            </a:r>
            <a:r>
              <a:rPr lang="en-US" sz="2500" b="1" dirty="0"/>
              <a:t> </a:t>
            </a:r>
            <a:r>
              <a:rPr lang="en-US" sz="2500" b="1" dirty="0" err="1"/>
              <a:t>dan</a:t>
            </a:r>
            <a:r>
              <a:rPr lang="en-US" sz="2500" b="1" dirty="0"/>
              <a:t>/</a:t>
            </a:r>
            <a:r>
              <a:rPr lang="en-US" sz="2500" b="1" dirty="0" err="1"/>
              <a:t>atau</a:t>
            </a:r>
            <a:r>
              <a:rPr lang="en-US" sz="2500" b="1" dirty="0"/>
              <a:t> </a:t>
            </a:r>
            <a:r>
              <a:rPr lang="en-US" sz="2500" b="1" dirty="0" err="1"/>
              <a:t>wakil</a:t>
            </a:r>
            <a:r>
              <a:rPr lang="en-US" sz="2500" b="1" dirty="0"/>
              <a:t> </a:t>
            </a:r>
            <a:r>
              <a:rPr lang="en-US" sz="2500" b="1" dirty="0" err="1"/>
              <a:t>presiden</a:t>
            </a:r>
            <a:r>
              <a:rPr lang="en-US" sz="2500" b="1" dirty="0"/>
              <a:t> </a:t>
            </a:r>
            <a:r>
              <a:rPr lang="en-US" sz="2500" b="1" dirty="0" err="1"/>
              <a:t>dapat</a:t>
            </a:r>
            <a:r>
              <a:rPr lang="en-US" sz="2500" b="1" dirty="0"/>
              <a:t> </a:t>
            </a:r>
            <a:r>
              <a:rPr lang="en-US" sz="2500" b="1" dirty="0" err="1"/>
              <a:t>diberhentikan</a:t>
            </a:r>
            <a:r>
              <a:rPr lang="en-US" sz="2500" b="1" dirty="0"/>
              <a:t> </a:t>
            </a:r>
            <a:r>
              <a:rPr lang="en-US" sz="2500" b="1" dirty="0" err="1"/>
              <a:t>dalam</a:t>
            </a:r>
            <a:r>
              <a:rPr lang="en-US" sz="2500" b="1" dirty="0"/>
              <a:t> </a:t>
            </a:r>
            <a:r>
              <a:rPr lang="en-US" sz="2500" b="1" dirty="0" err="1"/>
              <a:t>masa</a:t>
            </a:r>
            <a:r>
              <a:rPr lang="en-US" sz="2500" b="1" dirty="0"/>
              <a:t> </a:t>
            </a:r>
            <a:r>
              <a:rPr lang="en-US" sz="2500" b="1" dirty="0" err="1"/>
              <a:t>jabatannya</a:t>
            </a:r>
            <a:r>
              <a:rPr lang="en-US" sz="2500" b="1" dirty="0"/>
              <a:t> </a:t>
            </a:r>
            <a:r>
              <a:rPr lang="en-US" sz="2500" b="1" dirty="0" err="1"/>
              <a:t>oleh</a:t>
            </a:r>
            <a:r>
              <a:rPr lang="en-US" sz="2500" b="1" dirty="0"/>
              <a:t> MPR </a:t>
            </a:r>
            <a:r>
              <a:rPr lang="en-US" sz="2500" b="1" dirty="0" err="1"/>
              <a:t>atas</a:t>
            </a:r>
            <a:r>
              <a:rPr lang="en-US" sz="2500" b="1" dirty="0"/>
              <a:t> </a:t>
            </a:r>
            <a:r>
              <a:rPr lang="en-US" sz="2500" b="1" dirty="0" err="1"/>
              <a:t>usul</a:t>
            </a:r>
            <a:r>
              <a:rPr lang="en-US" sz="2500" b="1" dirty="0"/>
              <a:t> DPR, </a:t>
            </a:r>
            <a:r>
              <a:rPr lang="en-US" sz="2500" b="1" dirty="0" err="1"/>
              <a:t>baik</a:t>
            </a:r>
            <a:r>
              <a:rPr lang="en-US" sz="2500" b="1" dirty="0"/>
              <a:t> </a:t>
            </a:r>
            <a:r>
              <a:rPr lang="en-US" sz="2500" b="1" dirty="0" err="1"/>
              <a:t>apabila</a:t>
            </a:r>
            <a:r>
              <a:rPr lang="en-US" sz="2500" b="1" dirty="0"/>
              <a:t> </a:t>
            </a:r>
            <a:r>
              <a:rPr lang="en-US" sz="2500" b="1" dirty="0" err="1"/>
              <a:t>terbukti</a:t>
            </a:r>
            <a:r>
              <a:rPr lang="en-US" sz="2500" b="1" dirty="0"/>
              <a:t> </a:t>
            </a:r>
            <a:r>
              <a:rPr lang="en-US" sz="2500" b="1" dirty="0" err="1"/>
              <a:t>telah</a:t>
            </a:r>
            <a:r>
              <a:rPr lang="en-US" sz="2500" b="1" dirty="0"/>
              <a:t> </a:t>
            </a:r>
            <a:r>
              <a:rPr lang="en-US" sz="2500" b="1" dirty="0" err="1"/>
              <a:t>melakukan</a:t>
            </a:r>
            <a:r>
              <a:rPr lang="en-US" sz="2500" b="1" dirty="0"/>
              <a:t> </a:t>
            </a:r>
            <a:r>
              <a:rPr lang="en-US" sz="2500" b="1" dirty="0" err="1"/>
              <a:t>pelanggaran</a:t>
            </a:r>
            <a:r>
              <a:rPr lang="en-US" sz="2500" b="1" dirty="0"/>
              <a:t> </a:t>
            </a:r>
            <a:r>
              <a:rPr lang="en-US" sz="2500" b="1" dirty="0" smtClean="0"/>
              <a:t>h</a:t>
            </a:r>
            <a:r>
              <a:rPr lang="id-ID" sz="2500" b="1" dirty="0" smtClean="0"/>
              <a:t>u</a:t>
            </a:r>
            <a:r>
              <a:rPr lang="en-US" sz="2500" b="1" dirty="0" err="1" smtClean="0"/>
              <a:t>kum</a:t>
            </a:r>
            <a:r>
              <a:rPr lang="en-US" sz="2500" b="1" dirty="0" smtClean="0"/>
              <a:t> </a:t>
            </a:r>
            <a:r>
              <a:rPr lang="en-US" sz="2500" b="1" dirty="0" err="1"/>
              <a:t>berupa</a:t>
            </a:r>
            <a:r>
              <a:rPr lang="en-US" sz="2500" b="1" dirty="0"/>
              <a:t> </a:t>
            </a:r>
            <a:r>
              <a:rPr lang="en-US" sz="2500" b="1" dirty="0" err="1"/>
              <a:t>penghianatan</a:t>
            </a:r>
            <a:r>
              <a:rPr lang="en-US" sz="2500" b="1" dirty="0"/>
              <a:t> </a:t>
            </a:r>
            <a:r>
              <a:rPr lang="en-US" sz="2500" b="1" dirty="0" err="1" smtClean="0"/>
              <a:t>terhad</a:t>
            </a:r>
            <a:r>
              <a:rPr lang="id-ID" sz="2500" b="1" dirty="0" smtClean="0"/>
              <a:t>a</a:t>
            </a:r>
            <a:r>
              <a:rPr lang="en-US" sz="2500" b="1" dirty="0" smtClean="0"/>
              <a:t>p </a:t>
            </a:r>
            <a:r>
              <a:rPr lang="en-US" sz="2500" b="1" dirty="0"/>
              <a:t>Negara, </a:t>
            </a:r>
            <a:r>
              <a:rPr lang="en-US" sz="2500" b="1" dirty="0" err="1"/>
              <a:t>korupsi</a:t>
            </a:r>
            <a:r>
              <a:rPr lang="en-US" sz="2500" b="1" dirty="0"/>
              <a:t>, </a:t>
            </a:r>
            <a:r>
              <a:rPr lang="en-US" sz="2500" b="1" dirty="0" err="1"/>
              <a:t>penyuapan</a:t>
            </a:r>
            <a:r>
              <a:rPr lang="en-US" sz="2500" b="1" dirty="0"/>
              <a:t>, </a:t>
            </a:r>
            <a:r>
              <a:rPr lang="en-US" sz="2500" b="1" dirty="0" err="1"/>
              <a:t>tindak</a:t>
            </a:r>
            <a:r>
              <a:rPr lang="en-US" sz="2500" b="1" dirty="0"/>
              <a:t> </a:t>
            </a:r>
            <a:r>
              <a:rPr lang="en-US" sz="2500" b="1" dirty="0" err="1"/>
              <a:t>pidana</a:t>
            </a:r>
            <a:r>
              <a:rPr lang="en-US" sz="2500" b="1" dirty="0"/>
              <a:t> </a:t>
            </a:r>
            <a:r>
              <a:rPr lang="en-US" sz="2500" b="1" dirty="0" err="1"/>
              <a:t>berat</a:t>
            </a:r>
            <a:r>
              <a:rPr lang="en-US" sz="2500" b="1" dirty="0"/>
              <a:t> </a:t>
            </a:r>
            <a:r>
              <a:rPr lang="en-US" sz="2500" b="1" dirty="0" err="1"/>
              <a:t>lainnya</a:t>
            </a:r>
            <a:r>
              <a:rPr lang="en-US" sz="2500" b="1" dirty="0"/>
              <a:t>, </a:t>
            </a:r>
            <a:r>
              <a:rPr lang="en-US" sz="2500" b="1" dirty="0" err="1"/>
              <a:t>atau</a:t>
            </a:r>
            <a:r>
              <a:rPr lang="en-US" sz="2500" b="1" dirty="0"/>
              <a:t> </a:t>
            </a:r>
            <a:r>
              <a:rPr lang="en-US" sz="2500" b="1" dirty="0" err="1"/>
              <a:t>perbuatan</a:t>
            </a:r>
            <a:r>
              <a:rPr lang="en-US" sz="2500" b="1" dirty="0"/>
              <a:t> </a:t>
            </a:r>
            <a:r>
              <a:rPr lang="en-US" sz="2500" b="1" dirty="0" err="1"/>
              <a:t>tercela</a:t>
            </a:r>
            <a:r>
              <a:rPr lang="en-US" sz="2500" b="1" dirty="0"/>
              <a:t> </a:t>
            </a:r>
            <a:r>
              <a:rPr lang="en-US" sz="2500" b="1" dirty="0" err="1"/>
              <a:t>maupun</a:t>
            </a:r>
            <a:r>
              <a:rPr lang="en-US" sz="2500" b="1" dirty="0"/>
              <a:t> </a:t>
            </a:r>
            <a:r>
              <a:rPr lang="en-US" sz="2500" b="1" dirty="0" err="1"/>
              <a:t>apabila</a:t>
            </a:r>
            <a:r>
              <a:rPr lang="en-US" sz="2500" b="1" dirty="0"/>
              <a:t> </a:t>
            </a:r>
            <a:r>
              <a:rPr lang="en-US" sz="2500" b="1" dirty="0" err="1"/>
              <a:t>terbukti</a:t>
            </a:r>
            <a:r>
              <a:rPr lang="en-US" sz="2500" b="1" dirty="0"/>
              <a:t> </a:t>
            </a:r>
            <a:r>
              <a:rPr lang="en-US" sz="2500" b="1" dirty="0" err="1"/>
              <a:t>tidak</a:t>
            </a:r>
            <a:r>
              <a:rPr lang="en-US" sz="2500" b="1" dirty="0"/>
              <a:t> </a:t>
            </a:r>
            <a:r>
              <a:rPr lang="en-US" sz="2500" b="1" dirty="0" err="1"/>
              <a:t>lagi</a:t>
            </a:r>
            <a:r>
              <a:rPr lang="en-US" sz="2500" b="1" dirty="0"/>
              <a:t> </a:t>
            </a:r>
            <a:r>
              <a:rPr lang="en-US" sz="2500" b="1" dirty="0" err="1"/>
              <a:t>memenuhi</a:t>
            </a:r>
            <a:r>
              <a:rPr lang="en-US" sz="2500" b="1" dirty="0"/>
              <a:t> </a:t>
            </a:r>
            <a:r>
              <a:rPr lang="en-US" sz="2500" b="1" dirty="0" err="1"/>
              <a:t>syarat</a:t>
            </a:r>
            <a:r>
              <a:rPr lang="en-US" sz="2500" b="1" dirty="0"/>
              <a:t> </a:t>
            </a:r>
            <a:r>
              <a:rPr lang="en-US" sz="2500" b="1" dirty="0" err="1"/>
              <a:t>sebagai</a:t>
            </a:r>
            <a:r>
              <a:rPr lang="en-US" sz="2500" b="1" dirty="0"/>
              <a:t> </a:t>
            </a:r>
            <a:r>
              <a:rPr lang="en-US" sz="2500" b="1" dirty="0" err="1"/>
              <a:t>presiden</a:t>
            </a:r>
            <a:r>
              <a:rPr lang="en-US" sz="2500" b="1" dirty="0"/>
              <a:t> </a:t>
            </a:r>
            <a:r>
              <a:rPr lang="en-US" sz="2500" b="1" dirty="0" err="1"/>
              <a:t>dan</a:t>
            </a:r>
            <a:r>
              <a:rPr lang="en-US" sz="2500" b="1" dirty="0"/>
              <a:t>/</a:t>
            </a:r>
            <a:r>
              <a:rPr lang="en-US" sz="2500" b="1" dirty="0" err="1"/>
              <a:t>atau</a:t>
            </a:r>
            <a:r>
              <a:rPr lang="en-US" sz="2500" b="1" dirty="0"/>
              <a:t> </a:t>
            </a:r>
            <a:r>
              <a:rPr lang="en-US" sz="2500" b="1" dirty="0" err="1"/>
              <a:t>wakil</a:t>
            </a:r>
            <a:r>
              <a:rPr lang="en-US" sz="2500" b="1" dirty="0"/>
              <a:t> </a:t>
            </a:r>
            <a:r>
              <a:rPr lang="en-US" sz="2500" b="1" dirty="0" err="1"/>
              <a:t>presiden</a:t>
            </a:r>
            <a:r>
              <a:rPr lang="en-US" sz="2500" b="1" dirty="0"/>
              <a:t>”. Dan </a:t>
            </a:r>
            <a:r>
              <a:rPr lang="en-US" sz="2500" b="1" dirty="0" err="1"/>
              <a:t>pasal</a:t>
            </a:r>
            <a:r>
              <a:rPr lang="en-US" sz="2500" b="1" dirty="0"/>
              <a:t> 7C </a:t>
            </a:r>
            <a:r>
              <a:rPr lang="en-US" sz="2500" b="1" dirty="0" err="1"/>
              <a:t>bahwa</a:t>
            </a:r>
            <a:r>
              <a:rPr lang="en-US" sz="2500" b="1" dirty="0"/>
              <a:t> “ </a:t>
            </a:r>
            <a:r>
              <a:rPr lang="en-US" sz="2500" b="1" dirty="0" err="1"/>
              <a:t>Presiden</a:t>
            </a:r>
            <a:r>
              <a:rPr lang="en-US" sz="2500" b="1" dirty="0"/>
              <a:t> </a:t>
            </a:r>
            <a:r>
              <a:rPr lang="en-US" sz="2500" b="1" dirty="0" err="1"/>
              <a:t>tidak</a:t>
            </a:r>
            <a:r>
              <a:rPr lang="en-US" sz="2500" b="1" dirty="0"/>
              <a:t> </a:t>
            </a:r>
            <a:r>
              <a:rPr lang="en-US" sz="2500" b="1" dirty="0" err="1"/>
              <a:t>dapat</a:t>
            </a:r>
            <a:r>
              <a:rPr lang="en-US" sz="2500" b="1" dirty="0"/>
              <a:t> </a:t>
            </a:r>
            <a:r>
              <a:rPr lang="en-US" sz="2500" b="1" dirty="0" err="1"/>
              <a:t>membekukan</a:t>
            </a:r>
            <a:r>
              <a:rPr lang="en-US" sz="2500" b="1" dirty="0"/>
              <a:t> </a:t>
            </a:r>
            <a:r>
              <a:rPr lang="en-US" sz="2500" b="1" dirty="0" err="1"/>
              <a:t>dan</a:t>
            </a:r>
            <a:r>
              <a:rPr lang="en-US" sz="2500" b="1" dirty="0"/>
              <a:t>/</a:t>
            </a:r>
            <a:r>
              <a:rPr lang="en-US" sz="2500" b="1" dirty="0" err="1"/>
              <a:t>atau</a:t>
            </a:r>
            <a:r>
              <a:rPr lang="en-US" sz="2500" b="1" dirty="0"/>
              <a:t> </a:t>
            </a:r>
            <a:r>
              <a:rPr lang="en-US" sz="2500" b="1" dirty="0" smtClean="0"/>
              <a:t>m</a:t>
            </a:r>
            <a:r>
              <a:rPr lang="id-ID" sz="2500" b="1" dirty="0" smtClean="0"/>
              <a:t>e</a:t>
            </a:r>
            <a:r>
              <a:rPr lang="en-US" sz="2500" b="1" dirty="0" err="1" smtClean="0"/>
              <a:t>mbubarkan</a:t>
            </a:r>
            <a:r>
              <a:rPr lang="en-US" sz="2500" b="1" dirty="0" smtClean="0"/>
              <a:t> </a:t>
            </a:r>
            <a:r>
              <a:rPr lang="en-US" sz="2500" b="1" dirty="0"/>
              <a:t>DPR”.</a:t>
            </a:r>
            <a:endParaRPr lang="en-US" sz="2500" b="1" dirty="0"/>
          </a:p>
        </p:txBody>
      </p:sp>
      <p:sp>
        <p:nvSpPr>
          <p:cNvPr id="4" name="Date Placeholder 3"/>
          <p:cNvSpPr>
            <a:spLocks noGrp="1"/>
          </p:cNvSpPr>
          <p:nvPr>
            <p:ph type="dt" sz="half" idx="10"/>
          </p:nvPr>
        </p:nvSpPr>
        <p:spPr/>
        <p:txBody>
          <a:bodyPr/>
          <a:lstStyle/>
          <a:p>
            <a:fld id="{73AEC6BC-39FF-4494-B595-B87812ADDBA0}"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4</a:t>
            </a:fld>
            <a:endParaRPr lang="en-US"/>
          </a:p>
        </p:txBody>
      </p:sp>
    </p:spTree>
  </p:cSld>
  <p:clrMapOvr>
    <a:masterClrMapping/>
  </p:clrMapOvr>
  <p:transition spd="slow">
    <p:comb/>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9513" y="548680"/>
            <a:ext cx="6192688" cy="792088"/>
          </a:xfrm>
        </p:spPr>
        <p:txBody>
          <a:bodyPr>
            <a:noAutofit/>
          </a:bodyPr>
          <a:lstStyle/>
          <a:p>
            <a:pPr lvl="0" fontAlgn="base">
              <a:spcBef>
                <a:spcPts val="600"/>
              </a:spcBef>
            </a:pPr>
            <a:r>
              <a:rPr lang="id-ID" sz="3600" b="1" dirty="0" smtClean="0"/>
              <a:t>LANJUTAN</a:t>
            </a:r>
            <a:endParaRPr lang="en-US" sz="3600" b="1" dirty="0"/>
          </a:p>
        </p:txBody>
      </p:sp>
      <p:sp>
        <p:nvSpPr>
          <p:cNvPr id="5" name="Subtitle 4"/>
          <p:cNvSpPr>
            <a:spLocks noGrp="1"/>
          </p:cNvSpPr>
          <p:nvPr>
            <p:ph type="subTitle" idx="1"/>
          </p:nvPr>
        </p:nvSpPr>
        <p:spPr>
          <a:xfrm>
            <a:off x="2195736" y="1633982"/>
            <a:ext cx="6768752" cy="4315298"/>
          </a:xfrm>
        </p:spPr>
        <p:txBody>
          <a:bodyPr>
            <a:normAutofit fontScale="92500" lnSpcReduction="20000"/>
          </a:bodyPr>
          <a:lstStyle/>
          <a:p>
            <a:pPr algn="just"/>
            <a:r>
              <a:rPr lang="en-US" sz="2400" b="1" dirty="0" err="1">
                <a:solidFill>
                  <a:schemeClr val="tx1"/>
                </a:solidFill>
              </a:rPr>
              <a:t>Posisi</a:t>
            </a:r>
            <a:r>
              <a:rPr lang="en-US" sz="2400" b="1" dirty="0">
                <a:solidFill>
                  <a:schemeClr val="tx1"/>
                </a:solidFill>
              </a:rPr>
              <a:t> </a:t>
            </a:r>
            <a:r>
              <a:rPr lang="en-US" sz="2400" b="1" dirty="0" err="1">
                <a:solidFill>
                  <a:schemeClr val="tx1"/>
                </a:solidFill>
              </a:rPr>
              <a:t>presiden</a:t>
            </a:r>
            <a:r>
              <a:rPr lang="en-US" sz="2400" b="1" dirty="0">
                <a:solidFill>
                  <a:schemeClr val="tx1"/>
                </a:solidFill>
              </a:rPr>
              <a:t>/</a:t>
            </a:r>
            <a:r>
              <a:rPr lang="en-US" sz="2400" b="1" dirty="0" err="1">
                <a:solidFill>
                  <a:schemeClr val="tx1"/>
                </a:solidFill>
              </a:rPr>
              <a:t>wakil</a:t>
            </a:r>
            <a:r>
              <a:rPr lang="en-US" sz="2400" b="1" dirty="0">
                <a:solidFill>
                  <a:schemeClr val="tx1"/>
                </a:solidFill>
              </a:rPr>
              <a:t> </a:t>
            </a:r>
            <a:r>
              <a:rPr lang="en-US" sz="2400" b="1" dirty="0" err="1">
                <a:solidFill>
                  <a:schemeClr val="tx1"/>
                </a:solidFill>
              </a:rPr>
              <a:t>presiden</a:t>
            </a:r>
            <a:r>
              <a:rPr lang="en-US" sz="2400" b="1" dirty="0">
                <a:solidFill>
                  <a:schemeClr val="tx1"/>
                </a:solidFill>
              </a:rPr>
              <a:t> </a:t>
            </a:r>
            <a:r>
              <a:rPr lang="en-US" sz="2400" b="1" dirty="0" err="1">
                <a:solidFill>
                  <a:schemeClr val="tx1"/>
                </a:solidFill>
              </a:rPr>
              <a:t>dikontrol</a:t>
            </a:r>
            <a:r>
              <a:rPr lang="en-US" sz="2400" b="1" dirty="0">
                <a:solidFill>
                  <a:schemeClr val="tx1"/>
                </a:solidFill>
              </a:rPr>
              <a:t> </a:t>
            </a:r>
            <a:r>
              <a:rPr lang="en-US" sz="2400" b="1" dirty="0" err="1">
                <a:solidFill>
                  <a:schemeClr val="tx1"/>
                </a:solidFill>
              </a:rPr>
              <a:t>oleh</a:t>
            </a:r>
            <a:r>
              <a:rPr lang="en-US" sz="2400" b="1" dirty="0">
                <a:solidFill>
                  <a:schemeClr val="tx1"/>
                </a:solidFill>
              </a:rPr>
              <a:t> DPR </a:t>
            </a:r>
            <a:r>
              <a:rPr lang="en-US" sz="2400" b="1" dirty="0" err="1">
                <a:solidFill>
                  <a:schemeClr val="tx1"/>
                </a:solidFill>
              </a:rPr>
              <a:t>serta</a:t>
            </a:r>
            <a:r>
              <a:rPr lang="en-US" sz="2400" b="1" dirty="0">
                <a:solidFill>
                  <a:schemeClr val="tx1"/>
                </a:solidFill>
              </a:rPr>
              <a:t> </a:t>
            </a:r>
            <a:r>
              <a:rPr lang="en-US" sz="2400" b="1" dirty="0" err="1">
                <a:solidFill>
                  <a:schemeClr val="tx1"/>
                </a:solidFill>
              </a:rPr>
              <a:t>posisi</a:t>
            </a:r>
            <a:r>
              <a:rPr lang="en-US" sz="2400" b="1" dirty="0">
                <a:solidFill>
                  <a:schemeClr val="tx1"/>
                </a:solidFill>
              </a:rPr>
              <a:t> DPR </a:t>
            </a:r>
            <a:r>
              <a:rPr lang="en-US" sz="2400" b="1" dirty="0" err="1" smtClean="0">
                <a:solidFill>
                  <a:schemeClr val="tx1"/>
                </a:solidFill>
              </a:rPr>
              <a:t>sa</a:t>
            </a:r>
            <a:r>
              <a:rPr lang="id-ID" sz="2400" b="1" dirty="0" smtClean="0">
                <a:solidFill>
                  <a:schemeClr val="tx1"/>
                </a:solidFill>
              </a:rPr>
              <a:t>ma</a:t>
            </a:r>
            <a:r>
              <a:rPr lang="en-US" sz="2400" b="1" dirty="0" smtClean="0">
                <a:solidFill>
                  <a:schemeClr val="tx1"/>
                </a:solidFill>
              </a:rPr>
              <a:t> </a:t>
            </a:r>
            <a:r>
              <a:rPr lang="en-US" sz="2400" b="1" dirty="0" err="1">
                <a:solidFill>
                  <a:schemeClr val="tx1"/>
                </a:solidFill>
              </a:rPr>
              <a:t>kuat</a:t>
            </a:r>
            <a:r>
              <a:rPr lang="en-US" sz="2400" b="1" dirty="0">
                <a:solidFill>
                  <a:schemeClr val="tx1"/>
                </a:solidFill>
              </a:rPr>
              <a:t> </a:t>
            </a:r>
            <a:r>
              <a:rPr lang="en-US" sz="2400" b="1" dirty="0" err="1">
                <a:solidFill>
                  <a:schemeClr val="tx1"/>
                </a:solidFill>
              </a:rPr>
              <a:t>dengan</a:t>
            </a:r>
            <a:r>
              <a:rPr lang="en-US" sz="2400" b="1" dirty="0">
                <a:solidFill>
                  <a:schemeClr val="tx1"/>
                </a:solidFill>
              </a:rPr>
              <a:t> </a:t>
            </a:r>
            <a:r>
              <a:rPr lang="en-US" sz="2400" b="1" dirty="0" err="1">
                <a:solidFill>
                  <a:schemeClr val="tx1"/>
                </a:solidFill>
              </a:rPr>
              <a:t>presiden</a:t>
            </a:r>
            <a:r>
              <a:rPr lang="en-US" sz="2400" b="1" dirty="0">
                <a:solidFill>
                  <a:schemeClr val="tx1"/>
                </a:solidFill>
              </a:rPr>
              <a:t>, </a:t>
            </a:r>
            <a:r>
              <a:rPr lang="en-US" sz="2400" b="1" dirty="0" err="1">
                <a:solidFill>
                  <a:schemeClr val="tx1"/>
                </a:solidFill>
              </a:rPr>
              <a:t>karena</a:t>
            </a:r>
            <a:r>
              <a:rPr lang="en-US" sz="2400" b="1" dirty="0">
                <a:solidFill>
                  <a:schemeClr val="tx1"/>
                </a:solidFill>
              </a:rPr>
              <a:t> </a:t>
            </a:r>
            <a:r>
              <a:rPr lang="en-US" sz="2400" b="1" dirty="0" err="1">
                <a:solidFill>
                  <a:schemeClr val="tx1"/>
                </a:solidFill>
              </a:rPr>
              <a:t>presiden</a:t>
            </a:r>
            <a:r>
              <a:rPr lang="en-US" sz="2400" b="1" dirty="0">
                <a:solidFill>
                  <a:schemeClr val="tx1"/>
                </a:solidFill>
              </a:rPr>
              <a:t> </a:t>
            </a:r>
            <a:r>
              <a:rPr lang="en-US" sz="2400" b="1" dirty="0" err="1">
                <a:solidFill>
                  <a:schemeClr val="tx1"/>
                </a:solidFill>
              </a:rPr>
              <a:t>tidak</a:t>
            </a:r>
            <a:r>
              <a:rPr lang="en-US" sz="2400" b="1" dirty="0">
                <a:solidFill>
                  <a:schemeClr val="tx1"/>
                </a:solidFill>
              </a:rPr>
              <a:t> </a:t>
            </a:r>
            <a:r>
              <a:rPr lang="en-US" sz="2400" b="1" dirty="0" err="1">
                <a:solidFill>
                  <a:schemeClr val="tx1"/>
                </a:solidFill>
              </a:rPr>
              <a:t>dapat</a:t>
            </a:r>
            <a:r>
              <a:rPr lang="en-US" sz="2400" b="1" dirty="0">
                <a:solidFill>
                  <a:schemeClr val="tx1"/>
                </a:solidFill>
              </a:rPr>
              <a:t> </a:t>
            </a:r>
            <a:r>
              <a:rPr lang="en-US" sz="2400" b="1" dirty="0" err="1">
                <a:solidFill>
                  <a:schemeClr val="tx1"/>
                </a:solidFill>
              </a:rPr>
              <a:t>membubarkan</a:t>
            </a:r>
            <a:r>
              <a:rPr lang="en-US" sz="2400" b="1" dirty="0">
                <a:solidFill>
                  <a:schemeClr val="tx1"/>
                </a:solidFill>
              </a:rPr>
              <a:t> DPR. </a:t>
            </a:r>
            <a:r>
              <a:rPr lang="en-US" sz="2400" b="1" dirty="0" err="1">
                <a:solidFill>
                  <a:schemeClr val="tx1"/>
                </a:solidFill>
              </a:rPr>
              <a:t>Sepertinya</a:t>
            </a:r>
            <a:r>
              <a:rPr lang="en-US" sz="2400" b="1" dirty="0">
                <a:solidFill>
                  <a:schemeClr val="tx1"/>
                </a:solidFill>
              </a:rPr>
              <a:t> </a:t>
            </a:r>
            <a:r>
              <a:rPr lang="en-US" sz="2400" b="1" dirty="0" err="1">
                <a:solidFill>
                  <a:schemeClr val="tx1"/>
                </a:solidFill>
              </a:rPr>
              <a:t>pada</a:t>
            </a:r>
            <a:r>
              <a:rPr lang="en-US" sz="2400" b="1" dirty="0">
                <a:solidFill>
                  <a:schemeClr val="tx1"/>
                </a:solidFill>
              </a:rPr>
              <a:t> </a:t>
            </a:r>
            <a:r>
              <a:rPr lang="en-US" sz="2400" b="1" dirty="0" err="1">
                <a:solidFill>
                  <a:schemeClr val="tx1"/>
                </a:solidFill>
              </a:rPr>
              <a:t>bidang</a:t>
            </a:r>
            <a:r>
              <a:rPr lang="en-US" sz="2400" b="1" dirty="0">
                <a:solidFill>
                  <a:schemeClr val="tx1"/>
                </a:solidFill>
              </a:rPr>
              <a:t> </a:t>
            </a:r>
            <a:r>
              <a:rPr lang="en-US" sz="2400" b="1" dirty="0" err="1">
                <a:solidFill>
                  <a:schemeClr val="tx1"/>
                </a:solidFill>
              </a:rPr>
              <a:t>kekuasaan</a:t>
            </a:r>
            <a:r>
              <a:rPr lang="en-US" sz="2400" b="1" dirty="0">
                <a:solidFill>
                  <a:schemeClr val="tx1"/>
                </a:solidFill>
              </a:rPr>
              <a:t> </a:t>
            </a:r>
            <a:r>
              <a:rPr lang="en-US" sz="2400" b="1" dirty="0" err="1">
                <a:solidFill>
                  <a:schemeClr val="tx1"/>
                </a:solidFill>
              </a:rPr>
              <a:t>ini</a:t>
            </a:r>
            <a:r>
              <a:rPr lang="en-US" sz="2400" b="1" dirty="0">
                <a:solidFill>
                  <a:schemeClr val="tx1"/>
                </a:solidFill>
              </a:rPr>
              <a:t>, </a:t>
            </a:r>
            <a:r>
              <a:rPr lang="en-US" sz="2400" b="1" dirty="0" err="1">
                <a:solidFill>
                  <a:schemeClr val="tx1"/>
                </a:solidFill>
              </a:rPr>
              <a:t>kekuasaan</a:t>
            </a:r>
            <a:r>
              <a:rPr lang="en-US" sz="2400" b="1" dirty="0">
                <a:solidFill>
                  <a:schemeClr val="tx1"/>
                </a:solidFill>
              </a:rPr>
              <a:t> DPR </a:t>
            </a:r>
            <a:r>
              <a:rPr lang="en-US" sz="2400" b="1" dirty="0" err="1">
                <a:solidFill>
                  <a:schemeClr val="tx1"/>
                </a:solidFill>
              </a:rPr>
              <a:t>lebih</a:t>
            </a:r>
            <a:r>
              <a:rPr lang="en-US" sz="2400" b="1" dirty="0">
                <a:solidFill>
                  <a:schemeClr val="tx1"/>
                </a:solidFill>
              </a:rPr>
              <a:t> </a:t>
            </a:r>
            <a:r>
              <a:rPr lang="en-US" sz="2400" b="1" dirty="0" err="1">
                <a:solidFill>
                  <a:schemeClr val="tx1"/>
                </a:solidFill>
              </a:rPr>
              <a:t>besar</a:t>
            </a:r>
            <a:r>
              <a:rPr lang="en-US" sz="2400" b="1" dirty="0">
                <a:solidFill>
                  <a:schemeClr val="tx1"/>
                </a:solidFill>
              </a:rPr>
              <a:t> </a:t>
            </a:r>
            <a:r>
              <a:rPr lang="en-US" sz="2400" b="1" dirty="0" err="1">
                <a:solidFill>
                  <a:schemeClr val="tx1"/>
                </a:solidFill>
              </a:rPr>
              <a:t>dari</a:t>
            </a:r>
            <a:r>
              <a:rPr lang="en-US" sz="2400" b="1" dirty="0">
                <a:solidFill>
                  <a:schemeClr val="tx1"/>
                </a:solidFill>
              </a:rPr>
              <a:t> </a:t>
            </a:r>
            <a:r>
              <a:rPr lang="en-US" sz="2400" b="1" dirty="0" err="1">
                <a:solidFill>
                  <a:schemeClr val="tx1"/>
                </a:solidFill>
              </a:rPr>
              <a:t>presiden</a:t>
            </a:r>
            <a:r>
              <a:rPr lang="en-US" sz="2400" b="1" dirty="0">
                <a:solidFill>
                  <a:schemeClr val="tx1"/>
                </a:solidFill>
              </a:rPr>
              <a:t>, </a:t>
            </a:r>
            <a:r>
              <a:rPr lang="en-US" sz="2400" b="1" dirty="0" err="1">
                <a:solidFill>
                  <a:schemeClr val="tx1"/>
                </a:solidFill>
              </a:rPr>
              <a:t>karena</a:t>
            </a:r>
            <a:r>
              <a:rPr lang="en-US" sz="2400" b="1" dirty="0">
                <a:solidFill>
                  <a:schemeClr val="tx1"/>
                </a:solidFill>
              </a:rPr>
              <a:t> DPR </a:t>
            </a:r>
            <a:r>
              <a:rPr lang="en-US" sz="2400" b="1" dirty="0" err="1" smtClean="0">
                <a:solidFill>
                  <a:schemeClr val="tx1"/>
                </a:solidFill>
              </a:rPr>
              <a:t>bis</a:t>
            </a:r>
            <a:r>
              <a:rPr lang="id-ID" sz="2400" b="1" dirty="0" smtClean="0">
                <a:solidFill>
                  <a:schemeClr val="tx1"/>
                </a:solidFill>
              </a:rPr>
              <a:t>a</a:t>
            </a:r>
            <a:r>
              <a:rPr lang="en-US" sz="2400" b="1" dirty="0" smtClean="0">
                <a:solidFill>
                  <a:schemeClr val="tx1"/>
                </a:solidFill>
              </a:rPr>
              <a:t> </a:t>
            </a:r>
            <a:r>
              <a:rPr lang="en-US" sz="2400" b="1" dirty="0" err="1">
                <a:solidFill>
                  <a:schemeClr val="tx1"/>
                </a:solidFill>
              </a:rPr>
              <a:t>mengontrol</a:t>
            </a:r>
            <a:r>
              <a:rPr lang="en-US" sz="2400" b="1" dirty="0">
                <a:solidFill>
                  <a:schemeClr val="tx1"/>
                </a:solidFill>
              </a:rPr>
              <a:t> </a:t>
            </a:r>
            <a:r>
              <a:rPr lang="en-US" sz="2400" b="1" dirty="0" err="1">
                <a:solidFill>
                  <a:schemeClr val="tx1"/>
                </a:solidFill>
              </a:rPr>
              <a:t>presiden</a:t>
            </a:r>
            <a:r>
              <a:rPr lang="en-US" sz="2400" b="1" dirty="0">
                <a:solidFill>
                  <a:schemeClr val="tx1"/>
                </a:solidFill>
              </a:rPr>
              <a:t>. </a:t>
            </a:r>
            <a:r>
              <a:rPr lang="en-US" sz="2400" b="1" dirty="0" err="1">
                <a:solidFill>
                  <a:schemeClr val="tx1"/>
                </a:solidFill>
              </a:rPr>
              <a:t>Prinsip</a:t>
            </a:r>
            <a:r>
              <a:rPr lang="en-US" sz="2400" b="1" dirty="0">
                <a:solidFill>
                  <a:schemeClr val="tx1"/>
                </a:solidFill>
              </a:rPr>
              <a:t> </a:t>
            </a:r>
            <a:r>
              <a:rPr lang="en-US" sz="2400" b="1" dirty="0" err="1">
                <a:solidFill>
                  <a:schemeClr val="tx1"/>
                </a:solidFill>
              </a:rPr>
              <a:t>saling</a:t>
            </a:r>
            <a:r>
              <a:rPr lang="en-US" sz="2400" b="1" dirty="0">
                <a:solidFill>
                  <a:schemeClr val="tx1"/>
                </a:solidFill>
              </a:rPr>
              <a:t> </a:t>
            </a:r>
            <a:r>
              <a:rPr lang="en-US" sz="2400" b="1" dirty="0" err="1">
                <a:solidFill>
                  <a:schemeClr val="tx1"/>
                </a:solidFill>
              </a:rPr>
              <a:t>awas</a:t>
            </a:r>
            <a:r>
              <a:rPr lang="en-US" sz="2400" b="1" dirty="0">
                <a:solidFill>
                  <a:schemeClr val="tx1"/>
                </a:solidFill>
              </a:rPr>
              <a:t> (</a:t>
            </a:r>
            <a:r>
              <a:rPr lang="en-US" sz="2400" b="1" i="1" dirty="0">
                <a:solidFill>
                  <a:schemeClr val="tx1"/>
                </a:solidFill>
              </a:rPr>
              <a:t>check</a:t>
            </a:r>
            <a:r>
              <a:rPr lang="en-US" sz="2400" b="1" dirty="0">
                <a:solidFill>
                  <a:schemeClr val="tx1"/>
                </a:solidFill>
              </a:rPr>
              <a:t>) </a:t>
            </a:r>
            <a:r>
              <a:rPr lang="en-US" sz="2400" b="1" dirty="0" err="1">
                <a:solidFill>
                  <a:schemeClr val="tx1"/>
                </a:solidFill>
              </a:rPr>
              <a:t>bersifat</a:t>
            </a:r>
            <a:r>
              <a:rPr lang="en-US" sz="2400" b="1" dirty="0">
                <a:solidFill>
                  <a:schemeClr val="tx1"/>
                </a:solidFill>
              </a:rPr>
              <a:t> </a:t>
            </a:r>
            <a:r>
              <a:rPr lang="en-US" sz="2400" b="1" dirty="0" err="1">
                <a:solidFill>
                  <a:schemeClr val="tx1"/>
                </a:solidFill>
              </a:rPr>
              <a:t>searah</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cenderung</a:t>
            </a:r>
            <a:r>
              <a:rPr lang="en-US" sz="2400" b="1" dirty="0">
                <a:solidFill>
                  <a:schemeClr val="tx1"/>
                </a:solidFill>
              </a:rPr>
              <a:t> </a:t>
            </a:r>
            <a:r>
              <a:rPr lang="en-US" sz="2400" b="1" i="1" dirty="0">
                <a:solidFill>
                  <a:schemeClr val="tx1"/>
                </a:solidFill>
              </a:rPr>
              <a:t>legislative heavy</a:t>
            </a:r>
            <a:r>
              <a:rPr lang="en-US" sz="2400" b="1" dirty="0">
                <a:solidFill>
                  <a:schemeClr val="tx1"/>
                </a:solidFill>
              </a:rPr>
              <a:t>.</a:t>
            </a:r>
          </a:p>
          <a:p>
            <a:pPr algn="just"/>
            <a:r>
              <a:rPr lang="en-US" sz="2400" b="1" dirty="0" err="1">
                <a:solidFill>
                  <a:schemeClr val="tx1"/>
                </a:solidFill>
              </a:rPr>
              <a:t>Jadi</a:t>
            </a:r>
            <a:r>
              <a:rPr lang="en-US" sz="2400" b="1" dirty="0">
                <a:solidFill>
                  <a:schemeClr val="tx1"/>
                </a:solidFill>
              </a:rPr>
              <a:t> </a:t>
            </a:r>
            <a:r>
              <a:rPr lang="en-US" sz="2400" b="1" dirty="0" err="1">
                <a:solidFill>
                  <a:schemeClr val="tx1"/>
                </a:solidFill>
              </a:rPr>
              <a:t>hubungan</a:t>
            </a:r>
            <a:r>
              <a:rPr lang="en-US" sz="2400" b="1" dirty="0">
                <a:solidFill>
                  <a:schemeClr val="tx1"/>
                </a:solidFill>
              </a:rPr>
              <a:t> </a:t>
            </a:r>
            <a:r>
              <a:rPr lang="en-US" sz="2400" b="1" dirty="0" err="1">
                <a:solidFill>
                  <a:schemeClr val="tx1"/>
                </a:solidFill>
              </a:rPr>
              <a:t>antara</a:t>
            </a:r>
            <a:r>
              <a:rPr lang="en-US" sz="2400" b="1" dirty="0">
                <a:solidFill>
                  <a:schemeClr val="tx1"/>
                </a:solidFill>
              </a:rPr>
              <a:t> </a:t>
            </a:r>
            <a:r>
              <a:rPr lang="en-US" sz="2400" b="1" dirty="0" err="1" smtClean="0">
                <a:solidFill>
                  <a:schemeClr val="tx1"/>
                </a:solidFill>
              </a:rPr>
              <a:t>eksekuti</a:t>
            </a:r>
            <a:r>
              <a:rPr lang="id-ID" sz="2400" b="1" dirty="0" smtClean="0">
                <a:solidFill>
                  <a:schemeClr val="tx1"/>
                </a:solidFill>
              </a:rPr>
              <a:t>f</a:t>
            </a:r>
            <a:r>
              <a:rPr lang="en-US" sz="2400" b="1" dirty="0" smtClean="0">
                <a:solidFill>
                  <a:schemeClr val="tx1"/>
                </a:solidFill>
              </a:rPr>
              <a:t> </a:t>
            </a:r>
            <a:r>
              <a:rPr lang="en-US" sz="2400" b="1" dirty="0" err="1">
                <a:solidFill>
                  <a:schemeClr val="tx1"/>
                </a:solidFill>
              </a:rPr>
              <a:t>dengan</a:t>
            </a:r>
            <a:r>
              <a:rPr lang="en-US" sz="2400" b="1" dirty="0">
                <a:solidFill>
                  <a:schemeClr val="tx1"/>
                </a:solidFill>
              </a:rPr>
              <a:t> </a:t>
            </a:r>
            <a:r>
              <a:rPr lang="en-US" sz="2400" b="1" dirty="0" err="1" smtClean="0">
                <a:solidFill>
                  <a:schemeClr val="tx1"/>
                </a:solidFill>
              </a:rPr>
              <a:t>legislati</a:t>
            </a:r>
            <a:r>
              <a:rPr lang="id-ID" sz="2400" b="1" dirty="0" smtClean="0">
                <a:solidFill>
                  <a:schemeClr val="tx1"/>
                </a:solidFill>
              </a:rPr>
              <a:t>f</a:t>
            </a:r>
            <a:r>
              <a:rPr lang="en-US" sz="2400" b="1" dirty="0" smtClean="0">
                <a:solidFill>
                  <a:schemeClr val="tx1"/>
                </a:solidFill>
              </a:rPr>
              <a:t> </a:t>
            </a:r>
            <a:r>
              <a:rPr lang="en-US" sz="2400" b="1" dirty="0" err="1">
                <a:solidFill>
                  <a:schemeClr val="tx1"/>
                </a:solidFill>
              </a:rPr>
              <a:t>setelah</a:t>
            </a:r>
            <a:r>
              <a:rPr lang="en-US" sz="2400" b="1" dirty="0">
                <a:solidFill>
                  <a:schemeClr val="tx1"/>
                </a:solidFill>
              </a:rPr>
              <a:t> </a:t>
            </a:r>
            <a:r>
              <a:rPr lang="en-US" sz="2400" b="1" dirty="0" err="1">
                <a:solidFill>
                  <a:schemeClr val="tx1"/>
                </a:solidFill>
              </a:rPr>
              <a:t>amandemen</a:t>
            </a:r>
            <a:r>
              <a:rPr lang="en-US" sz="2400" b="1" dirty="0">
                <a:solidFill>
                  <a:schemeClr val="tx1"/>
                </a:solidFill>
              </a:rPr>
              <a:t> UUD 1945 </a:t>
            </a:r>
            <a:r>
              <a:rPr lang="en-US" sz="2400" b="1" dirty="0" err="1">
                <a:solidFill>
                  <a:schemeClr val="tx1"/>
                </a:solidFill>
              </a:rPr>
              <a:t>posisinya</a:t>
            </a:r>
            <a:r>
              <a:rPr lang="en-US" sz="2400" b="1" dirty="0">
                <a:solidFill>
                  <a:schemeClr val="tx1"/>
                </a:solidFill>
              </a:rPr>
              <a:t> </a:t>
            </a:r>
            <a:r>
              <a:rPr lang="en-US" sz="2400" b="1" dirty="0" err="1">
                <a:solidFill>
                  <a:schemeClr val="tx1"/>
                </a:solidFill>
              </a:rPr>
              <a:t>adalah</a:t>
            </a:r>
            <a:r>
              <a:rPr lang="en-US" sz="2400" b="1" dirty="0">
                <a:solidFill>
                  <a:schemeClr val="tx1"/>
                </a:solidFill>
              </a:rPr>
              <a:t> </a:t>
            </a:r>
            <a:r>
              <a:rPr lang="en-US" sz="2400" b="1" dirty="0" err="1">
                <a:solidFill>
                  <a:schemeClr val="tx1"/>
                </a:solidFill>
              </a:rPr>
              <a:t>sejajar</a:t>
            </a:r>
            <a:r>
              <a:rPr lang="en-US" sz="2400" b="1" dirty="0">
                <a:solidFill>
                  <a:schemeClr val="tx1"/>
                </a:solidFill>
              </a:rPr>
              <a:t> (horizontal), </a:t>
            </a:r>
            <a:r>
              <a:rPr lang="en-US" sz="2400" b="1" dirty="0" err="1">
                <a:solidFill>
                  <a:schemeClr val="tx1"/>
                </a:solidFill>
              </a:rPr>
              <a:t>dengan</a:t>
            </a:r>
            <a:r>
              <a:rPr lang="en-US" sz="2400" b="1" dirty="0">
                <a:solidFill>
                  <a:schemeClr val="tx1"/>
                </a:solidFill>
              </a:rPr>
              <a:t> </a:t>
            </a:r>
            <a:r>
              <a:rPr lang="en-US" sz="2400" b="1" dirty="0" err="1">
                <a:solidFill>
                  <a:schemeClr val="tx1"/>
                </a:solidFill>
              </a:rPr>
              <a:t>cara</a:t>
            </a:r>
            <a:r>
              <a:rPr lang="en-US" sz="2400" b="1" dirty="0">
                <a:solidFill>
                  <a:schemeClr val="tx1"/>
                </a:solidFill>
              </a:rPr>
              <a:t> </a:t>
            </a:r>
            <a:r>
              <a:rPr lang="en-US" sz="2400" b="1" i="1" dirty="0">
                <a:solidFill>
                  <a:schemeClr val="tx1"/>
                </a:solidFill>
              </a:rPr>
              <a:t>separation of power</a:t>
            </a:r>
            <a:r>
              <a:rPr lang="en-US" sz="2400" b="1" dirty="0">
                <a:solidFill>
                  <a:schemeClr val="tx1"/>
                </a:solidFill>
              </a:rPr>
              <a:t> </a:t>
            </a:r>
            <a:r>
              <a:rPr lang="en-US" sz="2400" b="1" dirty="0" err="1">
                <a:solidFill>
                  <a:schemeClr val="tx1"/>
                </a:solidFill>
              </a:rPr>
              <a:t>menjadi</a:t>
            </a:r>
            <a:r>
              <a:rPr lang="en-US" sz="2400" b="1" dirty="0">
                <a:solidFill>
                  <a:schemeClr val="tx1"/>
                </a:solidFill>
              </a:rPr>
              <a:t> </a:t>
            </a:r>
            <a:r>
              <a:rPr lang="en-US" sz="2400" b="1" dirty="0" err="1">
                <a:solidFill>
                  <a:schemeClr val="tx1"/>
                </a:solidFill>
              </a:rPr>
              <a:t>kekuasaan-kekuasaan</a:t>
            </a:r>
            <a:r>
              <a:rPr lang="en-US" sz="2400" b="1" dirty="0">
                <a:solidFill>
                  <a:schemeClr val="tx1"/>
                </a:solidFill>
              </a:rPr>
              <a:t> yang </a:t>
            </a:r>
            <a:r>
              <a:rPr lang="en-US" sz="2400" b="1" dirty="0" err="1">
                <a:solidFill>
                  <a:schemeClr val="tx1"/>
                </a:solidFill>
              </a:rPr>
              <a:t>dipisahkan</a:t>
            </a:r>
            <a:r>
              <a:rPr lang="en-US" sz="2400" b="1" dirty="0">
                <a:solidFill>
                  <a:schemeClr val="tx1"/>
                </a:solidFill>
              </a:rPr>
              <a:t> </a:t>
            </a:r>
            <a:r>
              <a:rPr lang="en-US" sz="2400" b="1" dirty="0" err="1">
                <a:solidFill>
                  <a:schemeClr val="tx1"/>
                </a:solidFill>
              </a:rPr>
              <a:t>sebagai</a:t>
            </a:r>
            <a:r>
              <a:rPr lang="en-US" sz="2400" b="1" dirty="0">
                <a:solidFill>
                  <a:schemeClr val="tx1"/>
                </a:solidFill>
              </a:rPr>
              <a:t> </a:t>
            </a:r>
            <a:r>
              <a:rPr lang="en-US" sz="2400" b="1" dirty="0" err="1" smtClean="0">
                <a:solidFill>
                  <a:schemeClr val="tx1"/>
                </a:solidFill>
              </a:rPr>
              <a:t>fu</a:t>
            </a:r>
            <a:r>
              <a:rPr lang="id-ID" sz="2400" b="1" dirty="0" smtClean="0">
                <a:solidFill>
                  <a:schemeClr val="tx1"/>
                </a:solidFill>
              </a:rPr>
              <a:t>n</a:t>
            </a:r>
            <a:r>
              <a:rPr lang="en-US" sz="2400" b="1" dirty="0" err="1" smtClean="0">
                <a:solidFill>
                  <a:schemeClr val="tx1"/>
                </a:solidFill>
              </a:rPr>
              <a:t>gsi</a:t>
            </a:r>
            <a:r>
              <a:rPr lang="en-US" sz="2400" b="1" dirty="0" smtClean="0">
                <a:solidFill>
                  <a:schemeClr val="tx1"/>
                </a:solidFill>
              </a:rPr>
              <a:t> </a:t>
            </a:r>
            <a:r>
              <a:rPr lang="en-US" sz="2400" b="1" dirty="0" err="1">
                <a:solidFill>
                  <a:schemeClr val="tx1"/>
                </a:solidFill>
              </a:rPr>
              <a:t>lembaga-lembaga</a:t>
            </a:r>
            <a:r>
              <a:rPr lang="en-US" sz="2400" b="1" dirty="0">
                <a:solidFill>
                  <a:schemeClr val="tx1"/>
                </a:solidFill>
              </a:rPr>
              <a:t> Negara yang </a:t>
            </a:r>
            <a:r>
              <a:rPr lang="en-US" sz="2400" b="1" dirty="0" err="1">
                <a:solidFill>
                  <a:schemeClr val="tx1"/>
                </a:solidFill>
              </a:rPr>
              <a:t>sederajat</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saling</a:t>
            </a:r>
            <a:r>
              <a:rPr lang="en-US" sz="2400" b="1" dirty="0">
                <a:solidFill>
                  <a:schemeClr val="tx1"/>
                </a:solidFill>
              </a:rPr>
              <a:t> </a:t>
            </a:r>
            <a:r>
              <a:rPr lang="en-US" sz="2400" b="1" dirty="0" err="1">
                <a:solidFill>
                  <a:schemeClr val="tx1"/>
                </a:solidFill>
              </a:rPr>
              <a:t>mengendalikan</a:t>
            </a:r>
            <a:r>
              <a:rPr lang="en-US" sz="2400" b="1" dirty="0">
                <a:solidFill>
                  <a:schemeClr val="tx1"/>
                </a:solidFill>
              </a:rPr>
              <a:t> </a:t>
            </a:r>
            <a:r>
              <a:rPr lang="en-US" sz="2400" b="1" dirty="0" err="1">
                <a:solidFill>
                  <a:schemeClr val="tx1"/>
                </a:solidFill>
              </a:rPr>
              <a:t>satu</a:t>
            </a:r>
            <a:r>
              <a:rPr lang="en-US" sz="2400" b="1" dirty="0">
                <a:solidFill>
                  <a:schemeClr val="tx1"/>
                </a:solidFill>
              </a:rPr>
              <a:t> </a:t>
            </a:r>
            <a:r>
              <a:rPr lang="en-US" sz="2400" b="1" dirty="0" err="1">
                <a:solidFill>
                  <a:schemeClr val="tx1"/>
                </a:solidFill>
              </a:rPr>
              <a:t>sama</a:t>
            </a:r>
            <a:r>
              <a:rPr lang="en-US" sz="2400" b="1" dirty="0">
                <a:solidFill>
                  <a:schemeClr val="tx1"/>
                </a:solidFill>
              </a:rPr>
              <a:t> lain </a:t>
            </a:r>
            <a:r>
              <a:rPr lang="en-US" sz="2400" b="1" dirty="0" err="1">
                <a:solidFill>
                  <a:schemeClr val="tx1"/>
                </a:solidFill>
              </a:rPr>
              <a:t>berdasarkan</a:t>
            </a:r>
            <a:r>
              <a:rPr lang="en-US" sz="2400" b="1" dirty="0">
                <a:solidFill>
                  <a:schemeClr val="tx1"/>
                </a:solidFill>
              </a:rPr>
              <a:t> </a:t>
            </a:r>
            <a:r>
              <a:rPr lang="en-US" sz="2400" b="1" dirty="0" err="1">
                <a:solidFill>
                  <a:schemeClr val="tx1"/>
                </a:solidFill>
              </a:rPr>
              <a:t>prinsip</a:t>
            </a:r>
            <a:r>
              <a:rPr lang="en-US" sz="2400" b="1" dirty="0">
                <a:solidFill>
                  <a:schemeClr val="tx1"/>
                </a:solidFill>
              </a:rPr>
              <a:t> </a:t>
            </a:r>
            <a:r>
              <a:rPr lang="en-US" sz="2400" b="1" i="1" dirty="0">
                <a:solidFill>
                  <a:schemeClr val="tx1"/>
                </a:solidFill>
              </a:rPr>
              <a:t>check and balances</a:t>
            </a:r>
            <a:r>
              <a:rPr lang="en-US" sz="2400" b="1" dirty="0">
                <a:solidFill>
                  <a:schemeClr val="tx1"/>
                </a:solidFill>
              </a:rPr>
              <a:t> (</a:t>
            </a:r>
            <a:r>
              <a:rPr lang="en-US" sz="2400" b="1" dirty="0" err="1">
                <a:solidFill>
                  <a:schemeClr val="tx1"/>
                </a:solidFill>
              </a:rPr>
              <a:t>saling</a:t>
            </a:r>
            <a:r>
              <a:rPr lang="en-US" sz="2400" b="1" dirty="0">
                <a:solidFill>
                  <a:schemeClr val="tx1"/>
                </a:solidFill>
              </a:rPr>
              <a:t> </a:t>
            </a:r>
            <a:r>
              <a:rPr lang="en-US" sz="2400" b="1" dirty="0" err="1">
                <a:solidFill>
                  <a:schemeClr val="tx1"/>
                </a:solidFill>
              </a:rPr>
              <a:t>imbang</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saling</a:t>
            </a:r>
            <a:r>
              <a:rPr lang="en-US" sz="2400" b="1" dirty="0">
                <a:solidFill>
                  <a:schemeClr val="tx1"/>
                </a:solidFill>
              </a:rPr>
              <a:t> </a:t>
            </a:r>
            <a:r>
              <a:rPr lang="en-US" sz="2400" b="1" dirty="0" err="1">
                <a:solidFill>
                  <a:schemeClr val="tx1"/>
                </a:solidFill>
              </a:rPr>
              <a:t>awas</a:t>
            </a:r>
            <a:r>
              <a:rPr lang="en-US" sz="2400" b="1" dirty="0">
                <a:solidFill>
                  <a:schemeClr val="tx1"/>
                </a:solidFill>
              </a:rPr>
              <a:t>).</a:t>
            </a:r>
            <a:endParaRPr lang="en-US" sz="2400" b="1" dirty="0">
              <a:solidFill>
                <a:schemeClr val="tx1"/>
              </a:solidFill>
            </a:endParaRPr>
          </a:p>
        </p:txBody>
      </p:sp>
      <p:sp>
        <p:nvSpPr>
          <p:cNvPr id="2" name="Date Placeholder 1"/>
          <p:cNvSpPr>
            <a:spLocks noGrp="1"/>
          </p:cNvSpPr>
          <p:nvPr>
            <p:ph type="dt" sz="half" idx="10"/>
          </p:nvPr>
        </p:nvSpPr>
        <p:spPr/>
        <p:txBody>
          <a:bodyPr/>
          <a:lstStyle/>
          <a:p>
            <a:fld id="{1522ACA4-11B4-4D18-8022-62487CA4DD27}" type="datetime1">
              <a:rPr lang="en-US" smtClean="0"/>
              <a:t>4/21/2020</a:t>
            </a:fld>
            <a:endParaRPr lang="en-US"/>
          </a:p>
        </p:txBody>
      </p:sp>
      <p:sp>
        <p:nvSpPr>
          <p:cNvPr id="3" name="Footer Placeholder 2"/>
          <p:cNvSpPr>
            <a:spLocks noGrp="1"/>
          </p:cNvSpPr>
          <p:nvPr>
            <p:ph type="ftr" sz="quarter" idx="11"/>
          </p:nvPr>
        </p:nvSpPr>
        <p:spPr>
          <a:xfrm>
            <a:off x="3124200" y="6356352"/>
            <a:ext cx="3103984" cy="365125"/>
          </a:xfrm>
        </p:spPr>
        <p:txBody>
          <a:bodyPr/>
          <a:lstStyle/>
          <a:p>
            <a:r>
              <a:rPr lang="en-US" dirty="0" err="1" smtClean="0">
                <a:solidFill>
                  <a:srgbClr val="FF0000"/>
                </a:solidFill>
              </a:rPr>
              <a:t>Disampaikan</a:t>
            </a:r>
            <a:r>
              <a:rPr lang="en-US" dirty="0" smtClean="0">
                <a:solidFill>
                  <a:srgbClr val="FF0000"/>
                </a:solidFill>
              </a:rPr>
              <a:t> </a:t>
            </a:r>
            <a:r>
              <a:rPr lang="en-US" dirty="0" err="1" smtClean="0">
                <a:solidFill>
                  <a:srgbClr val="FF0000"/>
                </a:solidFill>
              </a:rPr>
              <a:t>oleh</a:t>
            </a:r>
            <a:r>
              <a:rPr lang="en-US" dirty="0" smtClean="0">
                <a:solidFill>
                  <a:srgbClr val="FF0000"/>
                </a:solidFill>
              </a:rPr>
              <a:t> Tatik Rohmawati, S.IP.,</a:t>
            </a:r>
            <a:r>
              <a:rPr lang="en-US" dirty="0" err="1" smtClean="0">
                <a:solidFill>
                  <a:srgbClr val="FF0000"/>
                </a:solidFill>
              </a:rPr>
              <a:t>M.Si</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0699FA8D-A245-4150-9194-06F61F59EBD8}" type="slidenum">
              <a:rPr lang="en-US" smtClean="0"/>
              <a:pPr/>
              <a:t>5</a:t>
            </a:fld>
            <a:endParaRPr lang="en-US"/>
          </a:p>
        </p:txBody>
      </p:sp>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4)">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4)">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8229600" cy="714380"/>
          </a:xfrm>
        </p:spPr>
        <p:txBody>
          <a:bodyPr>
            <a:normAutofit fontScale="90000"/>
          </a:bodyPr>
          <a:lstStyle/>
          <a:p>
            <a:r>
              <a:rPr lang="id-ID" dirty="0" smtClean="0">
                <a:solidFill>
                  <a:schemeClr val="accent2">
                    <a:lumMod val="75000"/>
                  </a:schemeClr>
                </a:solidFill>
                <a:latin typeface="Britannic Bold" pitchFamily="34" charset="0"/>
              </a:rPr>
              <a:t>LANJUTAN</a:t>
            </a:r>
            <a:endParaRPr lang="en-US" dirty="0">
              <a:solidFill>
                <a:schemeClr val="accent2">
                  <a:lumMod val="75000"/>
                </a:schemeClr>
              </a:solidFill>
              <a:latin typeface="Britannic Bold" pitchFamily="34" charset="0"/>
            </a:endParaRPr>
          </a:p>
        </p:txBody>
      </p:sp>
      <p:sp>
        <p:nvSpPr>
          <p:cNvPr id="3" name="Content Placeholder 2"/>
          <p:cNvSpPr>
            <a:spLocks noGrp="1"/>
          </p:cNvSpPr>
          <p:nvPr>
            <p:ph idx="1"/>
          </p:nvPr>
        </p:nvSpPr>
        <p:spPr>
          <a:xfrm>
            <a:off x="457200" y="1857365"/>
            <a:ext cx="8229600" cy="4268799"/>
          </a:xfrm>
        </p:spPr>
        <p:txBody>
          <a:bodyPr>
            <a:normAutofit/>
          </a:bodyPr>
          <a:lstStyle/>
          <a:p>
            <a:pPr marL="0" indent="0" algn="just">
              <a:buNone/>
            </a:pPr>
            <a:r>
              <a:rPr lang="en-US" b="1" dirty="0" err="1"/>
              <a:t>Kedudukan</a:t>
            </a:r>
            <a:r>
              <a:rPr lang="en-US" b="1" dirty="0"/>
              <a:t> </a:t>
            </a:r>
            <a:r>
              <a:rPr lang="en-US" b="1" dirty="0" err="1"/>
              <a:t>eksekutif</a:t>
            </a:r>
            <a:r>
              <a:rPr lang="en-US" b="1" dirty="0"/>
              <a:t> </a:t>
            </a:r>
            <a:r>
              <a:rPr lang="en-US" b="1" dirty="0" err="1"/>
              <a:t>dengan</a:t>
            </a:r>
            <a:r>
              <a:rPr lang="en-US" b="1" dirty="0"/>
              <a:t> </a:t>
            </a:r>
            <a:r>
              <a:rPr lang="en-US" b="1" dirty="0" err="1" smtClean="0"/>
              <a:t>legislati</a:t>
            </a:r>
            <a:r>
              <a:rPr lang="id-ID" b="1" dirty="0" smtClean="0"/>
              <a:t>f</a:t>
            </a:r>
            <a:r>
              <a:rPr lang="en-US" b="1" dirty="0" smtClean="0"/>
              <a:t> </a:t>
            </a:r>
            <a:r>
              <a:rPr lang="en-US" b="1" dirty="0"/>
              <a:t>yang </a:t>
            </a:r>
            <a:r>
              <a:rPr lang="en-US" b="1" dirty="0" err="1"/>
              <a:t>sejajar</a:t>
            </a:r>
            <a:r>
              <a:rPr lang="en-US" b="1" dirty="0"/>
              <a:t> </a:t>
            </a:r>
            <a:r>
              <a:rPr lang="en-US" b="1" dirty="0" err="1"/>
              <a:t>dan</a:t>
            </a:r>
            <a:r>
              <a:rPr lang="en-US" b="1" dirty="0"/>
              <a:t> </a:t>
            </a:r>
            <a:r>
              <a:rPr lang="en-US" b="1" dirty="0" err="1"/>
              <a:t>menjadi</a:t>
            </a:r>
            <a:r>
              <a:rPr lang="en-US" b="1" dirty="0"/>
              <a:t> </a:t>
            </a:r>
            <a:r>
              <a:rPr lang="en-US" b="1" dirty="0" err="1"/>
              <a:t>mitra</a:t>
            </a:r>
            <a:r>
              <a:rPr lang="en-US" b="1" dirty="0"/>
              <a:t> </a:t>
            </a:r>
            <a:r>
              <a:rPr lang="en-US" b="1" dirty="0" err="1"/>
              <a:t>pemerintahan</a:t>
            </a:r>
            <a:r>
              <a:rPr lang="en-US" b="1" dirty="0"/>
              <a:t> </a:t>
            </a:r>
            <a:r>
              <a:rPr lang="en-US" b="1" dirty="0" err="1"/>
              <a:t>dimaksudkan</a:t>
            </a:r>
            <a:r>
              <a:rPr lang="en-US" b="1" dirty="0"/>
              <a:t> </a:t>
            </a:r>
            <a:r>
              <a:rPr lang="en-US" b="1" dirty="0" err="1"/>
              <a:t>untuk</a:t>
            </a:r>
            <a:r>
              <a:rPr lang="en-US" b="1" dirty="0"/>
              <a:t> </a:t>
            </a:r>
            <a:r>
              <a:rPr lang="en-US" b="1" dirty="0" err="1"/>
              <a:t>terciptanya</a:t>
            </a:r>
            <a:r>
              <a:rPr lang="en-US" b="1" dirty="0"/>
              <a:t> </a:t>
            </a:r>
            <a:r>
              <a:rPr lang="en-US" b="1" dirty="0" err="1"/>
              <a:t>hubungan</a:t>
            </a:r>
            <a:r>
              <a:rPr lang="en-US" b="1" dirty="0"/>
              <a:t> </a:t>
            </a:r>
            <a:r>
              <a:rPr lang="en-US" b="1" dirty="0" err="1"/>
              <a:t>kerja</a:t>
            </a:r>
            <a:r>
              <a:rPr lang="en-US" b="1" dirty="0"/>
              <a:t> yang </a:t>
            </a:r>
            <a:r>
              <a:rPr lang="en-US" b="1" dirty="0" err="1"/>
              <a:t>harmonis</a:t>
            </a:r>
            <a:r>
              <a:rPr lang="en-US" b="1" dirty="0"/>
              <a:t>, </a:t>
            </a:r>
            <a:r>
              <a:rPr lang="en-US" b="1" dirty="0" err="1"/>
              <a:t>stabil</a:t>
            </a:r>
            <a:r>
              <a:rPr lang="en-US" b="1" dirty="0"/>
              <a:t> </a:t>
            </a:r>
            <a:r>
              <a:rPr lang="en-US" b="1" dirty="0" err="1"/>
              <a:t>dan</a:t>
            </a:r>
            <a:r>
              <a:rPr lang="en-US" b="1" dirty="0"/>
              <a:t> </a:t>
            </a:r>
            <a:r>
              <a:rPr lang="en-US" b="1" dirty="0" err="1"/>
              <a:t>demokratis</a:t>
            </a:r>
            <a:r>
              <a:rPr lang="en-US" b="1" dirty="0"/>
              <a:t>. </a:t>
            </a:r>
            <a:r>
              <a:rPr lang="en-US" b="1" dirty="0" err="1"/>
              <a:t>Saling</a:t>
            </a:r>
            <a:r>
              <a:rPr lang="en-US" b="1" dirty="0"/>
              <a:t> </a:t>
            </a:r>
            <a:r>
              <a:rPr lang="en-US" b="1" dirty="0" err="1"/>
              <a:t>menghargai</a:t>
            </a:r>
            <a:r>
              <a:rPr lang="en-US" b="1" dirty="0"/>
              <a:t> </a:t>
            </a:r>
            <a:r>
              <a:rPr lang="en-US" b="1" dirty="0" err="1"/>
              <a:t>kedudukan</a:t>
            </a:r>
            <a:r>
              <a:rPr lang="en-US" b="1" dirty="0"/>
              <a:t> </a:t>
            </a:r>
            <a:r>
              <a:rPr lang="en-US" b="1" dirty="0" err="1"/>
              <a:t>dan</a:t>
            </a:r>
            <a:r>
              <a:rPr lang="en-US" b="1" dirty="0"/>
              <a:t> </a:t>
            </a:r>
            <a:r>
              <a:rPr lang="en-US" b="1" dirty="0" err="1"/>
              <a:t>fungsi</a:t>
            </a:r>
            <a:r>
              <a:rPr lang="en-US" b="1" dirty="0"/>
              <a:t> </a:t>
            </a:r>
            <a:r>
              <a:rPr lang="en-US" b="1" dirty="0" err="1"/>
              <a:t>masing-masing</a:t>
            </a:r>
            <a:r>
              <a:rPr lang="en-US" b="1" dirty="0"/>
              <a:t> </a:t>
            </a:r>
            <a:r>
              <a:rPr lang="en-US" b="1" dirty="0" err="1"/>
              <a:t>merupakan</a:t>
            </a:r>
            <a:r>
              <a:rPr lang="en-US" b="1" dirty="0"/>
              <a:t> kata </a:t>
            </a:r>
            <a:r>
              <a:rPr lang="en-US" b="1" dirty="0" err="1"/>
              <a:t>kunci</a:t>
            </a:r>
            <a:r>
              <a:rPr lang="en-US" b="1" dirty="0"/>
              <a:t> </a:t>
            </a:r>
            <a:r>
              <a:rPr lang="en-US" b="1" dirty="0" err="1"/>
              <a:t>terwujudnya</a:t>
            </a:r>
            <a:r>
              <a:rPr lang="en-US" b="1" dirty="0"/>
              <a:t> </a:t>
            </a:r>
            <a:r>
              <a:rPr lang="en-US" b="1" dirty="0" err="1"/>
              <a:t>hubungan</a:t>
            </a:r>
            <a:r>
              <a:rPr lang="en-US" b="1" dirty="0"/>
              <a:t> </a:t>
            </a:r>
            <a:r>
              <a:rPr lang="en-US" b="1" dirty="0" err="1"/>
              <a:t>kemitraan</a:t>
            </a:r>
            <a:r>
              <a:rPr lang="en-US" b="1" dirty="0"/>
              <a:t> </a:t>
            </a:r>
            <a:r>
              <a:rPr lang="en-US" b="1" dirty="0" err="1"/>
              <a:t>antara</a:t>
            </a:r>
            <a:r>
              <a:rPr lang="en-US" b="1" dirty="0"/>
              <a:t> </a:t>
            </a:r>
            <a:r>
              <a:rPr lang="en-US" b="1" dirty="0" err="1"/>
              <a:t>eksekutif</a:t>
            </a:r>
            <a:r>
              <a:rPr lang="en-US" b="1" dirty="0"/>
              <a:t> </a:t>
            </a:r>
            <a:r>
              <a:rPr lang="en-US" b="1" dirty="0" err="1"/>
              <a:t>dan</a:t>
            </a:r>
            <a:r>
              <a:rPr lang="en-US" b="1" dirty="0"/>
              <a:t> </a:t>
            </a:r>
            <a:r>
              <a:rPr lang="en-US" b="1" dirty="0" err="1"/>
              <a:t>legislatif</a:t>
            </a:r>
            <a:r>
              <a:rPr lang="en-US" b="1" dirty="0"/>
              <a:t>.</a:t>
            </a:r>
            <a:endParaRPr lang="en-US" b="1" dirty="0"/>
          </a:p>
        </p:txBody>
      </p:sp>
      <p:sp>
        <p:nvSpPr>
          <p:cNvPr id="4" name="Date Placeholder 3"/>
          <p:cNvSpPr>
            <a:spLocks noGrp="1"/>
          </p:cNvSpPr>
          <p:nvPr>
            <p:ph type="dt" sz="half" idx="10"/>
          </p:nvPr>
        </p:nvSpPr>
        <p:spPr/>
        <p:txBody>
          <a:bodyPr/>
          <a:lstStyle/>
          <a:p>
            <a:fld id="{863A3A51-5DDB-4EDA-AC99-D738934FCFF8}"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6</a:t>
            </a:fld>
            <a:endParaRPr lang="en-US"/>
          </a:p>
        </p:txBody>
      </p:sp>
    </p:spTree>
  </p:cSld>
  <p:clrMapOvr>
    <a:masterClrMapping/>
  </p:clrMapOvr>
  <p:transition spd="slow">
    <p:pull dir="rd"/>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730" y="500042"/>
            <a:ext cx="6429420" cy="917596"/>
          </a:xfrm>
        </p:spPr>
        <p:txBody>
          <a:bodyPr>
            <a:normAutofit fontScale="90000"/>
          </a:bodyPr>
          <a:lstStyle/>
          <a:p>
            <a:r>
              <a:rPr lang="en-US" sz="3600" b="1" dirty="0"/>
              <a:t>HUBUNGAN LEGISLATIF DENGAN PARPOL</a:t>
            </a:r>
            <a:endParaRPr lang="en-US" dirty="0"/>
          </a:p>
        </p:txBody>
      </p:sp>
      <p:sp>
        <p:nvSpPr>
          <p:cNvPr id="3" name="Content Placeholder 2"/>
          <p:cNvSpPr>
            <a:spLocks noGrp="1"/>
          </p:cNvSpPr>
          <p:nvPr>
            <p:ph idx="1"/>
          </p:nvPr>
        </p:nvSpPr>
        <p:spPr>
          <a:xfrm>
            <a:off x="0" y="1600202"/>
            <a:ext cx="7429520" cy="4525963"/>
          </a:xfrm>
        </p:spPr>
        <p:txBody>
          <a:bodyPr>
            <a:normAutofit fontScale="70000" lnSpcReduction="20000"/>
          </a:bodyPr>
          <a:lstStyle/>
          <a:p>
            <a:pPr algn="just"/>
            <a:r>
              <a:rPr lang="en-US" b="1" dirty="0" err="1"/>
              <a:t>Partai</a:t>
            </a:r>
            <a:r>
              <a:rPr lang="en-US" b="1" dirty="0"/>
              <a:t> </a:t>
            </a:r>
            <a:r>
              <a:rPr lang="en-US" b="1" dirty="0" err="1"/>
              <a:t>politik</a:t>
            </a:r>
            <a:r>
              <a:rPr lang="en-US" b="1" dirty="0"/>
              <a:t> </a:t>
            </a:r>
            <a:r>
              <a:rPr lang="en-US" b="1" dirty="0" err="1"/>
              <a:t>adalah</a:t>
            </a:r>
            <a:r>
              <a:rPr lang="en-US" b="1" dirty="0"/>
              <a:t> </a:t>
            </a:r>
            <a:r>
              <a:rPr lang="en-US" b="1" dirty="0" err="1"/>
              <a:t>suatu</a:t>
            </a:r>
            <a:r>
              <a:rPr lang="en-US" b="1" dirty="0"/>
              <a:t> </a:t>
            </a:r>
            <a:r>
              <a:rPr lang="en-US" b="1" dirty="0" err="1"/>
              <a:t>kelompok</a:t>
            </a:r>
            <a:r>
              <a:rPr lang="en-US" b="1" dirty="0"/>
              <a:t> yang </a:t>
            </a:r>
            <a:r>
              <a:rPr lang="en-US" b="1" dirty="0" err="1"/>
              <a:t>terorganisir</a:t>
            </a:r>
            <a:r>
              <a:rPr lang="en-US" b="1" dirty="0"/>
              <a:t> yang </a:t>
            </a:r>
            <a:r>
              <a:rPr lang="en-US" b="1" dirty="0" err="1"/>
              <a:t>anggota-anggotanya</a:t>
            </a:r>
            <a:r>
              <a:rPr lang="en-US" b="1" dirty="0"/>
              <a:t> </a:t>
            </a:r>
            <a:r>
              <a:rPr lang="en-US" b="1" dirty="0" err="1"/>
              <a:t>mempunyai</a:t>
            </a:r>
            <a:r>
              <a:rPr lang="en-US" b="1" dirty="0"/>
              <a:t> </a:t>
            </a:r>
            <a:r>
              <a:rPr lang="en-US" b="1" dirty="0" err="1"/>
              <a:t>orientasi</a:t>
            </a:r>
            <a:r>
              <a:rPr lang="en-US" b="1" dirty="0"/>
              <a:t>, </a:t>
            </a:r>
            <a:r>
              <a:rPr lang="en-US" b="1" dirty="0" err="1"/>
              <a:t>nilai-nilai</a:t>
            </a:r>
            <a:r>
              <a:rPr lang="en-US" b="1" dirty="0"/>
              <a:t> </a:t>
            </a:r>
            <a:r>
              <a:rPr lang="en-US" b="1" dirty="0" err="1"/>
              <a:t>dan</a:t>
            </a:r>
            <a:r>
              <a:rPr lang="en-US" b="1" dirty="0"/>
              <a:t> </a:t>
            </a:r>
            <a:r>
              <a:rPr lang="en-US" b="1" dirty="0" err="1"/>
              <a:t>cita-cita</a:t>
            </a:r>
            <a:r>
              <a:rPr lang="en-US" b="1" dirty="0"/>
              <a:t> yang </a:t>
            </a:r>
            <a:r>
              <a:rPr lang="en-US" b="1" dirty="0" err="1"/>
              <a:t>sama</a:t>
            </a:r>
            <a:r>
              <a:rPr lang="en-US" b="1" dirty="0"/>
              <a:t>. </a:t>
            </a:r>
            <a:r>
              <a:rPr lang="en-US" b="1" dirty="0" err="1"/>
              <a:t>Tujuan</a:t>
            </a:r>
            <a:r>
              <a:rPr lang="en-US" b="1" dirty="0"/>
              <a:t> </a:t>
            </a:r>
            <a:r>
              <a:rPr lang="en-US" b="1" dirty="0" err="1"/>
              <a:t>dari</a:t>
            </a:r>
            <a:r>
              <a:rPr lang="en-US" b="1" dirty="0"/>
              <a:t> </a:t>
            </a:r>
            <a:r>
              <a:rPr lang="en-US" b="1" dirty="0" err="1"/>
              <a:t>kelompok</a:t>
            </a:r>
            <a:r>
              <a:rPr lang="en-US" b="1" dirty="0"/>
              <a:t> </a:t>
            </a:r>
            <a:r>
              <a:rPr lang="en-US" b="1" dirty="0" err="1"/>
              <a:t>ini</a:t>
            </a:r>
            <a:r>
              <a:rPr lang="en-US" b="1" dirty="0"/>
              <a:t> </a:t>
            </a:r>
            <a:r>
              <a:rPr lang="en-US" b="1" dirty="0" err="1"/>
              <a:t>adalah</a:t>
            </a:r>
            <a:r>
              <a:rPr lang="en-US" b="1" dirty="0"/>
              <a:t> </a:t>
            </a:r>
            <a:r>
              <a:rPr lang="en-US" b="1" dirty="0" err="1"/>
              <a:t>untuk</a:t>
            </a:r>
            <a:r>
              <a:rPr lang="en-US" b="1" dirty="0"/>
              <a:t> </a:t>
            </a:r>
            <a:r>
              <a:rPr lang="en-US" b="1" dirty="0" err="1"/>
              <a:t>memperoleh</a:t>
            </a:r>
            <a:r>
              <a:rPr lang="en-US" b="1" dirty="0"/>
              <a:t> </a:t>
            </a:r>
            <a:r>
              <a:rPr lang="en-US" b="1" dirty="0" err="1"/>
              <a:t>kekuasaan</a:t>
            </a:r>
            <a:r>
              <a:rPr lang="en-US" b="1" dirty="0"/>
              <a:t> </a:t>
            </a:r>
            <a:r>
              <a:rPr lang="en-US" b="1" dirty="0" err="1"/>
              <a:t>politik</a:t>
            </a:r>
            <a:r>
              <a:rPr lang="en-US" b="1" dirty="0"/>
              <a:t> </a:t>
            </a:r>
            <a:r>
              <a:rPr lang="en-US" b="1" dirty="0" err="1"/>
              <a:t>dan</a:t>
            </a:r>
            <a:r>
              <a:rPr lang="en-US" b="1" dirty="0"/>
              <a:t> </a:t>
            </a:r>
            <a:r>
              <a:rPr lang="en-US" b="1" dirty="0" err="1"/>
              <a:t>merebut</a:t>
            </a:r>
            <a:r>
              <a:rPr lang="en-US" b="1" dirty="0"/>
              <a:t> </a:t>
            </a:r>
            <a:r>
              <a:rPr lang="en-US" b="1" dirty="0" err="1"/>
              <a:t>kedudukan</a:t>
            </a:r>
            <a:r>
              <a:rPr lang="en-US" b="1" dirty="0"/>
              <a:t> </a:t>
            </a:r>
            <a:r>
              <a:rPr lang="en-US" b="1" dirty="0" err="1"/>
              <a:t>politik</a:t>
            </a:r>
            <a:r>
              <a:rPr lang="en-US" b="1" dirty="0"/>
              <a:t>, </a:t>
            </a:r>
            <a:r>
              <a:rPr lang="en-US" b="1" dirty="0" err="1"/>
              <a:t>biasanya</a:t>
            </a:r>
            <a:r>
              <a:rPr lang="en-US" b="1" dirty="0"/>
              <a:t> </a:t>
            </a:r>
            <a:r>
              <a:rPr lang="en-US" b="1" dirty="0" err="1"/>
              <a:t>dengan</a:t>
            </a:r>
            <a:r>
              <a:rPr lang="en-US" b="1" dirty="0"/>
              <a:t> </a:t>
            </a:r>
            <a:r>
              <a:rPr lang="en-US" b="1" dirty="0" err="1"/>
              <a:t>cara</a:t>
            </a:r>
            <a:r>
              <a:rPr lang="en-US" b="1" dirty="0"/>
              <a:t> </a:t>
            </a:r>
            <a:r>
              <a:rPr lang="en-US" b="1" dirty="0" err="1"/>
              <a:t>konstitusional</a:t>
            </a:r>
            <a:r>
              <a:rPr lang="en-US" b="1" dirty="0"/>
              <a:t> </a:t>
            </a:r>
            <a:r>
              <a:rPr lang="en-US" b="1" dirty="0" err="1"/>
              <a:t>untuk</a:t>
            </a:r>
            <a:r>
              <a:rPr lang="en-US" b="1" dirty="0"/>
              <a:t> </a:t>
            </a:r>
            <a:r>
              <a:rPr lang="en-US" b="1" dirty="0" err="1"/>
              <a:t>melaksanakan</a:t>
            </a:r>
            <a:r>
              <a:rPr lang="en-US" b="1" dirty="0"/>
              <a:t> </a:t>
            </a:r>
            <a:r>
              <a:rPr lang="en-US" b="1" dirty="0" err="1"/>
              <a:t>kebijaksanaan-kebijaksanaan</a:t>
            </a:r>
            <a:r>
              <a:rPr lang="en-US" b="1" dirty="0"/>
              <a:t> </a:t>
            </a:r>
            <a:r>
              <a:rPr lang="en-US" b="1" dirty="0" err="1"/>
              <a:t>mereka</a:t>
            </a:r>
            <a:r>
              <a:rPr lang="en-US" b="1" dirty="0"/>
              <a:t>.</a:t>
            </a:r>
          </a:p>
          <a:p>
            <a:pPr algn="just"/>
            <a:r>
              <a:rPr lang="en-US" b="1" dirty="0" err="1"/>
              <a:t>Fungsi</a:t>
            </a:r>
            <a:r>
              <a:rPr lang="en-US" b="1" dirty="0"/>
              <a:t> </a:t>
            </a:r>
            <a:r>
              <a:rPr lang="en-US" b="1" dirty="0" err="1"/>
              <a:t>utama</a:t>
            </a:r>
            <a:r>
              <a:rPr lang="en-US" b="1" dirty="0"/>
              <a:t> </a:t>
            </a:r>
            <a:r>
              <a:rPr lang="en-US" b="1" dirty="0" err="1"/>
              <a:t>dari</a:t>
            </a:r>
            <a:r>
              <a:rPr lang="en-US" b="1" dirty="0"/>
              <a:t> </a:t>
            </a:r>
            <a:r>
              <a:rPr lang="en-US" b="1" dirty="0" err="1"/>
              <a:t>partai</a:t>
            </a:r>
            <a:r>
              <a:rPr lang="en-US" b="1" dirty="0"/>
              <a:t> </a:t>
            </a:r>
            <a:r>
              <a:rPr lang="en-US" b="1" dirty="0" err="1"/>
              <a:t>politik</a:t>
            </a:r>
            <a:r>
              <a:rPr lang="en-US" b="1" dirty="0"/>
              <a:t> </a:t>
            </a:r>
            <a:r>
              <a:rPr lang="en-US" b="1" dirty="0" err="1"/>
              <a:t>adalah</a:t>
            </a:r>
            <a:r>
              <a:rPr lang="en-US" b="1" dirty="0"/>
              <a:t> </a:t>
            </a:r>
            <a:r>
              <a:rPr lang="en-US" b="1" dirty="0" err="1"/>
              <a:t>menjembatani</a:t>
            </a:r>
            <a:r>
              <a:rPr lang="en-US" b="1" dirty="0"/>
              <a:t> </a:t>
            </a:r>
            <a:r>
              <a:rPr lang="en-US" b="1" dirty="0" err="1"/>
              <a:t>antara</a:t>
            </a:r>
            <a:r>
              <a:rPr lang="en-US" b="1" dirty="0"/>
              <a:t> </a:t>
            </a:r>
            <a:r>
              <a:rPr lang="en-US" b="1" dirty="0" err="1" smtClean="0"/>
              <a:t>masyarak</a:t>
            </a:r>
            <a:r>
              <a:rPr lang="id-ID" b="1" dirty="0" smtClean="0"/>
              <a:t>a</a:t>
            </a:r>
            <a:r>
              <a:rPr lang="en-US" b="1" dirty="0" smtClean="0"/>
              <a:t>t </a:t>
            </a:r>
            <a:r>
              <a:rPr lang="en-US" b="1" dirty="0"/>
              <a:t>(society) </a:t>
            </a:r>
            <a:r>
              <a:rPr lang="en-US" b="1" dirty="0" err="1"/>
              <a:t>dan</a:t>
            </a:r>
            <a:r>
              <a:rPr lang="en-US" b="1" dirty="0"/>
              <a:t> Negara (state) </a:t>
            </a:r>
            <a:r>
              <a:rPr lang="en-US" b="1" dirty="0" err="1"/>
              <a:t>atau</a:t>
            </a:r>
            <a:r>
              <a:rPr lang="en-US" b="1" dirty="0"/>
              <a:t> </a:t>
            </a:r>
            <a:r>
              <a:rPr lang="en-US" b="1" dirty="0" err="1"/>
              <a:t>sebaliknya</a:t>
            </a:r>
            <a:r>
              <a:rPr lang="en-US" b="1" dirty="0"/>
              <a:t>. </a:t>
            </a:r>
            <a:r>
              <a:rPr lang="en-US" b="1" dirty="0" err="1"/>
              <a:t>Parpol</a:t>
            </a:r>
            <a:r>
              <a:rPr lang="en-US" b="1" dirty="0"/>
              <a:t> </a:t>
            </a:r>
            <a:r>
              <a:rPr lang="en-US" b="1" dirty="0" err="1"/>
              <a:t>sebagai</a:t>
            </a:r>
            <a:r>
              <a:rPr lang="en-US" b="1" dirty="0"/>
              <a:t> </a:t>
            </a:r>
            <a:r>
              <a:rPr lang="en-US" b="1" dirty="0" err="1"/>
              <a:t>penghubung</a:t>
            </a:r>
            <a:r>
              <a:rPr lang="en-US" b="1" dirty="0"/>
              <a:t> </a:t>
            </a:r>
            <a:r>
              <a:rPr lang="en-US" b="1" dirty="0" err="1"/>
              <a:t>antara</a:t>
            </a:r>
            <a:r>
              <a:rPr lang="en-US" b="1" dirty="0"/>
              <a:t> </a:t>
            </a:r>
            <a:r>
              <a:rPr lang="en-US" b="1" dirty="0" err="1"/>
              <a:t>masyarakat</a:t>
            </a:r>
            <a:r>
              <a:rPr lang="en-US" b="1" dirty="0"/>
              <a:t> </a:t>
            </a:r>
            <a:r>
              <a:rPr lang="en-US" b="1" dirty="0" err="1"/>
              <a:t>dengan</a:t>
            </a:r>
            <a:r>
              <a:rPr lang="en-US" b="1" dirty="0"/>
              <a:t> </a:t>
            </a:r>
            <a:r>
              <a:rPr lang="en-US" b="1" dirty="0" err="1"/>
              <a:t>kepentingan-kepentingannya</a:t>
            </a:r>
            <a:r>
              <a:rPr lang="en-US" b="1" dirty="0"/>
              <a:t> </a:t>
            </a:r>
            <a:r>
              <a:rPr lang="en-US" b="1" dirty="0" err="1"/>
              <a:t>dan</a:t>
            </a:r>
            <a:r>
              <a:rPr lang="en-US" b="1" dirty="0"/>
              <a:t> Negara </a:t>
            </a:r>
            <a:r>
              <a:rPr lang="en-US" b="1" dirty="0" err="1"/>
              <a:t>sebagai</a:t>
            </a:r>
            <a:r>
              <a:rPr lang="en-US" b="1" dirty="0"/>
              <a:t> </a:t>
            </a:r>
            <a:r>
              <a:rPr lang="en-US" b="1" dirty="0" err="1"/>
              <a:t>pembuat</a:t>
            </a:r>
            <a:r>
              <a:rPr lang="en-US" b="1" dirty="0"/>
              <a:t> </a:t>
            </a:r>
            <a:r>
              <a:rPr lang="en-US" b="1" dirty="0" err="1"/>
              <a:t>keputusan</a:t>
            </a:r>
            <a:r>
              <a:rPr lang="en-US" b="1" dirty="0"/>
              <a:t> </a:t>
            </a:r>
            <a:r>
              <a:rPr lang="en-US" b="1" dirty="0" err="1"/>
              <a:t>dalam</a:t>
            </a:r>
            <a:r>
              <a:rPr lang="en-US" b="1" dirty="0"/>
              <a:t> </a:t>
            </a:r>
            <a:r>
              <a:rPr lang="en-US" b="1" dirty="0" err="1"/>
              <a:t>mengatasi</a:t>
            </a:r>
            <a:r>
              <a:rPr lang="en-US" b="1" dirty="0"/>
              <a:t> </a:t>
            </a:r>
            <a:r>
              <a:rPr lang="en-US" b="1" dirty="0" err="1"/>
              <a:t>masalah</a:t>
            </a:r>
            <a:r>
              <a:rPr lang="en-US" b="1" dirty="0"/>
              <a:t> </a:t>
            </a:r>
            <a:r>
              <a:rPr lang="en-US" b="1" dirty="0" smtClean="0"/>
              <a:t>so</a:t>
            </a:r>
            <a:r>
              <a:rPr lang="id-ID" b="1" dirty="0" smtClean="0"/>
              <a:t>s</a:t>
            </a:r>
            <a:r>
              <a:rPr lang="en-US" b="1" dirty="0" err="1" smtClean="0"/>
              <a:t>ial</a:t>
            </a:r>
            <a:r>
              <a:rPr lang="en-US" b="1" dirty="0" smtClean="0"/>
              <a:t> </a:t>
            </a:r>
            <a:r>
              <a:rPr lang="en-US" b="1" dirty="0"/>
              <a:t>di </a:t>
            </a:r>
            <a:r>
              <a:rPr lang="en-US" b="1" dirty="0" err="1"/>
              <a:t>masyarakat</a:t>
            </a:r>
            <a:r>
              <a:rPr lang="en-US" b="1" dirty="0"/>
              <a:t>. </a:t>
            </a:r>
            <a:r>
              <a:rPr lang="en-US" b="1" dirty="0" err="1"/>
              <a:t>Parpol</a:t>
            </a:r>
            <a:r>
              <a:rPr lang="en-US" b="1" dirty="0"/>
              <a:t> </a:t>
            </a:r>
            <a:r>
              <a:rPr lang="en-US" b="1" dirty="0" err="1"/>
              <a:t>sebagai</a:t>
            </a:r>
            <a:r>
              <a:rPr lang="en-US" b="1" dirty="0"/>
              <a:t> </a:t>
            </a:r>
            <a:r>
              <a:rPr lang="en-US" b="1" dirty="0" err="1"/>
              <a:t>mesin</a:t>
            </a:r>
            <a:r>
              <a:rPr lang="en-US" b="1" dirty="0"/>
              <a:t> </a:t>
            </a:r>
            <a:r>
              <a:rPr lang="en-US" b="1" dirty="0" err="1"/>
              <a:t>politik</a:t>
            </a:r>
            <a:r>
              <a:rPr lang="en-US" b="1" dirty="0"/>
              <a:t> yang </a:t>
            </a:r>
            <a:r>
              <a:rPr lang="en-US" b="1" dirty="0" err="1"/>
              <a:t>bekerja</a:t>
            </a:r>
            <a:r>
              <a:rPr lang="en-US" b="1" dirty="0"/>
              <a:t> </a:t>
            </a:r>
            <a:r>
              <a:rPr lang="en-US" b="1" dirty="0" err="1"/>
              <a:t>untuk</a:t>
            </a:r>
            <a:r>
              <a:rPr lang="en-US" b="1" dirty="0"/>
              <a:t> </a:t>
            </a:r>
            <a:r>
              <a:rPr lang="en-US" b="1" dirty="0" err="1"/>
              <a:t>mengusung</a:t>
            </a:r>
            <a:r>
              <a:rPr lang="en-US" b="1" dirty="0"/>
              <a:t> </a:t>
            </a:r>
            <a:r>
              <a:rPr lang="en-US" b="1" dirty="0" err="1"/>
              <a:t>isu-isu</a:t>
            </a:r>
            <a:r>
              <a:rPr lang="en-US" b="1" dirty="0"/>
              <a:t> </a:t>
            </a:r>
            <a:r>
              <a:rPr lang="en-US" b="1" dirty="0" err="1"/>
              <a:t>kebijakan</a:t>
            </a:r>
            <a:r>
              <a:rPr lang="en-US" b="1" dirty="0"/>
              <a:t> </a:t>
            </a:r>
            <a:r>
              <a:rPr lang="en-US" b="1" dirty="0" err="1"/>
              <a:t>politik</a:t>
            </a:r>
            <a:r>
              <a:rPr lang="en-US" b="1" dirty="0"/>
              <a:t> </a:t>
            </a:r>
            <a:r>
              <a:rPr lang="en-US" b="1" dirty="0" err="1"/>
              <a:t>selayaknya</a:t>
            </a:r>
            <a:r>
              <a:rPr lang="en-US" b="1" dirty="0"/>
              <a:t> </a:t>
            </a:r>
            <a:r>
              <a:rPr lang="en-US" b="1" dirty="0" err="1"/>
              <a:t>harus</a:t>
            </a:r>
            <a:r>
              <a:rPr lang="en-US" b="1" dirty="0"/>
              <a:t> </a:t>
            </a:r>
            <a:r>
              <a:rPr lang="en-US" b="1" dirty="0" err="1"/>
              <a:t>mendengarkan</a:t>
            </a:r>
            <a:r>
              <a:rPr lang="en-US" b="1" dirty="0"/>
              <a:t> </a:t>
            </a:r>
            <a:r>
              <a:rPr lang="en-US" b="1" dirty="0" err="1"/>
              <a:t>kebutuhan</a:t>
            </a:r>
            <a:r>
              <a:rPr lang="en-US" b="1" dirty="0"/>
              <a:t> </a:t>
            </a:r>
            <a:r>
              <a:rPr lang="en-US" b="1" dirty="0" err="1" smtClean="0"/>
              <a:t>masyarak</a:t>
            </a:r>
            <a:r>
              <a:rPr lang="id-ID" b="1" dirty="0" smtClean="0"/>
              <a:t>a</a:t>
            </a:r>
            <a:r>
              <a:rPr lang="en-US" b="1" dirty="0" smtClean="0"/>
              <a:t>t </a:t>
            </a:r>
            <a:r>
              <a:rPr lang="en-US" b="1" dirty="0" err="1"/>
              <a:t>konstituennya</a:t>
            </a:r>
            <a:r>
              <a:rPr lang="en-US" b="1" dirty="0"/>
              <a:t>.</a:t>
            </a:r>
            <a:endParaRPr lang="en-US" b="1" dirty="0"/>
          </a:p>
        </p:txBody>
      </p:sp>
      <p:sp>
        <p:nvSpPr>
          <p:cNvPr id="4" name="Date Placeholder 3"/>
          <p:cNvSpPr>
            <a:spLocks noGrp="1"/>
          </p:cNvSpPr>
          <p:nvPr>
            <p:ph type="dt" sz="half" idx="10"/>
          </p:nvPr>
        </p:nvSpPr>
        <p:spPr/>
        <p:txBody>
          <a:bodyPr/>
          <a:lstStyle/>
          <a:p>
            <a:fld id="{EA819768-1CD9-4EF8-8599-5228FAB3A413}" type="datetime1">
              <a:rPr lang="en-US" smtClean="0"/>
              <a:t>4/21/2020</a:t>
            </a:fld>
            <a:endParaRPr lang="en-US"/>
          </a:p>
        </p:txBody>
      </p:sp>
      <p:sp>
        <p:nvSpPr>
          <p:cNvPr id="5" name="Footer Placeholder 4"/>
          <p:cNvSpPr>
            <a:spLocks noGrp="1"/>
          </p:cNvSpPr>
          <p:nvPr>
            <p:ph type="ftr" sz="quarter" idx="11"/>
          </p:nvPr>
        </p:nvSpPr>
        <p:spPr/>
        <p:txBody>
          <a:bodyPr/>
          <a:lstStyle/>
          <a:p>
            <a:r>
              <a:rPr lang="en-US" smtClean="0"/>
              <a:t>Disampaikan oleh Tatik Rohmawati, S.IP.,M.Si</a:t>
            </a:r>
            <a:endParaRPr lang="en-US"/>
          </a:p>
        </p:txBody>
      </p:sp>
      <p:sp>
        <p:nvSpPr>
          <p:cNvPr id="6" name="Slide Number Placeholder 5"/>
          <p:cNvSpPr>
            <a:spLocks noGrp="1"/>
          </p:cNvSpPr>
          <p:nvPr>
            <p:ph type="sldNum" sz="quarter" idx="12"/>
          </p:nvPr>
        </p:nvSpPr>
        <p:spPr/>
        <p:txBody>
          <a:bodyPr/>
          <a:lstStyle/>
          <a:p>
            <a:fld id="{0699FA8D-A245-4150-9194-06F61F59EBD8}" type="slidenum">
              <a:rPr lang="en-US" smtClean="0"/>
              <a:pPr/>
              <a:t>7</a:t>
            </a:fld>
            <a:endParaRPr lang="en-US"/>
          </a:p>
        </p:txBody>
      </p:sp>
    </p:spTree>
  </p:cSld>
  <p:clrMapOvr>
    <a:masterClrMapping/>
  </p:clrMapOvr>
  <p:transition spd="slow">
    <p:wipe dir="r"/>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 y="785794"/>
            <a:ext cx="7786711" cy="4524315"/>
          </a:xfrm>
          <a:prstGeom prst="rect">
            <a:avLst/>
          </a:prstGeom>
        </p:spPr>
        <p:txBody>
          <a:bodyPr wrap="square">
            <a:spAutoFit/>
          </a:bodyPr>
          <a:lstStyle/>
          <a:p>
            <a:pPr algn="just"/>
            <a:r>
              <a:rPr lang="en-US" sz="2400" dirty="0" err="1"/>
              <a:t>Secara</a:t>
            </a:r>
            <a:r>
              <a:rPr lang="en-US" sz="2400" dirty="0"/>
              <a:t> </a:t>
            </a:r>
            <a:r>
              <a:rPr lang="en-US" sz="2400" dirty="0" err="1" smtClean="0"/>
              <a:t>normati</a:t>
            </a:r>
            <a:r>
              <a:rPr lang="id-ID" sz="2400" dirty="0" smtClean="0"/>
              <a:t>f</a:t>
            </a:r>
            <a:r>
              <a:rPr lang="en-US" sz="2400" dirty="0" smtClean="0"/>
              <a:t> </a:t>
            </a:r>
            <a:r>
              <a:rPr lang="en-US" sz="2400" dirty="0" err="1"/>
              <a:t>parpol</a:t>
            </a:r>
            <a:r>
              <a:rPr lang="en-US" sz="2400" dirty="0"/>
              <a:t> </a:t>
            </a:r>
            <a:r>
              <a:rPr lang="en-US" sz="2400" dirty="0" err="1"/>
              <a:t>berfungsi</a:t>
            </a:r>
            <a:r>
              <a:rPr lang="en-US" sz="2400" dirty="0"/>
              <a:t> </a:t>
            </a:r>
            <a:r>
              <a:rPr lang="en-US" sz="2400" dirty="0" err="1"/>
              <a:t>menjadi</a:t>
            </a:r>
            <a:r>
              <a:rPr lang="en-US" sz="2400" dirty="0"/>
              <a:t> </a:t>
            </a:r>
            <a:r>
              <a:rPr lang="en-US" sz="2400" dirty="0" err="1"/>
              <a:t>saluran</a:t>
            </a:r>
            <a:r>
              <a:rPr lang="en-US" sz="2400" dirty="0"/>
              <a:t> </a:t>
            </a:r>
            <a:r>
              <a:rPr lang="en-US" sz="2400" dirty="0" err="1"/>
              <a:t>aspirasi</a:t>
            </a:r>
            <a:r>
              <a:rPr lang="en-US" sz="2400" dirty="0"/>
              <a:t> </a:t>
            </a:r>
            <a:r>
              <a:rPr lang="en-US" sz="2400" dirty="0" err="1"/>
              <a:t>politik</a:t>
            </a:r>
            <a:r>
              <a:rPr lang="en-US" sz="2400" dirty="0"/>
              <a:t> </a:t>
            </a:r>
            <a:r>
              <a:rPr lang="en-US" sz="2400" dirty="0" err="1"/>
              <a:t>warga</a:t>
            </a:r>
            <a:r>
              <a:rPr lang="en-US" sz="2400" dirty="0"/>
              <a:t> Negara </a:t>
            </a:r>
            <a:r>
              <a:rPr lang="en-US" sz="2400" dirty="0" err="1"/>
              <a:t>untuk</a:t>
            </a:r>
            <a:r>
              <a:rPr lang="en-US" sz="2400" dirty="0"/>
              <a:t> </a:t>
            </a:r>
            <a:r>
              <a:rPr lang="en-US" sz="2400" dirty="0" err="1"/>
              <a:t>melaksanakan</a:t>
            </a:r>
            <a:r>
              <a:rPr lang="en-US" sz="2400" dirty="0"/>
              <a:t> </a:t>
            </a:r>
            <a:r>
              <a:rPr lang="en-US" sz="2400" dirty="0" err="1"/>
              <a:t>demokrasi</a:t>
            </a:r>
            <a:r>
              <a:rPr lang="en-US" sz="2400" dirty="0"/>
              <a:t> </a:t>
            </a:r>
            <a:r>
              <a:rPr lang="en-US" sz="2400" dirty="0" err="1"/>
              <a:t>perwakilan</a:t>
            </a:r>
            <a:r>
              <a:rPr lang="en-US" sz="2400" dirty="0"/>
              <a:t> </a:t>
            </a:r>
            <a:r>
              <a:rPr lang="en-US" sz="2400" dirty="0" err="1"/>
              <a:t>dalam</a:t>
            </a:r>
            <a:r>
              <a:rPr lang="en-US" sz="2400" dirty="0"/>
              <a:t> </a:t>
            </a:r>
            <a:r>
              <a:rPr lang="en-US" sz="2400" dirty="0" smtClean="0"/>
              <a:t>s</a:t>
            </a:r>
            <a:r>
              <a:rPr lang="id-ID" sz="2400" dirty="0" smtClean="0"/>
              <a:t>i</a:t>
            </a:r>
            <a:r>
              <a:rPr lang="en-US" sz="2400" dirty="0" smtClean="0"/>
              <a:t>stem </a:t>
            </a:r>
            <a:r>
              <a:rPr lang="en-US" sz="2400" dirty="0" err="1"/>
              <a:t>kenegaraan</a:t>
            </a:r>
            <a:r>
              <a:rPr lang="en-US" sz="2400" dirty="0"/>
              <a:t>. Hal </a:t>
            </a:r>
            <a:r>
              <a:rPr lang="en-US" sz="2400" dirty="0" err="1"/>
              <a:t>ini</a:t>
            </a:r>
            <a:r>
              <a:rPr lang="en-US" sz="2400" dirty="0"/>
              <a:t> </a:t>
            </a:r>
            <a:r>
              <a:rPr lang="en-US" sz="2400" dirty="0" err="1"/>
              <a:t>meliputi</a:t>
            </a:r>
            <a:r>
              <a:rPr lang="en-US" sz="2400" dirty="0"/>
              <a:t> </a:t>
            </a:r>
            <a:r>
              <a:rPr lang="en-US" sz="2400" dirty="0" err="1"/>
              <a:t>menempatkan</a:t>
            </a:r>
            <a:r>
              <a:rPr lang="en-US" sz="2400" dirty="0"/>
              <a:t> </a:t>
            </a:r>
            <a:r>
              <a:rPr lang="en-US" sz="2400" dirty="0" err="1"/>
              <a:t>perwakilan</a:t>
            </a:r>
            <a:r>
              <a:rPr lang="en-US" sz="2400" dirty="0"/>
              <a:t> </a:t>
            </a:r>
            <a:r>
              <a:rPr lang="en-US" sz="2400" dirty="0" err="1"/>
              <a:t>pada</a:t>
            </a:r>
            <a:r>
              <a:rPr lang="en-US" sz="2400" dirty="0"/>
              <a:t> </a:t>
            </a:r>
            <a:r>
              <a:rPr lang="en-US" sz="2400" dirty="0" err="1"/>
              <a:t>lembaga</a:t>
            </a:r>
            <a:r>
              <a:rPr lang="en-US" sz="2400" dirty="0"/>
              <a:t> </a:t>
            </a:r>
            <a:r>
              <a:rPr lang="en-US" sz="2400" dirty="0" err="1" smtClean="0"/>
              <a:t>legislati</a:t>
            </a:r>
            <a:r>
              <a:rPr lang="id-ID" sz="2400" dirty="0" smtClean="0"/>
              <a:t>f</a:t>
            </a:r>
            <a:r>
              <a:rPr lang="en-US" sz="2400" dirty="0" smtClean="0"/>
              <a:t>, </a:t>
            </a:r>
            <a:r>
              <a:rPr lang="en-US" sz="2400" dirty="0" err="1"/>
              <a:t>kekuasaan</a:t>
            </a:r>
            <a:r>
              <a:rPr lang="en-US" sz="2400" dirty="0"/>
              <a:t> </a:t>
            </a:r>
            <a:r>
              <a:rPr lang="en-US" sz="2400" dirty="0" err="1"/>
              <a:t>pembentukan</a:t>
            </a:r>
            <a:r>
              <a:rPr lang="en-US" sz="2400" dirty="0"/>
              <a:t> </a:t>
            </a:r>
            <a:r>
              <a:rPr lang="en-US" sz="2400" dirty="0" err="1"/>
              <a:t>pemerintahan</a:t>
            </a:r>
            <a:r>
              <a:rPr lang="en-US" sz="2400" dirty="0"/>
              <a:t> </a:t>
            </a:r>
            <a:r>
              <a:rPr lang="en-US" sz="2400" dirty="0" err="1"/>
              <a:t>dan</a:t>
            </a:r>
            <a:r>
              <a:rPr lang="en-US" sz="2400" dirty="0"/>
              <a:t> </a:t>
            </a:r>
            <a:r>
              <a:rPr lang="en-US" sz="2400" dirty="0" err="1"/>
              <a:t>melakukan</a:t>
            </a:r>
            <a:r>
              <a:rPr lang="en-US" sz="2400" dirty="0"/>
              <a:t> control </a:t>
            </a:r>
            <a:r>
              <a:rPr lang="en-US" sz="2400" dirty="0" err="1"/>
              <a:t>atas</a:t>
            </a:r>
            <a:r>
              <a:rPr lang="en-US" sz="2400" dirty="0"/>
              <a:t> </a:t>
            </a:r>
            <a:r>
              <a:rPr lang="en-US" sz="2400" dirty="0" err="1"/>
              <a:t>jalannya</a:t>
            </a:r>
            <a:r>
              <a:rPr lang="en-US" sz="2400" dirty="0"/>
              <a:t> </a:t>
            </a:r>
            <a:r>
              <a:rPr lang="en-US" sz="2400" dirty="0" err="1"/>
              <a:t>pemerintahan</a:t>
            </a:r>
            <a:r>
              <a:rPr lang="en-US" sz="2400" dirty="0"/>
              <a:t>. </a:t>
            </a:r>
            <a:r>
              <a:rPr lang="en-US" sz="2400" dirty="0" err="1"/>
              <a:t>Dalam</a:t>
            </a:r>
            <a:r>
              <a:rPr lang="en-US" sz="2400" dirty="0"/>
              <a:t> </a:t>
            </a:r>
            <a:r>
              <a:rPr lang="en-US" sz="2400" dirty="0" err="1"/>
              <a:t>literatur</a:t>
            </a:r>
            <a:r>
              <a:rPr lang="en-US" sz="2400" dirty="0"/>
              <a:t> </a:t>
            </a:r>
            <a:r>
              <a:rPr lang="en-US" sz="2400" dirty="0" err="1"/>
              <a:t>ilmu</a:t>
            </a:r>
            <a:r>
              <a:rPr lang="en-US" sz="2400" dirty="0"/>
              <a:t> </a:t>
            </a:r>
            <a:r>
              <a:rPr lang="en-US" sz="2400" dirty="0" err="1"/>
              <a:t>politik</a:t>
            </a:r>
            <a:r>
              <a:rPr lang="en-US" sz="2400" dirty="0"/>
              <a:t> </a:t>
            </a:r>
            <a:r>
              <a:rPr lang="en-US" sz="2400" dirty="0" err="1"/>
              <a:t>tradisional</a:t>
            </a:r>
            <a:r>
              <a:rPr lang="en-US" sz="2400" dirty="0"/>
              <a:t> </a:t>
            </a:r>
            <a:r>
              <a:rPr lang="en-US" sz="2400" dirty="0" err="1"/>
              <a:t>menganggap</a:t>
            </a:r>
            <a:r>
              <a:rPr lang="en-US" sz="2400" dirty="0"/>
              <a:t> </a:t>
            </a:r>
            <a:r>
              <a:rPr lang="en-US" sz="2400" dirty="0" err="1"/>
              <a:t>apa</a:t>
            </a:r>
            <a:r>
              <a:rPr lang="en-US" sz="2400" dirty="0"/>
              <a:t> yang </a:t>
            </a:r>
            <a:r>
              <a:rPr lang="en-US" sz="2400" dirty="0" err="1"/>
              <a:t>dilakukan</a:t>
            </a:r>
            <a:r>
              <a:rPr lang="en-US" sz="2400" dirty="0"/>
              <a:t> </a:t>
            </a:r>
            <a:r>
              <a:rPr lang="en-US" sz="2400" dirty="0" err="1"/>
              <a:t>partai</a:t>
            </a:r>
            <a:r>
              <a:rPr lang="en-US" sz="2400" dirty="0"/>
              <a:t> </a:t>
            </a:r>
            <a:r>
              <a:rPr lang="en-US" sz="2400" dirty="0" err="1"/>
              <a:t>adalah</a:t>
            </a:r>
            <a:r>
              <a:rPr lang="en-US" sz="2400" dirty="0"/>
              <a:t> </a:t>
            </a:r>
            <a:r>
              <a:rPr lang="en-US" sz="2400" dirty="0" err="1"/>
              <a:t>mengorganisasi</a:t>
            </a:r>
            <a:r>
              <a:rPr lang="en-US" sz="2400" dirty="0"/>
              <a:t> </a:t>
            </a:r>
            <a:r>
              <a:rPr lang="en-US" sz="2400" dirty="0" err="1"/>
              <a:t>dan</a:t>
            </a:r>
            <a:r>
              <a:rPr lang="en-US" sz="2400" dirty="0"/>
              <a:t> </a:t>
            </a:r>
            <a:r>
              <a:rPr lang="en-US" sz="2400" dirty="0" err="1"/>
              <a:t>mengerahkan</a:t>
            </a:r>
            <a:r>
              <a:rPr lang="en-US" sz="2400" dirty="0"/>
              <a:t> </a:t>
            </a:r>
            <a:r>
              <a:rPr lang="en-US" sz="2400" dirty="0" err="1"/>
              <a:t>warga</a:t>
            </a:r>
            <a:r>
              <a:rPr lang="en-US" sz="2400" dirty="0"/>
              <a:t> Negara, </a:t>
            </a:r>
            <a:r>
              <a:rPr lang="en-US" sz="2400" dirty="0" err="1"/>
              <a:t>menyatukan</a:t>
            </a:r>
            <a:r>
              <a:rPr lang="en-US" sz="2400" dirty="0"/>
              <a:t> </a:t>
            </a:r>
            <a:r>
              <a:rPr lang="en-US" sz="2400" dirty="0" err="1"/>
              <a:t>berbagai</a:t>
            </a:r>
            <a:r>
              <a:rPr lang="en-US" sz="2400" dirty="0"/>
              <a:t> </a:t>
            </a:r>
            <a:r>
              <a:rPr lang="en-US" sz="2400" dirty="0" err="1"/>
              <a:t>kepentingan</a:t>
            </a:r>
            <a:r>
              <a:rPr lang="en-US" sz="2400" dirty="0"/>
              <a:t>, </a:t>
            </a:r>
            <a:r>
              <a:rPr lang="en-US" sz="2400" dirty="0" err="1"/>
              <a:t>mencari</a:t>
            </a:r>
            <a:r>
              <a:rPr lang="en-US" sz="2400" dirty="0"/>
              <a:t> </a:t>
            </a:r>
            <a:r>
              <a:rPr lang="en-US" sz="2400" dirty="0" err="1"/>
              <a:t>pemimpin</a:t>
            </a:r>
            <a:r>
              <a:rPr lang="en-US" sz="2400" dirty="0"/>
              <a:t> </a:t>
            </a:r>
            <a:r>
              <a:rPr lang="en-US" sz="2400" dirty="0" err="1"/>
              <a:t>untuk</a:t>
            </a:r>
            <a:r>
              <a:rPr lang="en-US" sz="2400" dirty="0"/>
              <a:t> </a:t>
            </a:r>
            <a:r>
              <a:rPr lang="en-US" sz="2400" dirty="0" err="1"/>
              <a:t>jabatan</a:t>
            </a:r>
            <a:r>
              <a:rPr lang="en-US" sz="2400" dirty="0"/>
              <a:t> </a:t>
            </a:r>
            <a:r>
              <a:rPr lang="en-US" sz="2400" dirty="0" err="1"/>
              <a:t>publik</a:t>
            </a:r>
            <a:r>
              <a:rPr lang="en-US" sz="2400" dirty="0"/>
              <a:t>, </a:t>
            </a:r>
            <a:r>
              <a:rPr lang="en-US" sz="2400" dirty="0" err="1"/>
              <a:t>memformulasikan</a:t>
            </a:r>
            <a:r>
              <a:rPr lang="en-US" sz="2400" dirty="0"/>
              <a:t> </a:t>
            </a:r>
            <a:r>
              <a:rPr lang="en-US" sz="2400" dirty="0" err="1"/>
              <a:t>kebijakan</a:t>
            </a:r>
            <a:r>
              <a:rPr lang="en-US" sz="2400" dirty="0"/>
              <a:t> public </a:t>
            </a:r>
            <a:r>
              <a:rPr lang="en-US" sz="2400" dirty="0" err="1"/>
              <a:t>dan</a:t>
            </a:r>
            <a:r>
              <a:rPr lang="en-US" sz="2400" dirty="0"/>
              <a:t> </a:t>
            </a:r>
            <a:r>
              <a:rPr lang="en-US" sz="2400" dirty="0" err="1"/>
              <a:t>bertindak</a:t>
            </a:r>
            <a:r>
              <a:rPr lang="en-US" sz="2400" dirty="0"/>
              <a:t> </a:t>
            </a:r>
            <a:r>
              <a:rPr lang="en-US" sz="2400" dirty="0" err="1"/>
              <a:t>sebagai</a:t>
            </a:r>
            <a:r>
              <a:rPr lang="en-US" sz="2400" dirty="0"/>
              <a:t> </a:t>
            </a:r>
            <a:r>
              <a:rPr lang="en-US" sz="2400" dirty="0" err="1"/>
              <a:t>penghubung</a:t>
            </a:r>
            <a:r>
              <a:rPr lang="en-US" sz="2400" dirty="0"/>
              <a:t> </a:t>
            </a:r>
            <a:r>
              <a:rPr lang="en-US" sz="2400" dirty="0" err="1"/>
              <a:t>penting</a:t>
            </a:r>
            <a:r>
              <a:rPr lang="en-US" sz="2400" dirty="0"/>
              <a:t> </a:t>
            </a:r>
            <a:r>
              <a:rPr lang="en-US" sz="2400" dirty="0" err="1"/>
              <a:t>antara</a:t>
            </a:r>
            <a:r>
              <a:rPr lang="en-US" sz="2400" dirty="0"/>
              <a:t> </a:t>
            </a:r>
            <a:r>
              <a:rPr lang="en-US" sz="2400" dirty="0" err="1"/>
              <a:t>warga</a:t>
            </a:r>
            <a:r>
              <a:rPr lang="en-US" sz="2400" dirty="0"/>
              <a:t> Negara </a:t>
            </a:r>
            <a:r>
              <a:rPr lang="en-US" sz="2400" dirty="0" err="1"/>
              <a:t>dan</a:t>
            </a:r>
            <a:r>
              <a:rPr lang="en-US" sz="2400" dirty="0"/>
              <a:t> Negara.</a:t>
            </a:r>
            <a:endParaRPr lang="en-US" sz="2400" dirty="0"/>
          </a:p>
        </p:txBody>
      </p:sp>
      <p:sp>
        <p:nvSpPr>
          <p:cNvPr id="2" name="Date Placeholder 1"/>
          <p:cNvSpPr>
            <a:spLocks noGrp="1"/>
          </p:cNvSpPr>
          <p:nvPr>
            <p:ph type="dt" sz="half" idx="10"/>
          </p:nvPr>
        </p:nvSpPr>
        <p:spPr/>
        <p:txBody>
          <a:bodyPr/>
          <a:lstStyle/>
          <a:p>
            <a:fld id="{A7E7FADD-6050-428B-ABAD-746DC9523130}" type="datetime1">
              <a:rPr lang="en-US" smtClean="0"/>
              <a:t>4/21/2020</a:t>
            </a:fld>
            <a:endParaRPr lang="en-US"/>
          </a:p>
        </p:txBody>
      </p:sp>
      <p:sp>
        <p:nvSpPr>
          <p:cNvPr id="4" name="Footer Placeholder 3"/>
          <p:cNvSpPr>
            <a:spLocks noGrp="1"/>
          </p:cNvSpPr>
          <p:nvPr>
            <p:ph type="ftr" sz="quarter" idx="11"/>
          </p:nvPr>
        </p:nvSpPr>
        <p:spPr>
          <a:xfrm>
            <a:off x="3124200" y="6356352"/>
            <a:ext cx="3175992" cy="365125"/>
          </a:xfrm>
        </p:spPr>
        <p:txBody>
          <a:bodyPr/>
          <a:lstStyle/>
          <a:p>
            <a:r>
              <a:rPr lang="en-US" dirty="0" err="1" smtClean="0"/>
              <a:t>Disampaikan</a:t>
            </a:r>
            <a:r>
              <a:rPr lang="en-US" dirty="0" smtClean="0"/>
              <a:t> </a:t>
            </a:r>
            <a:r>
              <a:rPr lang="en-US" dirty="0" err="1" smtClean="0"/>
              <a:t>oleh</a:t>
            </a:r>
            <a:r>
              <a:rPr lang="en-US" dirty="0" smtClean="0"/>
              <a:t> Tatik Rohmawati, S.IP.,</a:t>
            </a:r>
            <a:r>
              <a:rPr lang="en-US" dirty="0" err="1" smtClean="0"/>
              <a:t>M.Si</a:t>
            </a:r>
            <a:endParaRPr lang="en-US" dirty="0"/>
          </a:p>
        </p:txBody>
      </p:sp>
      <p:sp>
        <p:nvSpPr>
          <p:cNvPr id="5" name="Slide Number Placeholder 4"/>
          <p:cNvSpPr>
            <a:spLocks noGrp="1"/>
          </p:cNvSpPr>
          <p:nvPr>
            <p:ph type="sldNum" sz="quarter" idx="12"/>
          </p:nvPr>
        </p:nvSpPr>
        <p:spPr/>
        <p:txBody>
          <a:bodyPr/>
          <a:lstStyle/>
          <a:p>
            <a:fld id="{0699FA8D-A245-4150-9194-06F61F59EBD8}" type="slidenum">
              <a:rPr lang="en-US" smtClean="0"/>
              <a:pPr/>
              <a:t>8</a:t>
            </a:fld>
            <a:endParaRPr lang="en-US"/>
          </a:p>
        </p:txBody>
      </p:sp>
      <p:sp>
        <p:nvSpPr>
          <p:cNvPr id="6" name="TextBox 5"/>
          <p:cNvSpPr txBox="1"/>
          <p:nvPr/>
        </p:nvSpPr>
        <p:spPr>
          <a:xfrm>
            <a:off x="2907446" y="201019"/>
            <a:ext cx="1971822" cy="584775"/>
          </a:xfrm>
          <a:prstGeom prst="rect">
            <a:avLst/>
          </a:prstGeom>
          <a:noFill/>
        </p:spPr>
        <p:txBody>
          <a:bodyPr wrap="none" rtlCol="0">
            <a:spAutoFit/>
          </a:bodyPr>
          <a:lstStyle/>
          <a:p>
            <a:r>
              <a:rPr lang="id-ID" sz="3200" b="1" dirty="0" smtClean="0"/>
              <a:t>LANJUTAN</a:t>
            </a:r>
            <a:endParaRPr lang="id-ID" sz="3200" b="1" dirty="0"/>
          </a:p>
        </p:txBody>
      </p:sp>
    </p:spTree>
  </p:cSld>
  <p:clrMapOvr>
    <a:masterClrMapping/>
  </p:clrMapOvr>
  <p:transition spd="slow">
    <p:wipe dir="u"/>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8596" y="1428736"/>
            <a:ext cx="8215371" cy="5262979"/>
          </a:xfrm>
          <a:prstGeom prst="rect">
            <a:avLst/>
          </a:prstGeom>
        </p:spPr>
        <p:txBody>
          <a:bodyPr wrap="square">
            <a:spAutoFit/>
          </a:bodyPr>
          <a:lstStyle/>
          <a:p>
            <a:pPr algn="just"/>
            <a:r>
              <a:rPr lang="en-US" sz="2800" b="1" dirty="0" err="1"/>
              <a:t>Dalam</a:t>
            </a:r>
            <a:r>
              <a:rPr lang="en-US" sz="2800" b="1" dirty="0"/>
              <a:t> </a:t>
            </a:r>
            <a:r>
              <a:rPr lang="en-US" sz="2800" b="1" dirty="0" err="1"/>
              <a:t>konstelasi</a:t>
            </a:r>
            <a:r>
              <a:rPr lang="en-US" sz="2800" b="1" dirty="0"/>
              <a:t> </a:t>
            </a:r>
            <a:r>
              <a:rPr lang="en-US" sz="2800" b="1" dirty="0" err="1"/>
              <a:t>kebijakan</a:t>
            </a:r>
            <a:r>
              <a:rPr lang="en-US" sz="2800" b="1" dirty="0"/>
              <a:t> Negara, </a:t>
            </a:r>
            <a:r>
              <a:rPr lang="en-US" sz="2800" b="1" dirty="0" err="1"/>
              <a:t>parpol</a:t>
            </a:r>
            <a:r>
              <a:rPr lang="en-US" sz="2800" b="1" dirty="0"/>
              <a:t> </a:t>
            </a:r>
            <a:r>
              <a:rPr lang="en-US" sz="2800" b="1" dirty="0" err="1"/>
              <a:t>sebagai</a:t>
            </a:r>
            <a:r>
              <a:rPr lang="en-US" sz="2800" b="1" dirty="0"/>
              <a:t> </a:t>
            </a:r>
            <a:r>
              <a:rPr lang="en-US" sz="2800" b="1" dirty="0" err="1"/>
              <a:t>entitas</a:t>
            </a:r>
            <a:r>
              <a:rPr lang="en-US" sz="2800" b="1" dirty="0"/>
              <a:t> </a:t>
            </a:r>
            <a:r>
              <a:rPr lang="en-US" sz="2800" b="1" dirty="0" err="1"/>
              <a:t>politik</a:t>
            </a:r>
            <a:r>
              <a:rPr lang="en-US" sz="2800" b="1" dirty="0"/>
              <a:t> </a:t>
            </a:r>
            <a:r>
              <a:rPr lang="en-US" sz="2800" b="1" dirty="0" err="1"/>
              <a:t>praktis</a:t>
            </a:r>
            <a:r>
              <a:rPr lang="en-US" sz="2800" b="1" dirty="0"/>
              <a:t> </a:t>
            </a:r>
            <a:r>
              <a:rPr lang="en-US" sz="2800" b="1" dirty="0" err="1"/>
              <a:t>sedangkan</a:t>
            </a:r>
            <a:r>
              <a:rPr lang="en-US" sz="2800" b="1" dirty="0"/>
              <a:t> </a:t>
            </a:r>
            <a:r>
              <a:rPr lang="en-US" sz="2800" b="1" dirty="0" err="1" smtClean="0"/>
              <a:t>legislati</a:t>
            </a:r>
            <a:r>
              <a:rPr lang="id-ID" sz="2800" b="1" dirty="0" smtClean="0"/>
              <a:t>f</a:t>
            </a:r>
            <a:r>
              <a:rPr lang="en-US" sz="2800" b="1" dirty="0" smtClean="0"/>
              <a:t> </a:t>
            </a:r>
            <a:r>
              <a:rPr lang="en-US" sz="2800" b="1" dirty="0" err="1"/>
              <a:t>sebagai</a:t>
            </a:r>
            <a:r>
              <a:rPr lang="en-US" sz="2800" b="1" dirty="0"/>
              <a:t> </a:t>
            </a:r>
            <a:r>
              <a:rPr lang="en-US" sz="2800" b="1" dirty="0" err="1"/>
              <a:t>kepanjangan</a:t>
            </a:r>
            <a:r>
              <a:rPr lang="en-US" sz="2800" b="1" dirty="0"/>
              <a:t> </a:t>
            </a:r>
            <a:r>
              <a:rPr lang="en-US" sz="2800" b="1" dirty="0" err="1"/>
              <a:t>tangan</a:t>
            </a:r>
            <a:r>
              <a:rPr lang="en-US" sz="2800" b="1" dirty="0"/>
              <a:t> </a:t>
            </a:r>
            <a:r>
              <a:rPr lang="en-US" sz="2800" b="1" dirty="0" err="1"/>
              <a:t>parpol</a:t>
            </a:r>
            <a:r>
              <a:rPr lang="en-US" sz="2800" b="1" dirty="0"/>
              <a:t>. </a:t>
            </a:r>
            <a:r>
              <a:rPr lang="en-US" sz="2800" b="1" dirty="0" err="1"/>
              <a:t>Maksudnya</a:t>
            </a:r>
            <a:r>
              <a:rPr lang="en-US" sz="2800" b="1" dirty="0"/>
              <a:t> </a:t>
            </a:r>
            <a:r>
              <a:rPr lang="en-US" sz="2800" b="1" dirty="0" err="1"/>
              <a:t>yaitu</a:t>
            </a:r>
            <a:r>
              <a:rPr lang="en-US" sz="2800" b="1" dirty="0"/>
              <a:t> </a:t>
            </a:r>
            <a:r>
              <a:rPr lang="en-US" sz="2800" b="1" dirty="0" err="1"/>
              <a:t>parpol</a:t>
            </a:r>
            <a:r>
              <a:rPr lang="en-US" sz="2800" b="1" dirty="0"/>
              <a:t> </a:t>
            </a:r>
            <a:r>
              <a:rPr lang="en-US" sz="2800" b="1" dirty="0" err="1"/>
              <a:t>merupakan</a:t>
            </a:r>
            <a:r>
              <a:rPr lang="en-US" sz="2800" b="1" dirty="0"/>
              <a:t> </a:t>
            </a:r>
            <a:r>
              <a:rPr lang="en-US" sz="2800" b="1" dirty="0" err="1"/>
              <a:t>jati</a:t>
            </a:r>
            <a:r>
              <a:rPr lang="en-US" sz="2800" b="1" dirty="0"/>
              <a:t> </a:t>
            </a:r>
            <a:r>
              <a:rPr lang="en-US" sz="2800" b="1" dirty="0" err="1"/>
              <a:t>diri</a:t>
            </a:r>
            <a:r>
              <a:rPr lang="en-US" sz="2800" b="1" dirty="0"/>
              <a:t> </a:t>
            </a:r>
            <a:r>
              <a:rPr lang="en-US" sz="2800" b="1" dirty="0" err="1"/>
              <a:t>pelaksanaan</a:t>
            </a:r>
            <a:r>
              <a:rPr lang="en-US" sz="2800" b="1" dirty="0"/>
              <a:t> </a:t>
            </a:r>
            <a:r>
              <a:rPr lang="en-US" sz="2800" b="1" dirty="0" err="1"/>
              <a:t>politik</a:t>
            </a:r>
            <a:r>
              <a:rPr lang="en-US" sz="2800" b="1" dirty="0"/>
              <a:t> </a:t>
            </a:r>
            <a:r>
              <a:rPr lang="en-US" sz="2800" b="1" dirty="0" err="1"/>
              <a:t>sebagai</a:t>
            </a:r>
            <a:r>
              <a:rPr lang="en-US" sz="2800" b="1" dirty="0"/>
              <a:t> </a:t>
            </a:r>
            <a:r>
              <a:rPr lang="en-US" sz="2800" b="1" dirty="0" err="1"/>
              <a:t>wadah</a:t>
            </a:r>
            <a:r>
              <a:rPr lang="en-US" sz="2800" b="1" dirty="0"/>
              <a:t> yang </a:t>
            </a:r>
            <a:r>
              <a:rPr lang="en-US" sz="2800" b="1" dirty="0" err="1"/>
              <a:t>berfungsi</a:t>
            </a:r>
            <a:r>
              <a:rPr lang="en-US" sz="2800" b="1" dirty="0"/>
              <a:t> </a:t>
            </a:r>
            <a:r>
              <a:rPr lang="en-US" sz="2800" b="1" dirty="0" err="1"/>
              <a:t>untuk</a:t>
            </a:r>
            <a:r>
              <a:rPr lang="en-US" sz="2800" b="1" dirty="0"/>
              <a:t> </a:t>
            </a:r>
            <a:r>
              <a:rPr lang="en-US" sz="2800" b="1" dirty="0" err="1"/>
              <a:t>menampung</a:t>
            </a:r>
            <a:r>
              <a:rPr lang="en-US" sz="2800" b="1" dirty="0"/>
              <a:t> </a:t>
            </a:r>
            <a:r>
              <a:rPr lang="en-US" sz="2800" b="1" dirty="0" err="1"/>
              <a:t>aspirasi</a:t>
            </a:r>
            <a:r>
              <a:rPr lang="en-US" sz="2800" b="1" dirty="0"/>
              <a:t> </a:t>
            </a:r>
            <a:r>
              <a:rPr lang="en-US" sz="2800" b="1" dirty="0" err="1"/>
              <a:t>masyarakat</a:t>
            </a:r>
            <a:r>
              <a:rPr lang="en-US" sz="2800" b="1" dirty="0"/>
              <a:t> </a:t>
            </a:r>
            <a:r>
              <a:rPr lang="en-US" sz="2800" b="1" dirty="0" err="1"/>
              <a:t>dan</a:t>
            </a:r>
            <a:r>
              <a:rPr lang="en-US" sz="2800" b="1" dirty="0"/>
              <a:t> </a:t>
            </a:r>
            <a:r>
              <a:rPr lang="en-US" sz="2800" b="1" dirty="0" err="1"/>
              <a:t>legislatif</a:t>
            </a:r>
            <a:r>
              <a:rPr lang="en-US" sz="2800" b="1" dirty="0"/>
              <a:t> </a:t>
            </a:r>
            <a:r>
              <a:rPr lang="en-US" sz="2800" b="1" dirty="0" err="1"/>
              <a:t>yaitu</a:t>
            </a:r>
            <a:r>
              <a:rPr lang="en-US" sz="2800" b="1" dirty="0"/>
              <a:t> </a:t>
            </a:r>
            <a:r>
              <a:rPr lang="en-US" sz="2800" b="1" dirty="0" err="1"/>
              <a:t>sebagai</a:t>
            </a:r>
            <a:r>
              <a:rPr lang="en-US" sz="2800" b="1" dirty="0"/>
              <a:t> </a:t>
            </a:r>
            <a:r>
              <a:rPr lang="en-US" sz="2800" b="1" dirty="0" err="1"/>
              <a:t>perpanjangan</a:t>
            </a:r>
            <a:r>
              <a:rPr lang="en-US" sz="2800" b="1" dirty="0"/>
              <a:t> </a:t>
            </a:r>
            <a:r>
              <a:rPr lang="en-US" sz="2800" b="1" dirty="0" err="1"/>
              <a:t>tangan</a:t>
            </a:r>
            <a:r>
              <a:rPr lang="en-US" sz="2800" b="1" dirty="0"/>
              <a:t> </a:t>
            </a:r>
            <a:r>
              <a:rPr lang="en-US" sz="2800" b="1" dirty="0" err="1"/>
              <a:t>dari</a:t>
            </a:r>
            <a:r>
              <a:rPr lang="en-US" sz="2800" b="1" dirty="0"/>
              <a:t> </a:t>
            </a:r>
            <a:r>
              <a:rPr lang="en-US" sz="2800" b="1" dirty="0" err="1"/>
              <a:t>parpol</a:t>
            </a:r>
            <a:r>
              <a:rPr lang="en-US" sz="2800" b="1" dirty="0"/>
              <a:t> </a:t>
            </a:r>
            <a:r>
              <a:rPr lang="en-US" sz="2800" b="1" dirty="0" err="1"/>
              <a:t>maksudnya</a:t>
            </a:r>
            <a:r>
              <a:rPr lang="en-US" sz="2800" b="1" dirty="0"/>
              <a:t> </a:t>
            </a:r>
            <a:r>
              <a:rPr lang="en-US" sz="2800" b="1" dirty="0" err="1"/>
              <a:t>yaitu</a:t>
            </a:r>
            <a:r>
              <a:rPr lang="en-US" sz="2800" b="1" dirty="0"/>
              <a:t> </a:t>
            </a:r>
            <a:r>
              <a:rPr lang="en-US" sz="2800" b="1" dirty="0" err="1"/>
              <a:t>kader-kader</a:t>
            </a:r>
            <a:r>
              <a:rPr lang="en-US" sz="2800" b="1" dirty="0"/>
              <a:t> </a:t>
            </a:r>
            <a:r>
              <a:rPr lang="en-US" sz="2800" b="1" dirty="0" err="1"/>
              <a:t>parpol</a:t>
            </a:r>
            <a:r>
              <a:rPr lang="en-US" sz="2800" b="1" dirty="0"/>
              <a:t> yang </a:t>
            </a:r>
            <a:r>
              <a:rPr lang="en-US" sz="2800" b="1" dirty="0" err="1"/>
              <a:t>duduk</a:t>
            </a:r>
            <a:r>
              <a:rPr lang="en-US" sz="2800" b="1" dirty="0"/>
              <a:t> di </a:t>
            </a:r>
            <a:r>
              <a:rPr lang="en-US" sz="2800" b="1" dirty="0" err="1"/>
              <a:t>kursi</a:t>
            </a:r>
            <a:r>
              <a:rPr lang="en-US" sz="2800" b="1" dirty="0"/>
              <a:t> </a:t>
            </a:r>
            <a:r>
              <a:rPr lang="en-US" sz="2800" b="1" dirty="0" err="1" smtClean="0"/>
              <a:t>parlemen</a:t>
            </a:r>
            <a:r>
              <a:rPr lang="en-US" sz="2800" b="1" dirty="0" smtClean="0"/>
              <a:t>/</a:t>
            </a:r>
            <a:r>
              <a:rPr lang="en-US" sz="2800" b="1" dirty="0" err="1" smtClean="0"/>
              <a:t>legislati</a:t>
            </a:r>
            <a:r>
              <a:rPr lang="id-ID" sz="2800" b="1" dirty="0" smtClean="0"/>
              <a:t>f</a:t>
            </a:r>
            <a:r>
              <a:rPr lang="en-US" sz="2800" b="1" dirty="0" smtClean="0"/>
              <a:t> </a:t>
            </a:r>
            <a:r>
              <a:rPr lang="en-US" sz="2800" b="1" dirty="0" err="1"/>
              <a:t>harus</a:t>
            </a:r>
            <a:r>
              <a:rPr lang="en-US" sz="2800" b="1" dirty="0"/>
              <a:t> </a:t>
            </a:r>
            <a:r>
              <a:rPr lang="en-US" sz="2800" b="1" dirty="0" err="1"/>
              <a:t>dapat</a:t>
            </a:r>
            <a:r>
              <a:rPr lang="en-US" sz="2800" b="1" dirty="0"/>
              <a:t> </a:t>
            </a:r>
            <a:r>
              <a:rPr lang="en-US" sz="2800" b="1" dirty="0" err="1"/>
              <a:t>mengartikan</a:t>
            </a:r>
            <a:r>
              <a:rPr lang="en-US" sz="2800" b="1" dirty="0"/>
              <a:t> </a:t>
            </a:r>
            <a:r>
              <a:rPr lang="en-US" sz="2800" b="1" dirty="0" err="1"/>
              <a:t>aspirasi-aspirasi</a:t>
            </a:r>
            <a:r>
              <a:rPr lang="en-US" sz="2800" b="1" dirty="0"/>
              <a:t> </a:t>
            </a:r>
            <a:r>
              <a:rPr lang="en-US" sz="2800" b="1" dirty="0" err="1"/>
              <a:t>dari</a:t>
            </a:r>
            <a:r>
              <a:rPr lang="en-US" sz="2800" b="1" dirty="0"/>
              <a:t> </a:t>
            </a:r>
            <a:r>
              <a:rPr lang="en-US" sz="2800" b="1" dirty="0" err="1"/>
              <a:t>masyarakat</a:t>
            </a:r>
            <a:r>
              <a:rPr lang="en-US" sz="2800" b="1" dirty="0"/>
              <a:t> </a:t>
            </a:r>
            <a:r>
              <a:rPr lang="en-US" sz="2800" b="1" dirty="0" err="1"/>
              <a:t>dan</a:t>
            </a:r>
            <a:r>
              <a:rPr lang="en-US" sz="2800" b="1" dirty="0"/>
              <a:t> </a:t>
            </a:r>
            <a:r>
              <a:rPr lang="en-US" sz="2800" b="1" dirty="0" err="1"/>
              <a:t>menyuarakan</a:t>
            </a:r>
            <a:r>
              <a:rPr lang="en-US" sz="2800" b="1" dirty="0"/>
              <a:t> </a:t>
            </a:r>
            <a:r>
              <a:rPr lang="en-US" sz="2800" b="1" dirty="0" err="1"/>
              <a:t>keinginan</a:t>
            </a:r>
            <a:r>
              <a:rPr lang="en-US" sz="2800" b="1" dirty="0"/>
              <a:t> </a:t>
            </a:r>
            <a:r>
              <a:rPr lang="en-US" sz="2800" b="1" dirty="0" err="1"/>
              <a:t>masyarakat</a:t>
            </a:r>
            <a:r>
              <a:rPr lang="en-US" sz="2800" b="1" dirty="0"/>
              <a:t> </a:t>
            </a:r>
            <a:r>
              <a:rPr lang="en-US" sz="2800" b="1" dirty="0" err="1"/>
              <a:t>dengan</a:t>
            </a:r>
            <a:r>
              <a:rPr lang="en-US" sz="2800" b="1" dirty="0"/>
              <a:t> </a:t>
            </a:r>
            <a:r>
              <a:rPr lang="en-US" sz="2800" b="1" dirty="0" err="1"/>
              <a:t>membela</a:t>
            </a:r>
            <a:r>
              <a:rPr lang="en-US" sz="2800" b="1" dirty="0"/>
              <a:t> </a:t>
            </a:r>
            <a:r>
              <a:rPr lang="en-US" sz="2800" b="1" dirty="0" err="1"/>
              <a:t>kepentingan</a:t>
            </a:r>
            <a:r>
              <a:rPr lang="en-US" sz="2800" b="1" dirty="0"/>
              <a:t> </a:t>
            </a:r>
            <a:r>
              <a:rPr lang="en-US" sz="2800" b="1" dirty="0" err="1"/>
              <a:t>masyarakat</a:t>
            </a:r>
            <a:r>
              <a:rPr lang="en-US" sz="2800" b="1" dirty="0"/>
              <a:t> </a:t>
            </a:r>
            <a:r>
              <a:rPr lang="en-US" sz="2800" b="1" dirty="0" err="1"/>
              <a:t>luas</a:t>
            </a:r>
            <a:r>
              <a:rPr lang="en-US" sz="2800" b="1" dirty="0"/>
              <a:t>.</a:t>
            </a:r>
          </a:p>
          <a:p>
            <a:pPr algn="just"/>
            <a:endParaRPr lang="en-US" sz="2800" b="1" dirty="0"/>
          </a:p>
        </p:txBody>
      </p:sp>
      <p:sp>
        <p:nvSpPr>
          <p:cNvPr id="2" name="Date Placeholder 1"/>
          <p:cNvSpPr>
            <a:spLocks noGrp="1"/>
          </p:cNvSpPr>
          <p:nvPr>
            <p:ph type="dt" sz="half" idx="10"/>
          </p:nvPr>
        </p:nvSpPr>
        <p:spPr/>
        <p:txBody>
          <a:bodyPr/>
          <a:lstStyle/>
          <a:p>
            <a:fld id="{D4EFCBBF-51B3-4111-ACD8-F8CAE9438424}" type="datetime1">
              <a:rPr lang="en-US" smtClean="0"/>
              <a:t>4/21/2020</a:t>
            </a:fld>
            <a:endParaRPr lang="en-US"/>
          </a:p>
        </p:txBody>
      </p:sp>
      <p:sp>
        <p:nvSpPr>
          <p:cNvPr id="3" name="Footer Placeholder 2"/>
          <p:cNvSpPr>
            <a:spLocks noGrp="1"/>
          </p:cNvSpPr>
          <p:nvPr>
            <p:ph type="ftr" sz="quarter" idx="11"/>
          </p:nvPr>
        </p:nvSpPr>
        <p:spPr/>
        <p:txBody>
          <a:bodyPr/>
          <a:lstStyle/>
          <a:p>
            <a:r>
              <a:rPr lang="en-US" smtClean="0"/>
              <a:t>Disampaikan oleh Tatik Rohmawati, S.IP.,M.Si</a:t>
            </a:r>
            <a:endParaRPr lang="en-US"/>
          </a:p>
        </p:txBody>
      </p:sp>
      <p:sp>
        <p:nvSpPr>
          <p:cNvPr id="4" name="Slide Number Placeholder 3"/>
          <p:cNvSpPr>
            <a:spLocks noGrp="1"/>
          </p:cNvSpPr>
          <p:nvPr>
            <p:ph type="sldNum" sz="quarter" idx="12"/>
          </p:nvPr>
        </p:nvSpPr>
        <p:spPr/>
        <p:txBody>
          <a:bodyPr/>
          <a:lstStyle/>
          <a:p>
            <a:fld id="{0699FA8D-A245-4150-9194-06F61F59EBD8}" type="slidenum">
              <a:rPr lang="en-US" smtClean="0"/>
              <a:pPr/>
              <a:t>9</a:t>
            </a:fld>
            <a:endParaRPr lang="en-US"/>
          </a:p>
        </p:txBody>
      </p:sp>
      <p:sp>
        <p:nvSpPr>
          <p:cNvPr id="6" name="TextBox 5"/>
          <p:cNvSpPr txBox="1"/>
          <p:nvPr/>
        </p:nvSpPr>
        <p:spPr>
          <a:xfrm>
            <a:off x="3779912" y="404664"/>
            <a:ext cx="2417393" cy="707886"/>
          </a:xfrm>
          <a:prstGeom prst="rect">
            <a:avLst/>
          </a:prstGeom>
          <a:noFill/>
        </p:spPr>
        <p:txBody>
          <a:bodyPr wrap="none" rtlCol="0">
            <a:spAutoFit/>
          </a:bodyPr>
          <a:lstStyle/>
          <a:p>
            <a:r>
              <a:rPr lang="id-ID" sz="4000" b="1" dirty="0" smtClean="0"/>
              <a:t>LANJUTAN</a:t>
            </a:r>
            <a:endParaRPr lang="id-ID" sz="4000" b="1" dirty="0"/>
          </a:p>
        </p:txBody>
      </p:sp>
    </p:spTree>
  </p:cSld>
  <p:clrMapOvr>
    <a:masterClrMapping/>
  </p:clrMapOvr>
  <p:transition spd="slow">
    <p:checker dir="vert"/>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659</Words>
  <Application>Microsoft Office PowerPoint</Application>
  <PresentationFormat>On-screen Show (4:3)</PresentationFormat>
  <Paragraphs>53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KaiTi</vt:lpstr>
      <vt:lpstr>Adobe Gothic Std B</vt:lpstr>
      <vt:lpstr>Aharoni</vt:lpstr>
      <vt:lpstr>Arial</vt:lpstr>
      <vt:lpstr>Britannic Bold</vt:lpstr>
      <vt:lpstr>Broadway</vt:lpstr>
      <vt:lpstr>Calibri</vt:lpstr>
      <vt:lpstr>Chiller</vt:lpstr>
      <vt:lpstr>Office Theme</vt:lpstr>
      <vt:lpstr>POLA HUBUNGAN EKSTERNAL LEGISLATIF</vt:lpstr>
      <vt:lpstr>PERTEMUAN KE7</vt:lpstr>
      <vt:lpstr>Posisi antara legislatif dan eksekutif dalam konstitusi pasca amandemen adalah sejajar. Posisi yang sejajar dalam konstitusi  pasca amandemen juga menimbulkan hubungan baru antara lembaga legislatif dengan lembaga eksekutif, misalnya dalam bidang : Kekuasaan legislative (membuat undang-undang). Terdapat dalam pasal 5 ayat 1 bahwa “Presiden berhak mengajukan RUU kepada DPR”. Pasal 20 ayat 2 bahwa “Setiap RUU dibahas oleh DPR dan Presiden untuk mendapatkan persetujuan bersama”. Pasal ini menyiratkan adanya pengurangan kekuasaan legislasi presiden. Presiden dikembalikan ke posisi sebagai pelaksana undang-undang, bukan pembentuk undang-undang dan DPR sebagai lembaga pembuat undang-undang. Posisi DPR sebagai pembuat undang-undang ini semakin diperkuat oleh konstitusi dengan pasal 20 ayat 5.</vt:lpstr>
      <vt:lpstr>LANJUTAN</vt:lpstr>
      <vt:lpstr>LANJUTAN</vt:lpstr>
      <vt:lpstr>LANJUTAN</vt:lpstr>
      <vt:lpstr>HUBUNGAN LEGISLATIF DENGAN PARPOL</vt:lpstr>
      <vt:lpstr>PowerPoint Presentation</vt:lpstr>
      <vt:lpstr>PowerPoint Presentation</vt:lpstr>
      <vt:lpstr>ALHAMDULILLAH....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~PENEGAKKAN HAM DI INDONESIA~    ~</dc:title>
  <dc:creator>Dell 1</dc:creator>
  <cp:lastModifiedBy>Tatik Rohmawati</cp:lastModifiedBy>
  <cp:revision>47</cp:revision>
  <dcterms:created xsi:type="dcterms:W3CDTF">2018-04-12T10:11:12Z</dcterms:created>
  <dcterms:modified xsi:type="dcterms:W3CDTF">2020-04-20T19:02:35Z</dcterms:modified>
</cp:coreProperties>
</file>