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EAA7-23E2-4A1A-88C8-2C0483245876}" type="datetimeFigureOut">
              <a:rPr lang="id-ID" smtClean="0"/>
              <a:t>19/04/2020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836E-68E3-412C-AAF0-65D3B647CA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532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EAA7-23E2-4A1A-88C8-2C0483245876}" type="datetimeFigureOut">
              <a:rPr lang="id-ID" smtClean="0"/>
              <a:t>19/04/2020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836E-68E3-412C-AAF0-65D3B647CA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3119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EAA7-23E2-4A1A-88C8-2C0483245876}" type="datetimeFigureOut">
              <a:rPr lang="id-ID" smtClean="0"/>
              <a:t>19/04/2020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836E-68E3-412C-AAF0-65D3B647CA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4007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EAA7-23E2-4A1A-88C8-2C0483245876}" type="datetimeFigureOut">
              <a:rPr lang="id-ID" smtClean="0"/>
              <a:t>19/04/2020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836E-68E3-412C-AAF0-65D3B647CA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7396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EAA7-23E2-4A1A-88C8-2C0483245876}" type="datetimeFigureOut">
              <a:rPr lang="id-ID" smtClean="0"/>
              <a:t>19/04/2020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836E-68E3-412C-AAF0-65D3B647CA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62110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EAA7-23E2-4A1A-88C8-2C0483245876}" type="datetimeFigureOut">
              <a:rPr lang="id-ID" smtClean="0"/>
              <a:t>19/04/2020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836E-68E3-412C-AAF0-65D3B647CA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06014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EAA7-23E2-4A1A-88C8-2C0483245876}" type="datetimeFigureOut">
              <a:rPr lang="id-ID" smtClean="0"/>
              <a:t>19/04/2020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836E-68E3-412C-AAF0-65D3B647CA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51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EAA7-23E2-4A1A-88C8-2C0483245876}" type="datetimeFigureOut">
              <a:rPr lang="id-ID" smtClean="0"/>
              <a:t>19/04/2020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836E-68E3-412C-AAF0-65D3B647CA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0047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EAA7-23E2-4A1A-88C8-2C0483245876}" type="datetimeFigureOut">
              <a:rPr lang="id-ID" smtClean="0"/>
              <a:t>19/04/2020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836E-68E3-412C-AAF0-65D3B647CA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2240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EAA7-23E2-4A1A-88C8-2C0483245876}" type="datetimeFigureOut">
              <a:rPr lang="id-ID" smtClean="0"/>
              <a:t>19/04/2020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836E-68E3-412C-AAF0-65D3B647CA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69829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EAA7-23E2-4A1A-88C8-2C0483245876}" type="datetimeFigureOut">
              <a:rPr lang="id-ID" smtClean="0"/>
              <a:t>19/04/2020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836E-68E3-412C-AAF0-65D3B647CA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0819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DEAA7-23E2-4A1A-88C8-2C0483245876}" type="datetimeFigureOut">
              <a:rPr lang="id-ID" smtClean="0"/>
              <a:t>19/04/2020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A836E-68E3-412C-AAF0-65D3B647CA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7250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16632"/>
            <a:ext cx="8821488" cy="659735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id-ID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Data Neraca Saldo Salon Nana per 31 desember 2017 adalah sebagai berikut:</a:t>
            </a:r>
          </a:p>
          <a:p>
            <a:pPr>
              <a:spcBef>
                <a:spcPts val="0"/>
              </a:spcBef>
            </a:pPr>
            <a:r>
              <a:rPr lang="id-ID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Salon Nana</a:t>
            </a:r>
          </a:p>
          <a:p>
            <a:pPr>
              <a:spcBef>
                <a:spcPts val="0"/>
              </a:spcBef>
            </a:pPr>
            <a:r>
              <a:rPr lang="id-ID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Neraca saldo</a:t>
            </a:r>
          </a:p>
          <a:p>
            <a:pPr algn="r">
              <a:spcBef>
                <a:spcPts val="0"/>
              </a:spcBef>
            </a:pPr>
            <a:r>
              <a:rPr lang="id-ID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31 Desember 2017                                    (Dalam Rp. )</a:t>
            </a:r>
          </a:p>
          <a:p>
            <a:pPr>
              <a:spcBef>
                <a:spcPts val="0"/>
              </a:spcBef>
            </a:pPr>
            <a:endParaRPr lang="id-ID" sz="2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</a:pPr>
            <a:endParaRPr lang="id-ID" sz="20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804180"/>
              </p:ext>
            </p:extLst>
          </p:nvPr>
        </p:nvGraphicFramePr>
        <p:xfrm>
          <a:off x="611560" y="1412776"/>
          <a:ext cx="7968207" cy="5148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5"/>
                <a:gridCol w="2232248"/>
                <a:gridCol w="1991544"/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Keterangan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Debit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Kredit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Kas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7.500.000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Perlengkapan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8.250.000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Asuransi Dibayar Dimuka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10.000.000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Peralatan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12.500.000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Akumulasi Penyusutan Peralatan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4.250.000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Kendaraan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55.000.000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Akumulasi Penyusutan Kendaraan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7.500.000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Hutang Bank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10.000.000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Hutang Dagang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8.750.000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Modal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61.000.000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Prive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5.000.000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Pendapatan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23.500.000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33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16632"/>
            <a:ext cx="8821488" cy="6597352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id-ID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							          ( Dalam Rp. )</a:t>
            </a:r>
          </a:p>
          <a:p>
            <a:pPr algn="just">
              <a:spcBef>
                <a:spcPts val="0"/>
              </a:spcBef>
            </a:pPr>
            <a:endParaRPr lang="id-ID" sz="2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just">
              <a:spcBef>
                <a:spcPts val="0"/>
              </a:spcBef>
            </a:pPr>
            <a:endParaRPr lang="id-ID" sz="20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just">
              <a:spcBef>
                <a:spcPts val="0"/>
              </a:spcBef>
            </a:pPr>
            <a:endParaRPr lang="id-ID" sz="2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just">
              <a:spcBef>
                <a:spcPts val="0"/>
              </a:spcBef>
            </a:pPr>
            <a:endParaRPr lang="id-ID" sz="20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just">
              <a:spcBef>
                <a:spcPts val="0"/>
              </a:spcBef>
            </a:pPr>
            <a:endParaRPr lang="id-ID" sz="2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just">
              <a:spcBef>
                <a:spcPts val="0"/>
              </a:spcBef>
            </a:pPr>
            <a:endParaRPr lang="id-ID" sz="20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just">
              <a:spcBef>
                <a:spcPts val="0"/>
              </a:spcBef>
            </a:pPr>
            <a:endParaRPr lang="id-ID" sz="2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just">
              <a:spcBef>
                <a:spcPts val="0"/>
              </a:spcBef>
            </a:pPr>
            <a:endParaRPr lang="id-ID" sz="20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just">
              <a:spcBef>
                <a:spcPts val="0"/>
              </a:spcBef>
            </a:pPr>
            <a:endParaRPr lang="id-ID" sz="2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just">
              <a:spcBef>
                <a:spcPts val="0"/>
              </a:spcBef>
            </a:pPr>
            <a:r>
              <a:rPr lang="id-ID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Data penyesuaian per 31 Desember 2017 adalah sebagai berikut:</a:t>
            </a:r>
          </a:p>
          <a:p>
            <a:pPr marL="457200" indent="-457200" algn="just">
              <a:spcBef>
                <a:spcPts val="0"/>
              </a:spcBef>
              <a:buAutoNum type="arabicPeriod"/>
            </a:pPr>
            <a:r>
              <a:rPr lang="id-ID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Perlengkapan yang tersisa pd akhir periode setelah dihitung ternyata ada sebesar Rp. 5.000.000</a:t>
            </a:r>
          </a:p>
          <a:p>
            <a:pPr marL="457200" indent="-457200" algn="just">
              <a:spcBef>
                <a:spcPts val="0"/>
              </a:spcBef>
              <a:buAutoNum type="arabicPeriod"/>
            </a:pPr>
            <a:r>
              <a:rPr lang="id-ID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Asuransi dibayar dimuka yang terpakai Rp. 7.500.000</a:t>
            </a:r>
          </a:p>
          <a:p>
            <a:pPr marL="457200" indent="-457200" algn="just">
              <a:spcBef>
                <a:spcPts val="0"/>
              </a:spcBef>
              <a:buAutoNum type="arabicPeriod"/>
            </a:pPr>
            <a:r>
              <a:rPr lang="id-ID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Penyusutan untuk Kendaraan dan Peralatan masing masing sebesar 10% dari harga perolehan</a:t>
            </a:r>
          </a:p>
          <a:p>
            <a:pPr marL="457200" indent="-457200" algn="just">
              <a:spcBef>
                <a:spcPts val="0"/>
              </a:spcBef>
              <a:buAutoNum type="arabicPeriod"/>
            </a:pPr>
            <a:r>
              <a:rPr lang="id-ID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Gaji yang masih harus dibayar sebesar Rp. 2.000.000</a:t>
            </a:r>
          </a:p>
          <a:p>
            <a:pPr algn="just">
              <a:spcBef>
                <a:spcPts val="0"/>
              </a:spcBef>
            </a:pPr>
            <a:endParaRPr lang="id-ID" sz="2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just">
              <a:spcBef>
                <a:spcPts val="0"/>
              </a:spcBef>
            </a:pPr>
            <a:r>
              <a:rPr lang="id-ID" sz="20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Diminta:</a:t>
            </a:r>
          </a:p>
          <a:p>
            <a:pPr marL="457200" indent="-457200" algn="just">
              <a:spcBef>
                <a:spcPts val="0"/>
              </a:spcBef>
              <a:buAutoNum type="arabicPeriod"/>
            </a:pPr>
            <a:r>
              <a:rPr lang="id-ID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Buatlah Jurnal Penyesuaian, Worksheet dan Laporan Keuangan.</a:t>
            </a:r>
          </a:p>
          <a:p>
            <a:pPr marL="457200" indent="-457200" algn="just">
              <a:spcBef>
                <a:spcPts val="0"/>
              </a:spcBef>
              <a:buAutoNum type="arabicPeriod"/>
            </a:pPr>
            <a:r>
              <a:rPr lang="id-ID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Jurnal Penutup dan Neraca Saldo Penutup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962757"/>
              </p:ext>
            </p:extLst>
          </p:nvPr>
        </p:nvGraphicFramePr>
        <p:xfrm>
          <a:off x="611560" y="548680"/>
          <a:ext cx="7968207" cy="237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5"/>
                <a:gridCol w="2232248"/>
                <a:gridCol w="1991544"/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Keterangan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Debit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Kredit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Beban</a:t>
                      </a:r>
                      <a:r>
                        <a:rPr lang="id-ID" sz="1800" baseline="0" dirty="0" smtClean="0">
                          <a:solidFill>
                            <a:sysClr val="windowText" lastClr="000000"/>
                          </a:solidFill>
                        </a:rPr>
                        <a:t> Gaji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4.250.000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Beban Sewa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8.000.000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Beban Listrik, telepon, air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4.000.000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Beban Rupa-rupa</a:t>
                      </a:r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800" dirty="0" smtClean="0">
                          <a:solidFill>
                            <a:sysClr val="windowText" lastClr="000000"/>
                          </a:solidFill>
                        </a:rPr>
                        <a:t>500.000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id-ID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r"/>
                      <a:r>
                        <a:rPr lang="id-ID" sz="1800" b="1" dirty="0" smtClean="0">
                          <a:solidFill>
                            <a:sysClr val="windowText" lastClr="000000"/>
                          </a:solidFill>
                        </a:rPr>
                        <a:t>Jumlah</a:t>
                      </a:r>
                      <a:endParaRPr lang="id-ID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800" b="1" dirty="0" smtClean="0">
                          <a:solidFill>
                            <a:sysClr val="windowText" lastClr="000000"/>
                          </a:solidFill>
                        </a:rPr>
                        <a:t>115.000.000</a:t>
                      </a:r>
                      <a:endParaRPr lang="id-ID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800" b="1" dirty="0" smtClean="0">
                          <a:solidFill>
                            <a:sysClr val="windowText" lastClr="000000"/>
                          </a:solidFill>
                        </a:rPr>
                        <a:t>115.000.000</a:t>
                      </a:r>
                      <a:endParaRPr lang="id-ID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90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16632"/>
            <a:ext cx="8821488" cy="659735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id-ID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- Jawaban Dibuat dalam bentuk File Excel.</a:t>
            </a:r>
          </a:p>
          <a:p>
            <a:pPr algn="l">
              <a:spcBef>
                <a:spcPts val="0"/>
              </a:spcBef>
            </a:pPr>
            <a:r>
              <a:rPr lang="id-ID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	Ditulis dalam 5 sheet : </a:t>
            </a:r>
          </a:p>
          <a:p>
            <a:pPr algn="l">
              <a:spcBef>
                <a:spcPts val="0"/>
              </a:spcBef>
            </a:pPr>
            <a:r>
              <a:rPr lang="id-ID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	Sheet 1 : Jurnal Penyesuaian</a:t>
            </a:r>
          </a:p>
          <a:p>
            <a:pPr algn="l">
              <a:spcBef>
                <a:spcPts val="0"/>
              </a:spcBef>
            </a:pPr>
            <a:r>
              <a:rPr lang="id-ID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	Sheet 2 : Worksheet</a:t>
            </a:r>
          </a:p>
          <a:p>
            <a:pPr algn="l">
              <a:spcBef>
                <a:spcPts val="0"/>
              </a:spcBef>
            </a:pPr>
            <a:r>
              <a:rPr lang="id-ID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	Sheet 3 : Laporan Keuangan</a:t>
            </a:r>
          </a:p>
          <a:p>
            <a:pPr algn="l">
              <a:spcBef>
                <a:spcPts val="0"/>
              </a:spcBef>
            </a:pPr>
            <a:r>
              <a:rPr lang="id-ID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	Sheet 4 : Jurnal Penutup</a:t>
            </a:r>
          </a:p>
          <a:p>
            <a:pPr algn="l">
              <a:spcBef>
                <a:spcPts val="0"/>
              </a:spcBef>
            </a:pPr>
            <a:r>
              <a:rPr lang="id-ID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	Sheet 5 : Neraca Saldo Penutup</a:t>
            </a:r>
          </a:p>
          <a:p>
            <a:pPr algn="l">
              <a:spcBef>
                <a:spcPts val="0"/>
              </a:spcBef>
            </a:pPr>
            <a:r>
              <a:rPr lang="id-ID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- Disetiap sheet, kolom kiri atas tulis Nim &amp; Nama</a:t>
            </a:r>
          </a:p>
          <a:p>
            <a:pPr algn="l">
              <a:spcBef>
                <a:spcPts val="0"/>
              </a:spcBef>
            </a:pPr>
            <a:endParaRPr lang="id-ID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>
              <a:spcBef>
                <a:spcPts val="0"/>
              </a:spcBef>
            </a:pPr>
            <a:r>
              <a:rPr lang="id-ID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- Seperti contoh dibawah ini:</a:t>
            </a:r>
          </a:p>
          <a:p>
            <a:pPr algn="l">
              <a:spcBef>
                <a:spcPts val="0"/>
              </a:spcBef>
            </a:pPr>
            <a:endParaRPr lang="id-ID" sz="2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>
              <a:spcBef>
                <a:spcPts val="0"/>
              </a:spcBef>
            </a:pPr>
            <a:endParaRPr lang="id-ID" sz="20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>
              <a:spcBef>
                <a:spcPts val="0"/>
              </a:spcBef>
            </a:pPr>
            <a:endParaRPr lang="id-ID" sz="20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>
              <a:spcBef>
                <a:spcPts val="0"/>
              </a:spcBef>
            </a:pPr>
            <a:endParaRPr lang="id-ID" sz="20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36912"/>
            <a:ext cx="8709276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3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90</Words>
  <Application>Microsoft Office PowerPoint</Application>
  <PresentationFormat>On-screen Show (4:3)</PresentationFormat>
  <Paragraphs>76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AKTIVITAS PERUSAHAAN</dc:title>
  <dc:creator>ismail - [2010]</dc:creator>
  <cp:lastModifiedBy>ismail - [2010]</cp:lastModifiedBy>
  <cp:revision>50</cp:revision>
  <dcterms:created xsi:type="dcterms:W3CDTF">2019-03-22T08:24:10Z</dcterms:created>
  <dcterms:modified xsi:type="dcterms:W3CDTF">2020-04-19T13:14:23Z</dcterms:modified>
</cp:coreProperties>
</file>