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67" r:id="rId17"/>
    <p:sldId id="368" r:id="rId18"/>
    <p:sldId id="354" r:id="rId19"/>
    <p:sldId id="289" r:id="rId2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8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awal</a:t>
            </a:r>
            <a:endParaRPr lang="en-US" sz="3000" b="1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6808" y="337660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07426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5678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  <a:r>
              <a:rPr lang="en-US" b="1" dirty="0" err="1" smtClean="0"/>
              <a:t>lihat</a:t>
            </a:r>
            <a:r>
              <a:rPr lang="en-US" b="1" dirty="0" smtClean="0"/>
              <a:t> di single linked list </a:t>
            </a:r>
            <a:r>
              <a:rPr lang="en-US" b="1" dirty="0" err="1" smtClean="0"/>
              <a:t>dan</a:t>
            </a:r>
            <a:r>
              <a:rPr lang="en-US" b="1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b="1" dirty="0" smtClean="0"/>
              <a:t> : </a:t>
            </a:r>
            <a:r>
              <a:rPr lang="en-US" b="1" dirty="0" err="1" smtClean="0"/>
              <a:t>hati-hati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traversal, </a:t>
            </a:r>
            <a:r>
              <a:rPr lang="en-US" b="1" dirty="0" err="1" smtClean="0"/>
              <a:t>pencarian</a:t>
            </a:r>
            <a:r>
              <a:rPr lang="en-US" b="1" dirty="0" smtClean="0"/>
              <a:t>, </a:t>
            </a: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harga</a:t>
            </a:r>
            <a:r>
              <a:rPr lang="en-US" b="1" dirty="0" smtClean="0">
                <a:solidFill>
                  <a:srgbClr val="FF0000"/>
                </a:solidFill>
              </a:rPr>
              <a:t> nil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ujung</a:t>
            </a:r>
            <a:r>
              <a:rPr lang="en-US" b="1" dirty="0" smtClean="0">
                <a:solidFill>
                  <a:srgbClr val="FF0000"/>
                </a:solidFill>
              </a:rPr>
              <a:t> list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44958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menentukan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angka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terendah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list </a:t>
            </a:r>
            <a:r>
              <a:rPr lang="en-US" dirty="0" err="1" smtClean="0"/>
              <a:t>dalam</a:t>
            </a:r>
            <a:r>
              <a:rPr lang="en-US" dirty="0" smtClean="0"/>
              <a:t> Bahasa </a:t>
            </a:r>
            <a:r>
              <a:rPr lang="en-US" dirty="0" err="1" smtClean="0"/>
              <a:t>algoritmik</a:t>
            </a:r>
            <a:r>
              <a:rPr lang="en-US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list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524000" y="2895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cxnSp>
        <p:nvCxnSpPr>
          <p:cNvPr id="90" name="Straight Arrow Connector 89"/>
          <p:cNvCxnSpPr>
            <a:stCxn id="89" idx="2"/>
          </p:cNvCxnSpPr>
          <p:nvPr/>
        </p:nvCxnSpPr>
        <p:spPr>
          <a:xfrm>
            <a:off x="2101850" y="3480375"/>
            <a:ext cx="0" cy="309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750050" y="3792566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7981231" y="4134954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7" name="Group 46"/>
          <p:cNvGrpSpPr/>
          <p:nvPr/>
        </p:nvGrpSpPr>
        <p:grpSpPr>
          <a:xfrm>
            <a:off x="3951288" y="3751992"/>
            <a:ext cx="2070100" cy="684781"/>
            <a:chOff x="5175738" y="2362200"/>
            <a:chExt cx="1910862" cy="684781"/>
          </a:xfrm>
        </p:grpSpPr>
        <p:sp>
          <p:nvSpPr>
            <p:cNvPr id="98" name="Rectangle 97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0" name="Straight Arrow Connector 99"/>
          <p:cNvCxnSpPr/>
          <p:nvPr/>
        </p:nvCxnSpPr>
        <p:spPr>
          <a:xfrm>
            <a:off x="5759450" y="4021163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768850" y="386876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7550150" y="386876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7</a:t>
            </a:r>
            <a:endParaRPr lang="en-US" sz="28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7988300" y="295436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khir</a:t>
            </a:r>
            <a:endParaRPr lang="en-US" sz="3200" dirty="0"/>
          </a:p>
        </p:txBody>
      </p:sp>
      <p:cxnSp>
        <p:nvCxnSpPr>
          <p:cNvPr id="104" name="Shape 46"/>
          <p:cNvCxnSpPr>
            <a:stCxn id="103" idx="1"/>
            <a:endCxn id="95" idx="0"/>
          </p:cNvCxnSpPr>
          <p:nvPr/>
        </p:nvCxnSpPr>
        <p:spPr>
          <a:xfrm rot="10800000" flipV="1">
            <a:off x="7781926" y="3246754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4097491" y="4101353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6901727" y="4133932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5994400" y="4249763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3200400" y="4249763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130300" y="3792569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2363731" y="4133938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1290792" y="4133935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924050" y="385503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</a:t>
            </a:r>
            <a:endParaRPr lang="en-US" sz="2800" b="1" dirty="0"/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2965450" y="4021163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914400" y="4249766"/>
            <a:ext cx="8232634" cy="609604"/>
            <a:chOff x="885832" y="3810000"/>
            <a:chExt cx="8232634" cy="609604"/>
          </a:xfrm>
        </p:grpSpPr>
        <p:cxnSp>
          <p:nvCxnSpPr>
            <p:cNvPr id="121" name="Straight Connector 120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685800" y="4021166"/>
            <a:ext cx="8672512" cy="1004899"/>
            <a:chOff x="685800" y="4786301"/>
            <a:chExt cx="8672512" cy="1004899"/>
          </a:xfrm>
        </p:grpSpPr>
        <p:cxnSp>
          <p:nvCxnSpPr>
            <p:cNvPr id="127" name="Straight Connector 126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59252" y="5215702"/>
            <a:ext cx="8799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Terendah</a:t>
            </a:r>
            <a:r>
              <a:rPr lang="en-US" sz="3200" dirty="0" smtClean="0"/>
              <a:t>	: </a:t>
            </a:r>
            <a:r>
              <a:rPr lang="en-US" sz="3200" b="1" dirty="0" smtClean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63055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5" grpId="0" animBg="1"/>
      <p:bldP spid="101" grpId="0"/>
      <p:bldP spid="102" grpId="0"/>
      <p:bldP spid="103" grpId="0"/>
      <p:bldP spid="109" grpId="0" animBg="1"/>
      <p:bldP spid="109" grpId="1" animBg="1"/>
      <p:bldP spid="112" grpId="0"/>
      <p:bldP spid="112" grpId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b="1" dirty="0" err="1" smtClean="0">
                <a:solidFill>
                  <a:srgbClr val="FF0000"/>
                </a:solidFill>
              </a:rPr>
              <a:t>Kamus</a:t>
            </a:r>
            <a:r>
              <a:rPr lang="en-US" sz="2400" b="1" dirty="0" smtClean="0">
                <a:solidFill>
                  <a:srgbClr val="FF0000"/>
                </a:solidFill>
              </a:rPr>
              <a:t> global</a:t>
            </a:r>
            <a:r>
              <a:rPr lang="en-US" sz="2400" dirty="0" smtClean="0"/>
              <a:t>:</a:t>
            </a:r>
          </a:p>
          <a:p>
            <a:pPr marL="342900" indent="0" algn="just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dirty="0" smtClean="0"/>
              <a:t>:</a:t>
            </a: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b="1" u="sng" dirty="0" smtClean="0"/>
              <a:t>Type</a:t>
            </a: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PointAngka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 panose="05050102010706020507" pitchFamily="18" charset="2"/>
              </a:rPr>
              <a:t></a:t>
            </a:r>
            <a:r>
              <a:rPr lang="en-US" sz="2400" dirty="0" err="1" smtClean="0">
                <a:sym typeface="Symbol" panose="05050102010706020507" pitchFamily="18" charset="2"/>
              </a:rPr>
              <a:t>SimpulAngka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97155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SimpulAngka</a:t>
            </a:r>
            <a:r>
              <a:rPr lang="en-US" sz="2400" dirty="0" smtClean="0">
                <a:sym typeface="Symbol" panose="05050102010706020507" pitchFamily="18" charset="2"/>
              </a:rPr>
              <a:t> = </a:t>
            </a:r>
            <a:r>
              <a:rPr lang="en-US" sz="2400" b="1" u="sng" dirty="0" smtClean="0">
                <a:sym typeface="Symbol" panose="05050102010706020507" pitchFamily="18" charset="2"/>
              </a:rPr>
              <a:t>Record</a:t>
            </a:r>
          </a:p>
          <a:p>
            <a:pPr marL="137160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Angka</a:t>
            </a:r>
            <a:r>
              <a:rPr lang="en-US" sz="2400" dirty="0" smtClean="0">
                <a:sym typeface="Symbol" panose="05050102010706020507" pitchFamily="18" charset="2"/>
              </a:rPr>
              <a:t> : </a:t>
            </a:r>
            <a:r>
              <a:rPr lang="en-US" sz="2400" b="1" u="sng" dirty="0" smtClean="0">
                <a:sym typeface="Symbol" panose="05050102010706020507" pitchFamily="18" charset="2"/>
              </a:rPr>
              <a:t>integer</a:t>
            </a:r>
            <a:r>
              <a:rPr lang="en-US" sz="2400" dirty="0" smtClean="0">
                <a:sym typeface="Symbol" panose="05050102010706020507" pitchFamily="18" charset="2"/>
              </a:rPr>
              <a:t>,</a:t>
            </a:r>
          </a:p>
          <a:p>
            <a:pPr marL="137160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Prev</a:t>
            </a:r>
            <a:r>
              <a:rPr lang="en-US" sz="2400" dirty="0" smtClean="0">
                <a:sym typeface="Symbol" panose="05050102010706020507" pitchFamily="18" charset="2"/>
              </a:rPr>
              <a:t>, Next : </a:t>
            </a:r>
            <a:r>
              <a:rPr lang="en-US" sz="2400" dirty="0" err="1" smtClean="0">
                <a:sym typeface="Symbol" panose="05050102010706020507" pitchFamily="18" charset="2"/>
              </a:rPr>
              <a:t>PointAngka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971550" indent="0" algn="just">
              <a:spcBef>
                <a:spcPts val="0"/>
              </a:spcBef>
              <a:buNone/>
            </a:pPr>
            <a:r>
              <a:rPr lang="en-US" sz="2400" b="1" u="sng" dirty="0" err="1" smtClean="0">
                <a:sym typeface="Symbol" panose="05050102010706020507" pitchFamily="18" charset="2"/>
              </a:rPr>
              <a:t>EndRecord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742950" indent="0" algn="just">
              <a:spcBef>
                <a:spcPts val="0"/>
              </a:spcBef>
              <a:buNone/>
            </a:pPr>
            <a:endParaRPr lang="en-US" sz="2400" b="1" u="sng" dirty="0">
              <a:sym typeface="Symbol" panose="05050102010706020507" pitchFamily="18" charset="2"/>
            </a:endParaRP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Awal</a:t>
            </a:r>
            <a:r>
              <a:rPr lang="en-US" sz="2400" dirty="0" smtClean="0">
                <a:sym typeface="Symbol" panose="05050102010706020507" pitchFamily="18" charset="2"/>
              </a:rPr>
              <a:t>, </a:t>
            </a:r>
            <a:r>
              <a:rPr lang="en-US" sz="2400" dirty="0" err="1" smtClean="0">
                <a:sym typeface="Symbol" panose="05050102010706020507" pitchFamily="18" charset="2"/>
              </a:rPr>
              <a:t>Akhir</a:t>
            </a:r>
            <a:r>
              <a:rPr lang="en-US" sz="2400" dirty="0" smtClean="0">
                <a:sym typeface="Symbol" panose="05050102010706020507" pitchFamily="18" charset="2"/>
              </a:rPr>
              <a:t> : </a:t>
            </a:r>
            <a:r>
              <a:rPr lang="en-US" sz="2400" dirty="0" err="1" smtClean="0">
                <a:sym typeface="Symbol" panose="05050102010706020507" pitchFamily="18" charset="2"/>
              </a:rPr>
              <a:t>PointAngka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1371600" indent="0" algn="just">
              <a:spcBef>
                <a:spcPts val="0"/>
              </a:spcBef>
              <a:buNone/>
            </a:pPr>
            <a:endParaRPr lang="en-US" sz="2400" b="1" u="sng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/>
              <a:t>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yang </a:t>
            </a:r>
            <a:r>
              <a:rPr lang="en-US" sz="2400" dirty="0" err="1" smtClean="0">
                <a:solidFill>
                  <a:srgbClr val="FF0000"/>
                </a:solidFill>
              </a:rPr>
              <a:t>mau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saja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file </a:t>
            </a:r>
            <a:r>
              <a:rPr lang="en-US" sz="2400" b="1" dirty="0" err="1" smtClean="0">
                <a:solidFill>
                  <a:srgbClr val="FF0000"/>
                </a:solidFill>
              </a:rPr>
              <a:t>Kelas_NIM_CL</a:t>
            </a:r>
            <a:r>
              <a:rPr lang="en-US" sz="2400" dirty="0" smtClean="0"/>
              <a:t> (</a:t>
            </a:r>
            <a:r>
              <a:rPr lang="en-US" sz="2400" b="1" dirty="0" err="1" smtClean="0">
                <a:solidFill>
                  <a:srgbClr val="FF0000"/>
                </a:solidFill>
              </a:rPr>
              <a:t>jadi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jika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telat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waktu</a:t>
            </a:r>
            <a:r>
              <a:rPr lang="en-US" sz="2400" b="1" dirty="0" smtClean="0">
                <a:solidFill>
                  <a:srgbClr val="FF0000"/>
                </a:solidFill>
              </a:rPr>
              <a:t> yang </a:t>
            </a:r>
            <a:r>
              <a:rPr lang="en-US" sz="2400" b="1" dirty="0" err="1" smtClean="0">
                <a:solidFill>
                  <a:srgbClr val="FF0000"/>
                </a:solidFill>
              </a:rPr>
              <a:t>ditentukan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diterima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/>
              <a:t>Ditunggu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Rabu</a:t>
            </a:r>
            <a:r>
              <a:rPr lang="en-US" sz="2400" b="1" dirty="0" smtClean="0">
                <a:solidFill>
                  <a:srgbClr val="FF0000"/>
                </a:solidFill>
              </a:rPr>
              <a:t> 22 April 2020 </a:t>
            </a:r>
            <a:r>
              <a:rPr lang="en-US" sz="2400" b="1" dirty="0" err="1" smtClean="0">
                <a:solidFill>
                  <a:srgbClr val="FF0000"/>
                </a:solidFill>
              </a:rPr>
              <a:t>pukul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</a:rPr>
              <a:t>17:00 </a:t>
            </a:r>
            <a:r>
              <a:rPr lang="en-US" sz="2400" b="1" dirty="0" smtClean="0">
                <a:solidFill>
                  <a:srgbClr val="FF0000"/>
                </a:solidFill>
              </a:rPr>
              <a:t>WIB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Ketentuan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976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70C0"/>
                    </a:solidFill>
                  </a:rPr>
                  <a:t>A</a:t>
                </a:r>
                <a:r>
                  <a:rPr lang="en-US" sz="3200" dirty="0" err="1" smtClean="0">
                    <a:solidFill>
                      <a:srgbClr val="0070C0"/>
                    </a:solidFill>
                  </a:rPr>
                  <a:t>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70C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70C0"/>
                  </a:solidFill>
                </a:rPr>
                <a:t>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B05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B050"/>
                  </a:solidFill>
                </a:rPr>
                <a:t>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B05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B050"/>
                  </a:solidFill>
                </a:rPr>
                <a:t>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b="1" dirty="0" err="1" smtClean="0"/>
              <a:t>Sama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seperti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pada</a:t>
            </a:r>
            <a:r>
              <a:rPr lang="en-US" sz="3500" b="1" dirty="0" smtClean="0"/>
              <a:t> Single Linked List.</a:t>
            </a:r>
          </a:p>
          <a:p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1981200" y="4563587"/>
            <a:ext cx="3549650" cy="809631"/>
            <a:chOff x="1411167" y="2695568"/>
            <a:chExt cx="3276599" cy="809631"/>
          </a:xfrm>
        </p:grpSpPr>
        <p:grpSp>
          <p:nvGrpSpPr>
            <p:cNvPr id="14" name="Group 3"/>
            <p:cNvGrpSpPr/>
            <p:nvPr/>
          </p:nvGrpSpPr>
          <p:grpSpPr>
            <a:xfrm>
              <a:off x="3239966" y="2819399"/>
              <a:ext cx="1447800" cy="685800"/>
              <a:chOff x="1721751" y="3352799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1751" y="3352799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293251" y="3619499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4332286" y="47636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7056" y="25732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7815831" y="2713279"/>
            <a:ext cx="45402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802756" y="2865679"/>
            <a:ext cx="70167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720206" y="32590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4224906" y="31580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22712" y="39438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47727" y="35718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703512" y="35814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416496" y="1600200"/>
            <a:ext cx="8956104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Keadaan</a:t>
            </a:r>
            <a:r>
              <a:rPr lang="en-US" sz="2800" b="1" dirty="0" smtClean="0"/>
              <a:t> Linked List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/di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circular single linked list: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/>
          <p:nvPr/>
        </p:nvCxnSpPr>
        <p:spPr>
          <a:xfrm>
            <a:off x="3367187" y="2806988"/>
            <a:ext cx="47194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7133" y="32004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8314" y="35427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10466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306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6533" y="34289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138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3951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834854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49009" y="26545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8810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1483" y="36575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61404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47492" y="3643301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78673" y="3985689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79368" y="3097489"/>
            <a:ext cx="208932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899169" y="398466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5904</TotalTime>
  <Words>427</Words>
  <Application>Microsoft Office PowerPoint</Application>
  <PresentationFormat>A4 Paper (210x297 mm)</PresentationFormat>
  <Paragraphs>137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Algerian</vt:lpstr>
      <vt:lpstr>Arial Narrow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Visio</vt:lpstr>
      <vt:lpstr>CIRCULAR linked list</vt:lpstr>
      <vt:lpstr>Bentuk 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Latihan</vt:lpstr>
      <vt:lpstr>Ketentuan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499</cp:revision>
  <dcterms:created xsi:type="dcterms:W3CDTF">2010-02-18T01:05:10Z</dcterms:created>
  <dcterms:modified xsi:type="dcterms:W3CDTF">2020-04-22T05:26:17Z</dcterms:modified>
</cp:coreProperties>
</file>