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52FA814-DFC3-420E-9C03-26CF6CE0A471}">
  <a:tblStyle styleId="{952FA814-DFC3-420E-9C03-26CF6CE0A47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4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0837150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99755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08211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48936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3471211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64768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497087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84516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3341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88675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721425" y="3785246"/>
            <a:ext cx="5216700" cy="1546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1pPr>
            <a:lvl2pPr lvl="1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2pPr>
            <a:lvl3pPr lvl="2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3pPr>
            <a:lvl4pPr lvl="3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4pPr>
            <a:lvl5pPr lvl="4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5pPr>
            <a:lvl6pPr lvl="5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6pPr>
            <a:lvl7pPr lvl="6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7pPr>
            <a:lvl8pPr lvl="7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8pPr>
            <a:lvl9pPr lvl="8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7557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47183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011215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00988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66367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65414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5297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39842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51625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581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  <p:sldLayoutId id="2147483674" r:id="rId15"/>
    <p:sldLayoutId id="2147483675" r:id="rId16"/>
    <p:sldLayoutId id="2147483676" r:id="rId17"/>
  </p:sldLayoutIdLst>
  <p:transition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ctrTitle"/>
          </p:nvPr>
        </p:nvSpPr>
        <p:spPr>
          <a:xfrm>
            <a:off x="726187" y="1882500"/>
            <a:ext cx="6036563" cy="1546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algn="ctr"/>
            <a:r>
              <a:rPr lang="en-US" sz="3600" dirty="0" smtClean="0">
                <a:solidFill>
                  <a:schemeClr val="tx1"/>
                </a:solidFill>
              </a:rPr>
              <a:t>QUIS</a:t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IF-5/S1/II</a:t>
            </a:r>
            <a:endParaRPr lang="en" sz="4000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A7A1D4F-D287-4310-8EF0-4B8E257AD2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909" y="6097045"/>
            <a:ext cx="3118670" cy="7609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3345" y="526473"/>
            <a:ext cx="8423564" cy="6082145"/>
          </a:xfrm>
        </p:spPr>
        <p:txBody>
          <a:bodyPr>
            <a:noAutofit/>
          </a:bodyPr>
          <a:lstStyle/>
          <a:p>
            <a:pPr lvl="0"/>
            <a:r>
              <a:rPr lang="en-US" sz="2400" dirty="0"/>
              <a:t/>
            </a:r>
            <a:br>
              <a:rPr lang="en-US" sz="2400" dirty="0"/>
            </a:b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108" y="831273"/>
            <a:ext cx="8548255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66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382" y="637309"/>
            <a:ext cx="8645236" cy="5624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38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522</TotalTime>
  <Words>1</Words>
  <Application>Microsoft Office PowerPoint</Application>
  <PresentationFormat>On-screen Show (4:3)</PresentationFormat>
  <Paragraphs>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</vt:lpstr>
      <vt:lpstr>QUIS IF-5/S1/II</vt:lpstr>
      <vt:lpstr>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LOGIKA MATEMATIKA</dc:title>
  <dc:creator>indi widi</dc:creator>
  <cp:lastModifiedBy>Kaprodi_Informatika</cp:lastModifiedBy>
  <cp:revision>35</cp:revision>
  <dcterms:modified xsi:type="dcterms:W3CDTF">2020-04-22T22:59:14Z</dcterms:modified>
</cp:coreProperties>
</file>