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371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75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21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93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7121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476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9708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451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34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86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5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18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112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098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636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541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2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84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162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6187" y="1882500"/>
            <a:ext cx="6036563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sz="3600" dirty="0" smtClean="0">
                <a:solidFill>
                  <a:schemeClr val="tx1"/>
                </a:solidFill>
              </a:rPr>
              <a:t>QUIS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IF-5/S1/II</a:t>
            </a:r>
            <a:endParaRPr lang="en" sz="40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A1D4F-D287-4310-8EF0-4B8E257AD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" y="6097045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5" y="526473"/>
            <a:ext cx="8423564" cy="6082145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08" y="831273"/>
            <a:ext cx="854825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637309"/>
            <a:ext cx="8645236" cy="562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1</Words>
  <Application>Microsoft Office PowerPoint</Application>
  <PresentationFormat>On-screen Show (4:3)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QUIS IF-5/S1/II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MATEMATIKA</dc:title>
  <dc:creator>indi widi</dc:creator>
  <cp:lastModifiedBy>Kaprodi_Informatika</cp:lastModifiedBy>
  <cp:revision>35</cp:revision>
  <dcterms:modified xsi:type="dcterms:W3CDTF">2020-04-22T22:59:14Z</dcterms:modified>
</cp:coreProperties>
</file>