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64" r:id="rId3"/>
    <p:sldId id="366" r:id="rId4"/>
    <p:sldId id="365" r:id="rId5"/>
    <p:sldId id="354" r:id="rId6"/>
    <p:sldId id="289" r:id="rId7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b="1" dirty="0" err="1" smtClean="0"/>
              <a:t>Illustrasi</a:t>
            </a:r>
            <a:r>
              <a:rPr lang="en-US" b="1" dirty="0" smtClean="0"/>
              <a:t> Bubble sort </a:t>
            </a:r>
            <a:br>
              <a:rPr lang="en-US" b="1" dirty="0" smtClean="0"/>
            </a:br>
            <a:r>
              <a:rPr lang="en-US" b="1" dirty="0" err="1" smtClean="0"/>
              <a:t>pada</a:t>
            </a:r>
            <a:r>
              <a:rPr lang="en-US" b="1" dirty="0" smtClean="0"/>
              <a:t> 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Illustrasi</a:t>
            </a:r>
            <a:r>
              <a:rPr lang="en-US" sz="4000" dirty="0" smtClean="0"/>
              <a:t> Maximum Sort </a:t>
            </a:r>
            <a:r>
              <a:rPr lang="en-US" sz="4000" dirty="0" err="1" smtClean="0"/>
              <a:t>Pada</a:t>
            </a:r>
            <a:r>
              <a:rPr lang="en-US" sz="4000" dirty="0" smtClean="0"/>
              <a:t> List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832850" cy="4495800"/>
          </a:xfrm>
        </p:spPr>
        <p:txBody>
          <a:bodyPr>
            <a:normAutofit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Mekanismenya</a:t>
            </a:r>
            <a:r>
              <a:rPr lang="en-US" sz="3600" dirty="0" smtClean="0"/>
              <a:t> </a:t>
            </a:r>
            <a:r>
              <a:rPr lang="en-US" sz="3600" dirty="0" err="1" smtClean="0"/>
              <a:t>hampir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data </a:t>
            </a:r>
            <a:r>
              <a:rPr lang="en-US" sz="3600" dirty="0" smtClean="0"/>
              <a:t>array,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saja</a:t>
            </a:r>
            <a:r>
              <a:rPr lang="en-US" sz="3600" dirty="0" smtClean="0"/>
              <a:t> </a:t>
            </a:r>
            <a:r>
              <a:rPr lang="en-US" sz="3600" dirty="0" err="1" smtClean="0"/>
              <a:t>penelusurannya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Banyaknya</a:t>
            </a:r>
            <a:r>
              <a:rPr lang="en-US" sz="3600" dirty="0" smtClean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ahap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array</a:t>
            </a: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sp>
        <p:nvSpPr>
          <p:cNvPr id="71" name="Rectangle 70"/>
          <p:cNvSpPr/>
          <p:nvPr/>
        </p:nvSpPr>
        <p:spPr>
          <a:xfrm>
            <a:off x="7421366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8214535" y="308380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479357" y="2841159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4365" y="2160177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66" name="Rectangle 65"/>
          <p:cNvSpPr/>
          <p:nvPr/>
        </p:nvSpPr>
        <p:spPr>
          <a:xfrm>
            <a:off x="5446450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62333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471533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42521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14"/>
          <p:cNvCxnSpPr/>
          <p:nvPr/>
        </p:nvCxnSpPr>
        <p:spPr>
          <a:xfrm flipV="1">
            <a:off x="6644079" y="2972927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826107" y="2895193"/>
            <a:ext cx="57469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Adi</a:t>
            </a:r>
            <a:endParaRPr lang="en-US" b="1" dirty="0"/>
          </a:p>
        </p:txBody>
      </p:sp>
      <p:sp>
        <p:nvSpPr>
          <p:cNvPr id="64" name="TextBox 16"/>
          <p:cNvSpPr txBox="1"/>
          <p:nvPr/>
        </p:nvSpPr>
        <p:spPr>
          <a:xfrm>
            <a:off x="7716283" y="2895193"/>
            <a:ext cx="66571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Kiki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27444" y="2895193"/>
            <a:ext cx="645451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Deni</a:t>
            </a:r>
            <a:endParaRPr lang="en-US" b="1" dirty="0"/>
          </a:p>
        </p:txBody>
      </p:sp>
      <p:sp>
        <p:nvSpPr>
          <p:cNvPr id="57" name="TextBox 9"/>
          <p:cNvSpPr txBox="1"/>
          <p:nvPr/>
        </p:nvSpPr>
        <p:spPr>
          <a:xfrm>
            <a:off x="8430038" y="2174776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58" name="Shape 31"/>
          <p:cNvCxnSpPr>
            <a:endCxn id="71" idx="0"/>
          </p:cNvCxnSpPr>
          <p:nvPr/>
        </p:nvCxnSpPr>
        <p:spPr>
          <a:xfrm rot="10800000" flipV="1">
            <a:off x="8091427" y="2454120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76038" y="2971800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96616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22709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05000" y="2895193"/>
            <a:ext cx="49372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Ari</a:t>
            </a:r>
            <a:endParaRPr lang="en-US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683438" y="2972926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68"/>
          <p:cNvCxnSpPr>
            <a:stCxn id="60" idx="3"/>
            <a:endCxn id="51" idx="0"/>
          </p:cNvCxnSpPr>
          <p:nvPr/>
        </p:nvCxnSpPr>
        <p:spPr>
          <a:xfrm>
            <a:off x="1601824" y="2421787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1539258" y="309182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2819400" y="3199274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3509326" y="308055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>
            <a:off x="5471335" y="308650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441952" y="308579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1499709" y="2867216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flipV="1">
            <a:off x="4797000" y="319927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V="1">
            <a:off x="6771917" y="319927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0" name="Rectangle 229"/>
          <p:cNvSpPr/>
          <p:nvPr/>
        </p:nvSpPr>
        <p:spPr>
          <a:xfrm>
            <a:off x="7526014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2" name="Straight Connector 231"/>
          <p:cNvCxnSpPr/>
          <p:nvPr/>
        </p:nvCxnSpPr>
        <p:spPr>
          <a:xfrm rot="5400000">
            <a:off x="8319183" y="53052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8584005" y="5062627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614501" y="4381645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235" name="Rectangle 234"/>
          <p:cNvSpPr/>
          <p:nvPr/>
        </p:nvSpPr>
        <p:spPr>
          <a:xfrm>
            <a:off x="5551098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6" name="Straight Connector 235"/>
          <p:cNvCxnSpPr/>
          <p:nvPr/>
        </p:nvCxnSpPr>
        <p:spPr>
          <a:xfrm rot="5400000">
            <a:off x="6337983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Rectangle 236"/>
          <p:cNvSpPr/>
          <p:nvPr/>
        </p:nvSpPr>
        <p:spPr>
          <a:xfrm>
            <a:off x="3576181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8" name="Straight Connector 237"/>
          <p:cNvCxnSpPr/>
          <p:nvPr/>
        </p:nvCxnSpPr>
        <p:spPr>
          <a:xfrm rot="5400000">
            <a:off x="4356783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14"/>
          <p:cNvCxnSpPr/>
          <p:nvPr/>
        </p:nvCxnSpPr>
        <p:spPr>
          <a:xfrm flipV="1">
            <a:off x="6748727" y="5194395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TextBox 9"/>
          <p:cNvSpPr txBox="1"/>
          <p:nvPr/>
        </p:nvSpPr>
        <p:spPr>
          <a:xfrm>
            <a:off x="8534686" y="4396244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244" name="Shape 31"/>
          <p:cNvCxnSpPr>
            <a:endCxn id="230" idx="0"/>
          </p:cNvCxnSpPr>
          <p:nvPr/>
        </p:nvCxnSpPr>
        <p:spPr>
          <a:xfrm rot="10800000" flipV="1">
            <a:off x="8196075" y="4675588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4780686" y="5193268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1601264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47" name="Straight Connector 246"/>
          <p:cNvCxnSpPr/>
          <p:nvPr/>
        </p:nvCxnSpPr>
        <p:spPr>
          <a:xfrm rot="5400000">
            <a:off x="2375583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flipV="1">
            <a:off x="2788086" y="5194394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Shape 68"/>
          <p:cNvCxnSpPr>
            <a:stCxn id="234" idx="3"/>
          </p:cNvCxnSpPr>
          <p:nvPr/>
        </p:nvCxnSpPr>
        <p:spPr>
          <a:xfrm>
            <a:off x="1601960" y="4643255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>
            <a:off x="1643906" y="531328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2924048" y="5381624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rot="5400000">
            <a:off x="3613974" y="528773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>
            <a:off x="5575983" y="53079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rot="5400000">
            <a:off x="7546600" y="530726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604357" y="508868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V="1">
            <a:off x="4901648" y="538162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 flipV="1">
            <a:off x="6876565" y="538162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7119813" y="4360768"/>
            <a:ext cx="34008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5640" y="5602651"/>
            <a:ext cx="1752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Deni</a:t>
            </a:r>
            <a:r>
              <a:rPr lang="en-US" b="1" dirty="0" smtClean="0"/>
              <a:t> </a:t>
            </a:r>
            <a:r>
              <a:rPr lang="en-US" b="1" dirty="0"/>
              <a:t>≥ Kiki? </a:t>
            </a:r>
            <a:r>
              <a:rPr lang="en-US" b="1" dirty="0" err="1"/>
              <a:t>Tidak</a:t>
            </a:r>
            <a:endParaRPr lang="en-US" b="1" dirty="0"/>
          </a:p>
        </p:txBody>
      </p:sp>
      <p:cxnSp>
        <p:nvCxnSpPr>
          <p:cNvPr id="266" name="Elbow Connector 265"/>
          <p:cNvCxnSpPr/>
          <p:nvPr/>
        </p:nvCxnSpPr>
        <p:spPr>
          <a:xfrm rot="5400000">
            <a:off x="7186878" y="4463664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6198938" y="5602651"/>
            <a:ext cx="1770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Adi</a:t>
            </a:r>
            <a:r>
              <a:rPr lang="en-US" b="1" dirty="0"/>
              <a:t> ≥ </a:t>
            </a:r>
            <a:r>
              <a:rPr lang="en-US" b="1" dirty="0" smtClean="0"/>
              <a:t>Kiki? </a:t>
            </a:r>
            <a:r>
              <a:rPr lang="en-US" b="1" dirty="0" err="1"/>
              <a:t>Tidak</a:t>
            </a:r>
            <a:endParaRPr lang="en-US" b="1" dirty="0"/>
          </a:p>
        </p:txBody>
      </p:sp>
      <p:sp>
        <p:nvSpPr>
          <p:cNvPr id="269" name="TextBox 268"/>
          <p:cNvSpPr txBox="1"/>
          <p:nvPr/>
        </p:nvSpPr>
        <p:spPr>
          <a:xfrm>
            <a:off x="7934039" y="5129496"/>
            <a:ext cx="59116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Kiki</a:t>
            </a:r>
            <a:endParaRPr lang="en-US" b="1" dirty="0"/>
          </a:p>
        </p:txBody>
      </p:sp>
      <p:sp>
        <p:nvSpPr>
          <p:cNvPr id="271" name="TextBox 270"/>
          <p:cNvSpPr txBox="1"/>
          <p:nvPr/>
        </p:nvSpPr>
        <p:spPr>
          <a:xfrm>
            <a:off x="4065563" y="4048780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275" name="Elbow Connector 274"/>
          <p:cNvCxnSpPr/>
          <p:nvPr/>
        </p:nvCxnSpPr>
        <p:spPr>
          <a:xfrm rot="5400000">
            <a:off x="5227350" y="2465448"/>
            <a:ext cx="12700" cy="5924750"/>
          </a:xfrm>
          <a:prstGeom prst="bentConnector3">
            <a:avLst>
              <a:gd name="adj1" fmla="val 2137504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3796262" y="5613519"/>
            <a:ext cx="214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Ari </a:t>
            </a:r>
            <a:r>
              <a:rPr lang="en-US" b="1" dirty="0" smtClean="0"/>
              <a:t>≥ </a:t>
            </a:r>
            <a:r>
              <a:rPr lang="en-US" b="1" dirty="0" smtClean="0"/>
              <a:t>Kiki? </a:t>
            </a:r>
          </a:p>
          <a:p>
            <a:pPr algn="ctr"/>
            <a:r>
              <a:rPr lang="en-US" b="1" dirty="0" err="1" smtClean="0"/>
              <a:t>Tidak</a:t>
            </a:r>
            <a:r>
              <a:rPr lang="en-US" b="1" dirty="0" smtClean="0"/>
              <a:t>  </a:t>
            </a:r>
            <a:endParaRPr lang="en-US" b="1" dirty="0" smtClean="0"/>
          </a:p>
        </p:txBody>
      </p:sp>
      <p:sp>
        <p:nvSpPr>
          <p:cNvPr id="277" name="TextBox 276"/>
          <p:cNvSpPr txBox="1"/>
          <p:nvPr/>
        </p:nvSpPr>
        <p:spPr>
          <a:xfrm>
            <a:off x="3892474" y="5113684"/>
            <a:ext cx="71432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Deni</a:t>
            </a:r>
            <a:endParaRPr lang="en-US" b="1" dirty="0"/>
          </a:p>
        </p:txBody>
      </p:sp>
      <p:sp>
        <p:nvSpPr>
          <p:cNvPr id="278" name="TextBox 277"/>
          <p:cNvSpPr txBox="1"/>
          <p:nvPr/>
        </p:nvSpPr>
        <p:spPr>
          <a:xfrm>
            <a:off x="7625795" y="5649020"/>
            <a:ext cx="1503745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Tukar</a:t>
            </a:r>
            <a:r>
              <a:rPr lang="en-US" sz="2000" b="1" dirty="0" smtClean="0"/>
              <a:t> data</a:t>
            </a:r>
            <a:endParaRPr lang="en-US" sz="20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04800" y="3591580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1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99494" y="1481266"/>
            <a:ext cx="899690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Misalkan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ada</a:t>
            </a:r>
            <a:r>
              <a:rPr lang="en-US" sz="2800" b="1" dirty="0" smtClean="0">
                <a:solidFill>
                  <a:srgbClr val="FF0000"/>
                </a:solidFill>
              </a:rPr>
              <a:t> data yang </a:t>
            </a:r>
            <a:r>
              <a:rPr lang="en-US" sz="2800" b="1" dirty="0" err="1" smtClean="0">
                <a:solidFill>
                  <a:srgbClr val="FF0000"/>
                </a:solidFill>
              </a:rPr>
              <a:t>akan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diurutkan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sebagai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berikut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1" name="Shape 68"/>
          <p:cNvCxnSpPr/>
          <p:nvPr/>
        </p:nvCxnSpPr>
        <p:spPr>
          <a:xfrm rot="16200000" flipH="1">
            <a:off x="7436581" y="4671189"/>
            <a:ext cx="419385" cy="344271"/>
          </a:xfrm>
          <a:prstGeom prst="bentConnector3">
            <a:avLst>
              <a:gd name="adj1" fmla="val 2305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239771" y="4555926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935520" y="5117068"/>
            <a:ext cx="57469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Adi</a:t>
            </a:r>
            <a:endParaRPr lang="en-US" b="1" dirty="0"/>
          </a:p>
        </p:txBody>
      </p:sp>
      <p:sp>
        <p:nvSpPr>
          <p:cNvPr id="85" name="TextBox 16"/>
          <p:cNvSpPr txBox="1"/>
          <p:nvPr/>
        </p:nvSpPr>
        <p:spPr>
          <a:xfrm>
            <a:off x="7946483" y="3389646"/>
            <a:ext cx="66571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Deni</a:t>
            </a:r>
            <a:endParaRPr lang="en-US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519166" y="3591580"/>
            <a:ext cx="59215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Kiki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014413" y="5117068"/>
            <a:ext cx="49372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Ari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5969747" y="4040293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6143955" y="4547439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561760" y="4110335"/>
            <a:ext cx="929653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8009304" y="4531365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H="1">
            <a:off x="6202562" y="3477239"/>
            <a:ext cx="12700" cy="3949833"/>
          </a:xfrm>
          <a:prstGeom prst="bentConnector3">
            <a:avLst>
              <a:gd name="adj1" fmla="val 180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315510" y="5042579"/>
            <a:ext cx="330012" cy="485439"/>
            <a:chOff x="8840562" y="5524804"/>
            <a:chExt cx="490141" cy="545689"/>
          </a:xfrm>
        </p:grpSpPr>
        <p:cxnSp>
          <p:nvCxnSpPr>
            <p:cNvPr id="105" name="Straight Connector 104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77545" y="4020047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451753" y="4527193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8188577" y="5267025"/>
            <a:ext cx="6653" cy="239462"/>
          </a:xfrm>
          <a:prstGeom prst="bentConnector3">
            <a:avLst>
              <a:gd name="adj1" fmla="val 4180295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 flipH="1">
            <a:off x="8203659" y="5172842"/>
            <a:ext cx="6653" cy="423610"/>
          </a:xfrm>
          <a:prstGeom prst="bentConnector3">
            <a:avLst>
              <a:gd name="adj1" fmla="val -5583631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0800000" flipV="1">
            <a:off x="6497506" y="4672259"/>
            <a:ext cx="647845" cy="382809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228735" y="4032706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402943" y="4539852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31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0" grpId="0"/>
      <p:bldP spid="66" grpId="0" animBg="1"/>
      <p:bldP spid="69" grpId="0" animBg="1"/>
      <p:bldP spid="63" grpId="0"/>
      <p:bldP spid="64" grpId="0"/>
      <p:bldP spid="65" grpId="0"/>
      <p:bldP spid="57" grpId="0"/>
      <p:bldP spid="51" grpId="0" animBg="1"/>
      <p:bldP spid="53" grpId="0"/>
      <p:bldP spid="230" grpId="0" animBg="1"/>
      <p:bldP spid="234" grpId="0"/>
      <p:bldP spid="235" grpId="0" animBg="1"/>
      <p:bldP spid="237" grpId="0" animBg="1"/>
      <p:bldP spid="243" grpId="0"/>
      <p:bldP spid="246" grpId="0" animBg="1"/>
      <p:bldP spid="259" grpId="0"/>
      <p:bldP spid="26" grpId="0"/>
      <p:bldP spid="26" grpId="1"/>
      <p:bldP spid="267" grpId="0"/>
      <p:bldP spid="267" grpId="1"/>
      <p:bldP spid="269" grpId="0"/>
      <p:bldP spid="271" grpId="0"/>
      <p:bldP spid="271" grpId="1"/>
      <p:bldP spid="276" grpId="0"/>
      <p:bldP spid="276" grpId="1"/>
      <p:bldP spid="277" grpId="0"/>
      <p:bldP spid="278" grpId="0"/>
      <p:bldP spid="120" grpId="0"/>
      <p:bldP spid="84" grpId="0"/>
      <p:bldP spid="87" grpId="0"/>
      <p:bldP spid="89" grpId="0"/>
      <p:bldP spid="89" grpId="1"/>
      <p:bldP spid="91" grpId="0"/>
      <p:bldP spid="107" grpId="0"/>
      <p:bldP spid="96" grpId="0"/>
      <p:bldP spid="9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371350" y="1418575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2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62196" y="3515822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3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20377" y="5791200"/>
            <a:ext cx="9448818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smtClean="0"/>
              <a:t>ascending</a:t>
            </a:r>
            <a:r>
              <a:rPr lang="en-US" sz="2800" b="1" dirty="0" smtClean="0"/>
              <a:t>: </a:t>
            </a:r>
            <a:endParaRPr lang="en-US" sz="2800" b="1" dirty="0" smtClean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Adi</a:t>
            </a:r>
            <a:r>
              <a:rPr lang="en-US" sz="2800" b="1" dirty="0" smtClean="0">
                <a:solidFill>
                  <a:srgbClr val="FF0000"/>
                </a:solidFill>
              </a:rPr>
              <a:t>, Ari, </a:t>
            </a:r>
            <a:r>
              <a:rPr lang="en-US" sz="2800" b="1" dirty="0" err="1" smtClean="0">
                <a:solidFill>
                  <a:srgbClr val="FF0000"/>
                </a:solidFill>
              </a:rPr>
              <a:t>Deni</a:t>
            </a:r>
            <a:r>
              <a:rPr lang="en-US" sz="2800" b="1" dirty="0" smtClean="0">
                <a:solidFill>
                  <a:srgbClr val="FF0000"/>
                </a:solidFill>
              </a:rPr>
              <a:t>, Kiki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754614" y="265157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8547783" y="289421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8812605" y="265157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90701" y="1970592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95" name="Rectangle 94"/>
          <p:cNvSpPr/>
          <p:nvPr/>
        </p:nvSpPr>
        <p:spPr>
          <a:xfrm>
            <a:off x="5779698" y="265157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566583" y="289349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804781" y="265157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98" name="Straight Connector 97"/>
          <p:cNvCxnSpPr/>
          <p:nvPr/>
        </p:nvCxnSpPr>
        <p:spPr>
          <a:xfrm rot="5400000">
            <a:off x="4585383" y="289349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14"/>
          <p:cNvCxnSpPr/>
          <p:nvPr/>
        </p:nvCxnSpPr>
        <p:spPr>
          <a:xfrm flipV="1">
            <a:off x="6977327" y="2783342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"/>
          <p:cNvSpPr txBox="1"/>
          <p:nvPr/>
        </p:nvSpPr>
        <p:spPr>
          <a:xfrm>
            <a:off x="8763286" y="1985191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101" name="Shape 31"/>
          <p:cNvCxnSpPr>
            <a:endCxn id="91" idx="0"/>
          </p:cNvCxnSpPr>
          <p:nvPr/>
        </p:nvCxnSpPr>
        <p:spPr>
          <a:xfrm rot="10800000" flipV="1">
            <a:off x="8424675" y="2264535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009286" y="2782215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829864" y="2651574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2604183" y="289349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016686" y="2783341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hape 68"/>
          <p:cNvCxnSpPr>
            <a:stCxn id="94" idx="3"/>
          </p:cNvCxnSpPr>
          <p:nvPr/>
        </p:nvCxnSpPr>
        <p:spPr>
          <a:xfrm>
            <a:off x="1678160" y="2232202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1872506" y="290223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152648" y="2970571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3842574" y="287668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5804583" y="289691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7775200" y="289620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1832957" y="2677631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5130248" y="2970571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7105165" y="2970571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348413" y="1949715"/>
            <a:ext cx="34008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903879" y="1712325"/>
            <a:ext cx="86906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max</a:t>
            </a:r>
            <a:endParaRPr lang="en-US" sz="28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2422521" y="5265609"/>
            <a:ext cx="211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Ari </a:t>
            </a:r>
            <a:r>
              <a:rPr lang="en-US" b="1" dirty="0"/>
              <a:t>≥ </a:t>
            </a:r>
            <a:r>
              <a:rPr lang="en-US" b="1" dirty="0" err="1" smtClean="0"/>
              <a:t>Adi</a:t>
            </a:r>
            <a:r>
              <a:rPr lang="en-US" b="1" dirty="0" smtClean="0"/>
              <a:t>? </a:t>
            </a:r>
            <a:r>
              <a:rPr lang="en-US" b="1" dirty="0" err="1" smtClean="0"/>
              <a:t>Ya</a:t>
            </a:r>
            <a:r>
              <a:rPr lang="en-US" b="1" dirty="0" smtClean="0"/>
              <a:t>,</a:t>
            </a:r>
          </a:p>
          <a:p>
            <a:pPr algn="ctr"/>
            <a:r>
              <a:rPr lang="en-US" b="1" dirty="0" smtClean="0"/>
              <a:t>Pointer max </a:t>
            </a:r>
            <a:r>
              <a:rPr lang="en-US" b="1" dirty="0" err="1" smtClean="0"/>
              <a:t>pindah</a:t>
            </a:r>
            <a:endParaRPr lang="en-US" b="1" dirty="0"/>
          </a:p>
        </p:txBody>
      </p:sp>
      <p:cxnSp>
        <p:nvCxnSpPr>
          <p:cNvPr id="118" name="Shape 68"/>
          <p:cNvCxnSpPr/>
          <p:nvPr/>
        </p:nvCxnSpPr>
        <p:spPr>
          <a:xfrm rot="10800000" flipV="1">
            <a:off x="4788828" y="2244222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 rot="5400000">
            <a:off x="5426133" y="2018259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470856" y="3172463"/>
            <a:ext cx="1770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Ari </a:t>
            </a:r>
            <a:r>
              <a:rPr lang="en-US" b="1" dirty="0"/>
              <a:t>≥ </a:t>
            </a:r>
            <a:r>
              <a:rPr lang="en-US" b="1" dirty="0" err="1" smtClean="0"/>
              <a:t>Deni</a:t>
            </a:r>
            <a:r>
              <a:rPr lang="en-US" b="1" dirty="0" smtClean="0"/>
              <a:t>? </a:t>
            </a:r>
            <a:r>
              <a:rPr lang="en-US" b="1" dirty="0" err="1"/>
              <a:t>Tidak</a:t>
            </a:r>
            <a:endParaRPr lang="en-US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8162639" y="2718443"/>
            <a:ext cx="59116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Kiki</a:t>
            </a:r>
            <a:endParaRPr lang="en-US" b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4058246" y="1632037"/>
            <a:ext cx="29489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64" name="Elbow Connector 163"/>
          <p:cNvCxnSpPr/>
          <p:nvPr/>
        </p:nvCxnSpPr>
        <p:spPr>
          <a:xfrm rot="5400000">
            <a:off x="3439418" y="2020532"/>
            <a:ext cx="12700" cy="198120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347529" y="3159937"/>
            <a:ext cx="214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Deni</a:t>
            </a:r>
            <a:r>
              <a:rPr lang="en-US" b="1" dirty="0" smtClean="0"/>
              <a:t> ≥ </a:t>
            </a:r>
            <a:r>
              <a:rPr lang="en-US" b="1" dirty="0" err="1" smtClean="0"/>
              <a:t>Adi</a:t>
            </a:r>
            <a:r>
              <a:rPr lang="en-US" b="1" dirty="0" smtClean="0"/>
              <a:t>? </a:t>
            </a:r>
            <a:r>
              <a:rPr lang="en-US" b="1" dirty="0" err="1" smtClean="0"/>
              <a:t>Ya</a:t>
            </a:r>
            <a:r>
              <a:rPr lang="en-US" b="1" dirty="0" smtClean="0"/>
              <a:t>,  </a:t>
            </a:r>
          </a:p>
          <a:p>
            <a:pPr algn="ctr"/>
            <a:r>
              <a:rPr lang="en-US" b="1" dirty="0" smtClean="0"/>
              <a:t>Pointer max </a:t>
            </a:r>
            <a:r>
              <a:rPr lang="en-US" b="1" dirty="0" err="1" smtClean="0"/>
              <a:t>pindah</a:t>
            </a:r>
            <a:endParaRPr lang="en-US" b="1" dirty="0"/>
          </a:p>
        </p:txBody>
      </p:sp>
      <p:sp>
        <p:nvSpPr>
          <p:cNvPr id="166" name="TextBox 165"/>
          <p:cNvSpPr txBox="1"/>
          <p:nvPr/>
        </p:nvSpPr>
        <p:spPr>
          <a:xfrm>
            <a:off x="4121074" y="2702631"/>
            <a:ext cx="71432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Deni</a:t>
            </a:r>
            <a:endParaRPr lang="en-US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4771120" y="3361473"/>
            <a:ext cx="1503745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Tukar</a:t>
            </a:r>
            <a:r>
              <a:rPr lang="en-US" sz="2000" b="1" dirty="0" smtClean="0"/>
              <a:t> data</a:t>
            </a:r>
            <a:endParaRPr lang="en-US" sz="2000" b="1" dirty="0"/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4217709" y="2139183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164120" y="2706015"/>
            <a:ext cx="57469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Adi</a:t>
            </a:r>
            <a:endParaRPr lang="en-US" b="1" dirty="0"/>
          </a:p>
        </p:txBody>
      </p:sp>
      <p:sp>
        <p:nvSpPr>
          <p:cNvPr id="171" name="TextBox 16"/>
          <p:cNvSpPr txBox="1"/>
          <p:nvPr/>
        </p:nvSpPr>
        <p:spPr>
          <a:xfrm>
            <a:off x="4159948" y="2698505"/>
            <a:ext cx="66571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Adi</a:t>
            </a:r>
            <a:endParaRPr lang="en-US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6141300" y="2718307"/>
            <a:ext cx="676385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Deni</a:t>
            </a:r>
            <a:endParaRPr lang="en-US" b="1" dirty="0"/>
          </a:p>
        </p:txBody>
      </p:sp>
      <p:sp>
        <p:nvSpPr>
          <p:cNvPr id="175" name="TextBox 174"/>
          <p:cNvSpPr txBox="1"/>
          <p:nvPr/>
        </p:nvSpPr>
        <p:spPr>
          <a:xfrm>
            <a:off x="2243013" y="2706015"/>
            <a:ext cx="49372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Ari</a:t>
            </a:r>
            <a:endParaRPr lang="en-US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5055502" y="1984949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6372555" y="2136386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2479809" y="1626883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2654017" y="2134029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/>
          <p:cNvGrpSpPr/>
          <p:nvPr/>
        </p:nvGrpSpPr>
        <p:grpSpPr>
          <a:xfrm>
            <a:off x="213802" y="2657336"/>
            <a:ext cx="330012" cy="485439"/>
            <a:chOff x="8840562" y="5524804"/>
            <a:chExt cx="490141" cy="545689"/>
          </a:xfrm>
        </p:grpSpPr>
        <p:cxnSp>
          <p:nvCxnSpPr>
            <p:cNvPr id="186" name="Straight Connector 18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7" name="Rectangle 18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177186" y="1762780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350211" y="2262765"/>
            <a:ext cx="0" cy="37604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89"/>
          <p:cNvCxnSpPr/>
          <p:nvPr/>
        </p:nvCxnSpPr>
        <p:spPr>
          <a:xfrm rot="5400000" flipH="1" flipV="1">
            <a:off x="5438115" y="2050928"/>
            <a:ext cx="4174" cy="1933306"/>
          </a:xfrm>
          <a:prstGeom prst="bentConnector3">
            <a:avLst>
              <a:gd name="adj1" fmla="val -6503666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lbow Connector 190"/>
          <p:cNvCxnSpPr/>
          <p:nvPr/>
        </p:nvCxnSpPr>
        <p:spPr>
          <a:xfrm rot="5400000">
            <a:off x="5438115" y="1957818"/>
            <a:ext cx="4174" cy="2117454"/>
          </a:xfrm>
          <a:prstGeom prst="bentConnector3">
            <a:avLst>
              <a:gd name="adj1" fmla="val 9684332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/>
          <p:nvPr/>
        </p:nvCxnSpPr>
        <p:spPr>
          <a:xfrm rot="10800000" flipV="1">
            <a:off x="6720492" y="2262765"/>
            <a:ext cx="647845" cy="382809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191000" y="1703983"/>
            <a:ext cx="86906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max</a:t>
            </a:r>
            <a:endParaRPr lang="en-US" sz="2800" b="1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659676" y="2128044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859200" y="699958"/>
            <a:ext cx="521240" cy="417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905440" y="699959"/>
            <a:ext cx="577852" cy="417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06028" y="4763473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8599197" y="5006115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864019" y="4763473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42115" y="4082491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82" name="Rectangle 81"/>
          <p:cNvSpPr/>
          <p:nvPr/>
        </p:nvSpPr>
        <p:spPr>
          <a:xfrm>
            <a:off x="5831112" y="4763473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6617997" y="5005392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856195" y="4763473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4636797" y="5005392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14"/>
          <p:cNvCxnSpPr/>
          <p:nvPr/>
        </p:nvCxnSpPr>
        <p:spPr>
          <a:xfrm flipV="1">
            <a:off x="7028741" y="4895241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9"/>
          <p:cNvSpPr txBox="1"/>
          <p:nvPr/>
        </p:nvSpPr>
        <p:spPr>
          <a:xfrm>
            <a:off x="8814700" y="4097090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88" name="Shape 31"/>
          <p:cNvCxnSpPr>
            <a:endCxn id="78" idx="0"/>
          </p:cNvCxnSpPr>
          <p:nvPr/>
        </p:nvCxnSpPr>
        <p:spPr>
          <a:xfrm rot="10800000" flipV="1">
            <a:off x="8476089" y="4376434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060700" y="4894114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81278" y="4763473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655597" y="5005392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3068100" y="4895240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hape 68"/>
          <p:cNvCxnSpPr>
            <a:stCxn id="81" idx="3"/>
          </p:cNvCxnSpPr>
          <p:nvPr/>
        </p:nvCxnSpPr>
        <p:spPr>
          <a:xfrm>
            <a:off x="1729574" y="4344101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1923920" y="5014135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3204062" y="5082470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3893988" y="4988585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5855997" y="5008815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7826614" y="5008107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884371" y="4789530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181662" y="5082470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7156579" y="5082470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72633" y="3836097"/>
            <a:ext cx="86906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max</a:t>
            </a:r>
            <a:endParaRPr lang="en-US" sz="2800" b="1" dirty="0"/>
          </a:p>
        </p:txBody>
      </p:sp>
      <p:cxnSp>
        <p:nvCxnSpPr>
          <p:cNvPr id="134" name="Shape 68"/>
          <p:cNvCxnSpPr/>
          <p:nvPr/>
        </p:nvCxnSpPr>
        <p:spPr>
          <a:xfrm rot="10800000" flipV="1">
            <a:off x="4840242" y="4356121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8214053" y="4830342"/>
            <a:ext cx="59116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Kiki</a:t>
            </a:r>
            <a:endParaRPr lang="en-US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304735" y="3739509"/>
            <a:ext cx="29489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Elbow Connector 137"/>
          <p:cNvCxnSpPr/>
          <p:nvPr/>
        </p:nvCxnSpPr>
        <p:spPr>
          <a:xfrm rot="5400000">
            <a:off x="3474127" y="4128135"/>
            <a:ext cx="12700" cy="198120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229640" y="4814530"/>
            <a:ext cx="71432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Adi</a:t>
            </a:r>
            <a:endParaRPr lang="en-US" b="1" dirty="0"/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2464198" y="4246655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131443" y="4817914"/>
            <a:ext cx="658785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Deni</a:t>
            </a:r>
            <a:endParaRPr lang="en-US" b="1" dirty="0"/>
          </a:p>
        </p:txBody>
      </p:sp>
      <p:sp>
        <p:nvSpPr>
          <p:cNvPr id="142" name="TextBox 16"/>
          <p:cNvSpPr txBox="1"/>
          <p:nvPr/>
        </p:nvSpPr>
        <p:spPr>
          <a:xfrm>
            <a:off x="4244816" y="4809871"/>
            <a:ext cx="66571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Ari</a:t>
            </a:r>
            <a:endParaRPr lang="en-US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2881926" y="5389814"/>
            <a:ext cx="123638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Tukar</a:t>
            </a:r>
            <a:r>
              <a:rPr lang="en-US" b="1" dirty="0" smtClean="0"/>
              <a:t> data</a:t>
            </a:r>
            <a:endParaRPr lang="en-US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2294427" y="4817914"/>
            <a:ext cx="49372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Ari</a:t>
            </a:r>
            <a:endParaRPr lang="en-US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5106916" y="4096848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>
            <a:off x="2941309" y="4260158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66412" y="3738782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48" name="Straight Arrow Connector 147"/>
          <p:cNvCxnSpPr/>
          <p:nvPr/>
        </p:nvCxnSpPr>
        <p:spPr>
          <a:xfrm>
            <a:off x="2440620" y="4245928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265216" y="4769235"/>
            <a:ext cx="330012" cy="485439"/>
            <a:chOff x="8840562" y="5524804"/>
            <a:chExt cx="490141" cy="545689"/>
          </a:xfrm>
        </p:grpSpPr>
        <p:cxnSp>
          <p:nvCxnSpPr>
            <p:cNvPr id="150" name="Straight Connector 14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228600" y="3874679"/>
            <a:ext cx="324388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cxnSp>
        <p:nvCxnSpPr>
          <p:cNvPr id="153" name="Straight Arrow Connector 152"/>
          <p:cNvCxnSpPr/>
          <p:nvPr/>
        </p:nvCxnSpPr>
        <p:spPr>
          <a:xfrm>
            <a:off x="401625" y="4374664"/>
            <a:ext cx="0" cy="37604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/>
          <p:nvPr/>
        </p:nvCxnSpPr>
        <p:spPr>
          <a:xfrm rot="5400000" flipH="1" flipV="1">
            <a:off x="3516948" y="4103758"/>
            <a:ext cx="4174" cy="1933306"/>
          </a:xfrm>
          <a:prstGeom prst="bentConnector3">
            <a:avLst>
              <a:gd name="adj1" fmla="val -6503666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 rot="5400000">
            <a:off x="3516948" y="4010648"/>
            <a:ext cx="4174" cy="2117454"/>
          </a:xfrm>
          <a:prstGeom prst="bentConnector3">
            <a:avLst>
              <a:gd name="adj1" fmla="val 9684332"/>
            </a:avLst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3962400" y="3815882"/>
            <a:ext cx="86906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max</a:t>
            </a:r>
            <a:endParaRPr lang="en-US" sz="2800" b="1" dirty="0"/>
          </a:p>
        </p:txBody>
      </p:sp>
      <p:cxnSp>
        <p:nvCxnSpPr>
          <p:cNvPr id="160" name="Straight Arrow Connector 159"/>
          <p:cNvCxnSpPr/>
          <p:nvPr/>
        </p:nvCxnSpPr>
        <p:spPr>
          <a:xfrm>
            <a:off x="4431076" y="4239943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"/>
          <p:cNvSpPr txBox="1"/>
          <p:nvPr/>
        </p:nvSpPr>
        <p:spPr>
          <a:xfrm>
            <a:off x="2296716" y="4819617"/>
            <a:ext cx="66571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Adi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9650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80" grpId="0"/>
      <p:bldP spid="91" grpId="0" animBg="1"/>
      <p:bldP spid="94" grpId="0"/>
      <p:bldP spid="95" grpId="0" animBg="1"/>
      <p:bldP spid="97" grpId="0" animBg="1"/>
      <p:bldP spid="100" grpId="0"/>
      <p:bldP spid="103" grpId="0" animBg="1"/>
      <p:bldP spid="115" grpId="0"/>
      <p:bldP spid="115" grpId="1"/>
      <p:bldP spid="116" grpId="0"/>
      <p:bldP spid="116" grpId="1"/>
      <p:bldP spid="117" grpId="0"/>
      <p:bldP spid="117" grpId="1"/>
      <p:bldP spid="156" grpId="0"/>
      <p:bldP spid="156" grpId="1"/>
      <p:bldP spid="157" grpId="0"/>
      <p:bldP spid="163" grpId="0"/>
      <p:bldP spid="163" grpId="1"/>
      <p:bldP spid="165" grpId="0"/>
      <p:bldP spid="165" grpId="1"/>
      <p:bldP spid="166" grpId="0"/>
      <p:bldP spid="166" grpId="1"/>
      <p:bldP spid="167" grpId="0"/>
      <p:bldP spid="167" grpId="1"/>
      <p:bldP spid="170" grpId="0"/>
      <p:bldP spid="170" grpId="1"/>
      <p:bldP spid="171" grpId="0"/>
      <p:bldP spid="172" grpId="0"/>
      <p:bldP spid="175" grpId="0"/>
      <p:bldP spid="177" grpId="0"/>
      <p:bldP spid="182" grpId="0"/>
      <p:bldP spid="182" grpId="1"/>
      <p:bldP spid="188" grpId="0"/>
      <p:bldP spid="62" grpId="0"/>
      <p:bldP spid="62" grpId="1"/>
      <p:bldP spid="78" grpId="0" animBg="1"/>
      <p:bldP spid="81" grpId="0"/>
      <p:bldP spid="82" grpId="0" animBg="1"/>
      <p:bldP spid="84" grpId="0" animBg="1"/>
      <p:bldP spid="87" grpId="0"/>
      <p:bldP spid="90" grpId="0" animBg="1"/>
      <p:bldP spid="133" grpId="0"/>
      <p:bldP spid="133" grpId="1"/>
      <p:bldP spid="136" grpId="0"/>
      <p:bldP spid="137" grpId="0"/>
      <p:bldP spid="139" grpId="0"/>
      <p:bldP spid="139" grpId="1"/>
      <p:bldP spid="141" grpId="0"/>
      <p:bldP spid="142" grpId="0"/>
      <p:bldP spid="143" grpId="0"/>
      <p:bldP spid="143" grpId="1"/>
      <p:bldP spid="144" grpId="0"/>
      <p:bldP spid="144" grpId="1"/>
      <p:bldP spid="145" grpId="0"/>
      <p:bldP spid="145" grpId="1"/>
      <p:bldP spid="147" grpId="0"/>
      <p:bldP spid="147" grpId="1"/>
      <p:bldP spid="152" grpId="0"/>
      <p:bldP spid="159" grpId="0"/>
      <p:bldP spid="159" grpId="1"/>
      <p:bldP spid="1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2897</TotalTime>
  <Words>172</Words>
  <Application>Microsoft Office PowerPoint</Application>
  <PresentationFormat>A4 Paper (210x297 mm)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Tw Cen MT</vt:lpstr>
      <vt:lpstr>Wingdings</vt:lpstr>
      <vt:lpstr>Wingdings 2</vt:lpstr>
      <vt:lpstr>Median</vt:lpstr>
      <vt:lpstr>Illustrasi Bubble sort  pada Double linked list</vt:lpstr>
      <vt:lpstr>Illustrasi Maximum Sort Pada List</vt:lpstr>
      <vt:lpstr>Contoh Pengurutan</vt:lpstr>
      <vt:lpstr>Operasi Pengurutan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536</cp:revision>
  <dcterms:created xsi:type="dcterms:W3CDTF">2010-02-18T01:05:10Z</dcterms:created>
  <dcterms:modified xsi:type="dcterms:W3CDTF">2020-04-23T02:48:19Z</dcterms:modified>
</cp:coreProperties>
</file>