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7" r:id="rId4"/>
    <p:sldId id="270" r:id="rId5"/>
    <p:sldId id="271" r:id="rId6"/>
    <p:sldId id="272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7" d="100"/>
          <a:sy n="67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6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 LINKED LIST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819400"/>
            <a:ext cx="5943600" cy="685800"/>
          </a:xfrm>
        </p:spPr>
        <p:txBody>
          <a:bodyPr/>
          <a:lstStyle/>
          <a:p>
            <a:pPr algn="ctr"/>
            <a:r>
              <a:rPr lang="en-US" dirty="0" smtClean="0"/>
              <a:t>JAWABAN SOAL 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14700" indent="-331470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SisipBelakangMhs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disisipkan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belakang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2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86100" indent="-308610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HapusTengahMhs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datanya</a:t>
            </a:r>
            <a:r>
              <a:rPr lang="en-US" sz="1600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dihapus</a:t>
            </a:r>
            <a:r>
              <a:rPr lang="en-US" sz="1600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: </a:t>
            </a: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false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≠ Nil)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2001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026025"/>
          </a:xfrm>
        </p:spPr>
        <p:txBody>
          <a:bodyPr/>
          <a:lstStyle/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Ketemu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InfoMhs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)  {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Jika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hanya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satu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simpul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}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Then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Nil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 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jika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simpul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pertama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Then</a:t>
            </a:r>
          </a:p>
          <a:p>
            <a:pPr marL="17145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Next</a:t>
            </a:r>
          </a:p>
          <a:p>
            <a:pPr marL="17145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4859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</a:p>
          <a:p>
            <a:pPr marL="17145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If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=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)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jika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di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terakhir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  <a:endParaRPr lang="en-US" sz="16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8859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Then</a:t>
            </a: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Akhir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Nil</a:t>
            </a:r>
          </a:p>
          <a:p>
            <a:pPr marL="18859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ditemukan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tengah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}</a:t>
            </a:r>
            <a:endParaRPr lang="en-US" sz="16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.Next</a:t>
            </a:r>
          </a:p>
          <a:p>
            <a:pPr marL="211455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.Next.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3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026025"/>
          </a:xfrm>
        </p:spPr>
        <p:txBody>
          <a:bodyPr/>
          <a:lstStyle/>
          <a:p>
            <a:pPr marL="17145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Dealloc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2865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(‘NIM ‘,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NIMHapus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,’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tidak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!’)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50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UrutNamaAsc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terurut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secara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ascending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berdasarkan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Nama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menggunakan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Maximum Sort}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j, max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    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≠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</a:p>
          <a:p>
            <a:pPr marL="7429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ax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≠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Nil)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InfoMhs.Nama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≥ max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InfoMhs.Nama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ax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 j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268605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3771900" indent="-302895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5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5850" indent="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Tukar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max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</a:p>
          <a:p>
            <a:pPr marL="108585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2686050">
              <a:spcBef>
                <a:spcPts val="0"/>
              </a:spcBef>
              <a:buNone/>
            </a:pP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</a:t>
            </a:r>
            <a:r>
              <a:rPr lang="en-US" sz="16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kirinya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u="sng" dirty="0" err="1">
                <a:solidFill>
                  <a:srgbClr val="FF0000"/>
                </a:solidFill>
              </a:rPr>
              <a:t>Catatan</a:t>
            </a:r>
            <a:r>
              <a:rPr lang="en-US" sz="1600" b="1" u="sng" dirty="0">
                <a:solidFill>
                  <a:srgbClr val="FF0000"/>
                </a:solidFill>
              </a:rPr>
              <a:t>:</a:t>
            </a:r>
            <a:endParaRPr lang="en-US" sz="1600" dirty="0">
              <a:solidFill>
                <a:srgbClr val="FF0000"/>
              </a:solidFill>
            </a:endParaRPr>
          </a:p>
          <a:p>
            <a:pPr lvl="0" algn="just"/>
            <a:r>
              <a:rPr lang="en-US" sz="1600" dirty="0" err="1">
                <a:solidFill>
                  <a:schemeClr val="tx2"/>
                </a:solidFill>
              </a:rPr>
              <a:t>Pada</a:t>
            </a:r>
            <a:r>
              <a:rPr lang="en-US" sz="1600" dirty="0">
                <a:solidFill>
                  <a:schemeClr val="tx2"/>
                </a:solidFill>
              </a:rPr>
              <a:t> linked list </a:t>
            </a:r>
            <a:r>
              <a:rPr lang="en-US" sz="1600" dirty="0" err="1">
                <a:solidFill>
                  <a:schemeClr val="tx2"/>
                </a:solidFill>
              </a:rPr>
              <a:t>tidak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bisa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menggunakan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bentuk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pengulangan</a:t>
            </a:r>
            <a:r>
              <a:rPr lang="en-US" sz="1600" dirty="0">
                <a:solidFill>
                  <a:schemeClr val="tx2"/>
                </a:solidFill>
              </a:rPr>
              <a:t> for-do</a:t>
            </a:r>
          </a:p>
          <a:p>
            <a:pPr lvl="0" algn="just"/>
            <a:r>
              <a:rPr lang="en-US" sz="1600" dirty="0" err="1">
                <a:solidFill>
                  <a:schemeClr val="tx2"/>
                </a:solidFill>
              </a:rPr>
              <a:t>Pada</a:t>
            </a:r>
            <a:r>
              <a:rPr lang="en-US" sz="1600" dirty="0">
                <a:solidFill>
                  <a:schemeClr val="tx2"/>
                </a:solidFill>
              </a:rPr>
              <a:t> linked list operator </a:t>
            </a:r>
            <a:r>
              <a:rPr lang="en-US" sz="1600" dirty="0" err="1">
                <a:solidFill>
                  <a:schemeClr val="tx2"/>
                </a:solidFill>
              </a:rPr>
              <a:t>relasional</a:t>
            </a:r>
            <a:r>
              <a:rPr lang="en-US" sz="1600" dirty="0">
                <a:solidFill>
                  <a:schemeClr val="tx2"/>
                </a:solidFill>
              </a:rPr>
              <a:t> yang </a:t>
            </a:r>
            <a:r>
              <a:rPr lang="en-US" sz="1600" dirty="0" err="1">
                <a:solidFill>
                  <a:schemeClr val="tx2"/>
                </a:solidFill>
              </a:rPr>
              <a:t>dapat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untuk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membandingan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dua</a:t>
            </a:r>
            <a:r>
              <a:rPr lang="en-US" sz="1600" dirty="0">
                <a:solidFill>
                  <a:schemeClr val="tx2"/>
                </a:solidFill>
              </a:rPr>
              <a:t> pointer </a:t>
            </a:r>
            <a:r>
              <a:rPr lang="en-US" sz="1600" dirty="0" err="1">
                <a:solidFill>
                  <a:schemeClr val="tx2"/>
                </a:solidFill>
              </a:rPr>
              <a:t>hanya</a:t>
            </a:r>
            <a:r>
              <a:rPr lang="en-US" sz="1600" dirty="0">
                <a:solidFill>
                  <a:schemeClr val="tx2"/>
                </a:solidFill>
              </a:rPr>
              <a:t> operator = (</a:t>
            </a:r>
            <a:r>
              <a:rPr lang="en-US" sz="1600" dirty="0" err="1">
                <a:solidFill>
                  <a:schemeClr val="tx2"/>
                </a:solidFill>
              </a:rPr>
              <a:t>sama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dengan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atau</a:t>
            </a:r>
            <a:r>
              <a:rPr lang="en-US" sz="1600" dirty="0">
                <a:solidFill>
                  <a:schemeClr val="tx2"/>
                </a:solidFill>
              </a:rPr>
              <a:t> ≠ (</a:t>
            </a:r>
            <a:r>
              <a:rPr lang="en-US" sz="1600" dirty="0" err="1">
                <a:solidFill>
                  <a:schemeClr val="tx2"/>
                </a:solidFill>
              </a:rPr>
              <a:t>tidak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sama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dengan</a:t>
            </a:r>
            <a:r>
              <a:rPr lang="en-US" sz="1600" dirty="0">
                <a:solidFill>
                  <a:schemeClr val="tx2"/>
                </a:solidFill>
              </a:rPr>
              <a:t>), </a:t>
            </a:r>
            <a:r>
              <a:rPr lang="en-US" sz="1600" dirty="0" err="1">
                <a:solidFill>
                  <a:schemeClr val="tx2"/>
                </a:solidFill>
              </a:rPr>
              <a:t>sedangkan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untuk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membandingkan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medan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datanya</a:t>
            </a:r>
            <a:r>
              <a:rPr lang="en-US" sz="1600" dirty="0">
                <a:solidFill>
                  <a:schemeClr val="tx2"/>
                </a:solidFill>
              </a:rPr>
              <a:t> (data </a:t>
            </a:r>
            <a:r>
              <a:rPr lang="en-US" sz="1600" dirty="0" err="1">
                <a:solidFill>
                  <a:schemeClr val="tx2"/>
                </a:solidFill>
              </a:rPr>
              <a:t>dari</a:t>
            </a:r>
            <a:r>
              <a:rPr lang="en-US" sz="1600" dirty="0">
                <a:solidFill>
                  <a:schemeClr val="tx2"/>
                </a:solidFill>
              </a:rPr>
              <a:t> list) </a:t>
            </a:r>
            <a:r>
              <a:rPr lang="en-US" sz="1600" dirty="0" err="1">
                <a:solidFill>
                  <a:schemeClr val="tx2"/>
                </a:solidFill>
              </a:rPr>
              <a:t>bisa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menggunakan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seluruh</a:t>
            </a:r>
            <a:r>
              <a:rPr lang="en-US" sz="1600" dirty="0">
                <a:solidFill>
                  <a:schemeClr val="tx2"/>
                </a:solidFill>
              </a:rPr>
              <a:t> operator </a:t>
            </a:r>
            <a:r>
              <a:rPr lang="en-US" sz="1600" dirty="0" err="1">
                <a:solidFill>
                  <a:schemeClr val="tx2"/>
                </a:solidFill>
              </a:rPr>
              <a:t>relasional</a:t>
            </a:r>
            <a:endParaRPr lang="en-US" sz="1600" dirty="0">
              <a:solidFill>
                <a:schemeClr val="tx2"/>
              </a:solidFill>
            </a:endParaRPr>
          </a:p>
          <a:p>
            <a:pPr lvl="0" algn="just"/>
            <a:r>
              <a:rPr lang="en-US" sz="1600" dirty="0" err="1">
                <a:solidFill>
                  <a:schemeClr val="tx2"/>
                </a:solidFill>
              </a:rPr>
              <a:t>Operasi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pengurutan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menggunakan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metode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Maximum </a:t>
            </a:r>
            <a:r>
              <a:rPr lang="en-US" sz="1600" dirty="0">
                <a:solidFill>
                  <a:schemeClr val="tx2"/>
                </a:solidFill>
              </a:rPr>
              <a:t>Sort </a:t>
            </a:r>
            <a:r>
              <a:rPr lang="en-US" sz="1600" dirty="0" err="1">
                <a:solidFill>
                  <a:schemeClr val="tx2"/>
                </a:solidFill>
              </a:rPr>
              <a:t>illustrasinya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dapat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dilihat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pada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slide Maximum Sort </a:t>
            </a:r>
            <a:r>
              <a:rPr lang="en-US" sz="1600" dirty="0" err="1" smtClean="0">
                <a:solidFill>
                  <a:schemeClr val="tx2"/>
                </a:solidFill>
              </a:rPr>
              <a:t>Secara</a:t>
            </a:r>
            <a:r>
              <a:rPr lang="en-US" sz="1600" dirty="0" smtClean="0">
                <a:solidFill>
                  <a:schemeClr val="tx2"/>
                </a:solidFill>
              </a:rPr>
              <a:t> Ascending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61574"/>
      </p:ext>
    </p:extLst>
  </p:cSld>
  <p:clrMapOvr>
    <a:masterClrMapping/>
  </p:clrMapOvr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2468</TotalTime>
  <Words>456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Wingdings</vt:lpstr>
      <vt:lpstr>Wingdings 2</vt:lpstr>
      <vt:lpstr>ms01_1</vt:lpstr>
      <vt:lpstr>Image</vt:lpstr>
      <vt:lpstr>JAWABAN SOAL LATIHAN</vt:lpstr>
      <vt:lpstr>Jawaban Soal Latihan No. 1</vt:lpstr>
      <vt:lpstr>Jawaban Soal Latihan No. 2</vt:lpstr>
      <vt:lpstr>Jawaban Soal Latihan No. 2</vt:lpstr>
      <vt:lpstr>Jawaban Soal Latihan No. 2</vt:lpstr>
      <vt:lpstr>Jawaban Soal Latihan No. 3</vt:lpstr>
      <vt:lpstr>Jawaban Soal Latihan No.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Tati Harihayati</cp:lastModifiedBy>
  <cp:revision>71</cp:revision>
  <dcterms:created xsi:type="dcterms:W3CDTF">2012-09-11T04:03:29Z</dcterms:created>
  <dcterms:modified xsi:type="dcterms:W3CDTF">2020-04-23T08:53:32Z</dcterms:modified>
</cp:coreProperties>
</file>