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1609D-32D5-4818-9BFA-D5128F1E634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5B8AD-17F1-490F-AA68-857767BC5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4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FEBFC-CBD1-4A59-8ABB-1B75DC04B45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1ECB4-1291-4E86-86BF-8D8C9655D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3657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0" y="5867400"/>
            <a:ext cx="2895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 smtClean="0"/>
              <a:t>Universitas</a:t>
            </a:r>
            <a:r>
              <a:rPr lang="en-US" sz="1200" b="1" baseline="0" dirty="0" smtClean="0"/>
              <a:t> </a:t>
            </a:r>
            <a:r>
              <a:rPr lang="en-US" sz="1200" b="1" baseline="0" dirty="0" err="1" smtClean="0"/>
              <a:t>Komputer</a:t>
            </a:r>
            <a:r>
              <a:rPr lang="en-US" sz="1200" b="1" baseline="0" dirty="0" smtClean="0"/>
              <a:t> Indonesia</a:t>
            </a:r>
            <a:endParaRPr lang="en-US" sz="2000" b="1" dirty="0"/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133" name="Picture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ltGray">
          <a:xfrm>
            <a:off x="3124200" y="2819400"/>
            <a:ext cx="5791200" cy="685800"/>
          </a:xfrm>
        </p:spPr>
        <p:txBody>
          <a:bodyPr/>
          <a:lstStyle>
            <a:lvl1pPr algn="l">
              <a:defRPr sz="3600" baseline="0"/>
            </a:lvl1pPr>
          </a:lstStyle>
          <a:p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endParaRPr lang="en-US" dirty="0"/>
          </a:p>
        </p:txBody>
      </p:sp>
      <p:pic>
        <p:nvPicPr>
          <p:cNvPr id="3134" name="Picture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</p:spPr>
      </p:pic>
      <p:sp>
        <p:nvSpPr>
          <p:cNvPr id="19" name="Rectangle 2"/>
          <p:cNvSpPr txBox="1">
            <a:spLocks noChangeArrowheads="1"/>
          </p:cNvSpPr>
          <p:nvPr userDrawn="1"/>
        </p:nvSpPr>
        <p:spPr bwMode="ltGray">
          <a:xfrm>
            <a:off x="0" y="2819400"/>
            <a:ext cx="2895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3600" baseline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IF32222</a:t>
            </a:r>
          </a:p>
        </p:txBody>
      </p:sp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26408" y="3581400"/>
            <a:ext cx="2209800" cy="223926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3"/>
          <p:cNvSpPr txBox="1">
            <a:spLocks noChangeArrowheads="1"/>
          </p:cNvSpPr>
          <p:nvPr userDrawn="1"/>
        </p:nvSpPr>
        <p:spPr bwMode="grayWhite">
          <a:xfrm>
            <a:off x="5334000" y="5715000"/>
            <a:ext cx="3810000" cy="4572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Tati Harihayati M., M.T.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60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1062" name="Object 38"/>
            <p:cNvGraphicFramePr>
              <a:graphicFrameLocks noChangeAspect="1"/>
            </p:cNvGraphicFramePr>
            <p:nvPr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4" name="Image" r:id="rId17" imgW="3646321" imgH="3931376" progId="Photoshop.Image.6">
                    <p:embed/>
                  </p:oleObj>
                </mc:Choice>
                <mc:Fallback>
                  <p:oleObj name="Image" r:id="rId17" imgW="3646321" imgH="3931376" progId="Photoshop.Image.6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3" name="Object 39"/>
            <p:cNvGraphicFramePr>
              <a:graphicFrameLocks noChangeAspect="1"/>
            </p:cNvGraphicFramePr>
            <p:nvPr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5" name="Image" r:id="rId19" imgW="2575783" imgH="2545301" progId="Photoshop.Image.6">
                    <p:embed/>
                  </p:oleObj>
                </mc:Choice>
                <mc:Fallback>
                  <p:oleObj name="Image" r:id="rId19" imgW="2575783" imgH="2545301" progId="Photoshop.Image.6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fld id="{0BC7E5B2-E02E-4107-BA48-AC9A8DE65C04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algn="r"/>
            <a:r>
              <a:rPr lang="en-US" dirty="0" err="1" smtClean="0"/>
              <a:t>Oleh</a:t>
            </a:r>
            <a:r>
              <a:rPr lang="en-US" dirty="0" smtClean="0"/>
              <a:t> : </a:t>
            </a:r>
            <a:r>
              <a:rPr lang="en-US" dirty="0" err="1" smtClean="0"/>
              <a:t>Andri</a:t>
            </a:r>
            <a:r>
              <a:rPr lang="en-US" dirty="0" smtClean="0"/>
              <a:t> </a:t>
            </a:r>
            <a:r>
              <a:rPr lang="en-US" dirty="0" err="1" smtClean="0"/>
              <a:t>Heryandi</a:t>
            </a:r>
            <a:r>
              <a:rPr lang="en-US" dirty="0" smtClean="0"/>
              <a:t>, M.T.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B5A8FFD0-3CDF-4C62-9758-48B2FD26A2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86868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F:\Documents and Settings\Administrator\My Documents\unikom.gif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 bwMode="auto">
          <a:xfrm>
            <a:off x="76200" y="1295400"/>
            <a:ext cx="375987" cy="381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DOUBLE LINKED LIST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819400"/>
            <a:ext cx="5943600" cy="685800"/>
          </a:xfrm>
        </p:spPr>
        <p:txBody>
          <a:bodyPr/>
          <a:lstStyle/>
          <a:p>
            <a:pPr algn="ctr"/>
            <a:r>
              <a:rPr lang="en-US" dirty="0" smtClean="0"/>
              <a:t>JAWABAN SOAL 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Jawaban</a:t>
            </a:r>
            <a:r>
              <a:rPr lang="en-US" sz="3800" dirty="0" smtClean="0"/>
              <a:t> </a:t>
            </a:r>
            <a:r>
              <a:rPr lang="en-US" sz="3800" dirty="0" err="1" smtClean="0"/>
              <a:t>Soal</a:t>
            </a:r>
            <a:r>
              <a:rPr lang="en-US" sz="3800" dirty="0" smtClean="0"/>
              <a:t> </a:t>
            </a:r>
            <a:r>
              <a:rPr lang="en-US" sz="3800" dirty="0" err="1" smtClean="0"/>
              <a:t>Latihan</a:t>
            </a:r>
            <a:r>
              <a:rPr lang="en-US" sz="3800" dirty="0" smtClean="0"/>
              <a:t> No. 1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14650" indent="-291465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SisipDepanMhs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disisipkan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depan}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Nil)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287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5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2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14700" indent="-331470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HapusBelakangMhs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data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terakhirnya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dihapus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6858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Nil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Dealloc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Phapus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85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/>
              <a:t>Jawaban</a:t>
            </a:r>
            <a:r>
              <a:rPr lang="en-US" sz="3800" dirty="0"/>
              <a:t> </a:t>
            </a:r>
            <a:r>
              <a:rPr lang="en-US" sz="3800" dirty="0" err="1"/>
              <a:t>Soal</a:t>
            </a:r>
            <a:r>
              <a:rPr lang="en-US" sz="3800" dirty="0"/>
              <a:t> </a:t>
            </a:r>
            <a:r>
              <a:rPr lang="en-US" sz="3800" dirty="0" err="1"/>
              <a:t>Latihan</a:t>
            </a:r>
            <a:r>
              <a:rPr lang="en-US" sz="3800" dirty="0"/>
              <a:t> No. </a:t>
            </a:r>
            <a:r>
              <a:rPr lang="en-US" sz="3800" dirty="0" smtClean="0"/>
              <a:t>3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UrutNIMAsc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I/O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Awal,Akhir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{I.S. :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terdefinisi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indent="-971550">
              <a:spcBef>
                <a:spcPts val="0"/>
              </a:spcBef>
              <a:buNone/>
            </a:pP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{F.S. :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menghasilkan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list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yang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sudah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terurut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secara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ascending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berdasarkan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NIM}</a:t>
            </a:r>
            <a:endParaRPr lang="en-US" sz="16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Kamus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Bantu, Bantu2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PointMhs</a:t>
            </a:r>
            <a:endParaRPr lang="en-US" sz="1600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	   : </a:t>
            </a:r>
            <a:r>
              <a:rPr lang="en-US" sz="1600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Mahasiswa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Algoritma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(Bantu2 ≠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u="sng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Akhir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 ≠ Bantu2) </a:t>
            </a: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InfoMhs.NIM</a:t>
            </a: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indent="0">
              <a:spcBef>
                <a:spcPts val="0"/>
              </a:spcBef>
              <a:buNone/>
            </a:pPr>
            <a:r>
              <a:rPr lang="en-US" sz="1600" b="1" u="sng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i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Tukar</a:t>
            </a:r>
            <a:r>
              <a:rPr lang="en-US" sz="1600" b="1" i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data}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60020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InfoMhs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Temp</a:t>
            </a:r>
          </a:p>
          <a:p>
            <a:pPr marL="108585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900" indent="-2686050">
              <a:spcBef>
                <a:spcPts val="0"/>
              </a:spcBef>
              <a:buNone/>
            </a:pP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kirinya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6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5"/>
            <a:ext cx="8229600" cy="5026025"/>
          </a:xfrm>
        </p:spPr>
        <p:txBody>
          <a:bodyPr/>
          <a:lstStyle/>
          <a:p>
            <a:pPr marL="3714750" indent="-297180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Bantu2 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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Bantu2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</a:t>
            </a:r>
            <a:r>
              <a:rPr lang="en-US" sz="1600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.Next  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{pointer bantu2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bergerak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simpul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sebelah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kanannya</a:t>
            </a:r>
            <a:r>
              <a:rPr lang="en-US" sz="16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0">
              <a:spcBef>
                <a:spcPts val="0"/>
              </a:spcBef>
              <a:buNone/>
            </a:pPr>
            <a:r>
              <a:rPr lang="en-US" sz="1600" b="1" u="sng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err="1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EndProcedure</a:t>
            </a:r>
            <a:endParaRPr lang="en-US" sz="1600" b="1" u="sng" dirty="0" smtClean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1" u="sng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u="sng" dirty="0" err="1">
                <a:solidFill>
                  <a:srgbClr val="FF0000"/>
                </a:solidFill>
              </a:rPr>
              <a:t>Catatan</a:t>
            </a:r>
            <a:r>
              <a:rPr lang="en-US" sz="1800" b="1" u="sng" dirty="0">
                <a:solidFill>
                  <a:srgbClr val="FF0000"/>
                </a:solidFill>
              </a:rPr>
              <a:t>:</a:t>
            </a:r>
            <a:endParaRPr lang="en-US" sz="1800" dirty="0">
              <a:solidFill>
                <a:srgbClr val="FF0000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bentuk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pengulangan</a:t>
            </a:r>
            <a:r>
              <a:rPr lang="en-US" sz="1800" dirty="0">
                <a:solidFill>
                  <a:schemeClr val="tx2"/>
                </a:solidFill>
              </a:rPr>
              <a:t> for-do</a:t>
            </a: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linked list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r>
              <a:rPr lang="en-US" sz="1800" dirty="0">
                <a:solidFill>
                  <a:schemeClr val="tx2"/>
                </a:solidFill>
              </a:rPr>
              <a:t> yang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dua</a:t>
            </a:r>
            <a:r>
              <a:rPr lang="en-US" sz="1800" dirty="0">
                <a:solidFill>
                  <a:schemeClr val="tx2"/>
                </a:solidFill>
              </a:rPr>
              <a:t> pointer </a:t>
            </a:r>
            <a:r>
              <a:rPr lang="en-US" sz="1800" dirty="0" err="1">
                <a:solidFill>
                  <a:schemeClr val="tx2"/>
                </a:solidFill>
              </a:rPr>
              <a:t>hanya</a:t>
            </a:r>
            <a:r>
              <a:rPr lang="en-US" sz="1800" dirty="0">
                <a:solidFill>
                  <a:schemeClr val="tx2"/>
                </a:solidFill>
              </a:rPr>
              <a:t> operator = (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 </a:t>
            </a:r>
            <a:r>
              <a:rPr lang="en-US" sz="1800" dirty="0" err="1">
                <a:solidFill>
                  <a:schemeClr val="tx2"/>
                </a:solidFill>
              </a:rPr>
              <a:t>atau</a:t>
            </a:r>
            <a:r>
              <a:rPr lang="en-US" sz="1800" dirty="0">
                <a:solidFill>
                  <a:schemeClr val="tx2"/>
                </a:solidFill>
              </a:rPr>
              <a:t> ≠ (</a:t>
            </a:r>
            <a:r>
              <a:rPr lang="en-US" sz="1800" dirty="0" err="1">
                <a:solidFill>
                  <a:schemeClr val="tx2"/>
                </a:solidFill>
              </a:rPr>
              <a:t>tidak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sama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dengan</a:t>
            </a:r>
            <a:r>
              <a:rPr lang="en-US" sz="1800" dirty="0">
                <a:solidFill>
                  <a:schemeClr val="tx2"/>
                </a:solidFill>
              </a:rPr>
              <a:t>), </a:t>
            </a:r>
            <a:r>
              <a:rPr lang="en-US" sz="1800" dirty="0" err="1">
                <a:solidFill>
                  <a:schemeClr val="tx2"/>
                </a:solidFill>
              </a:rPr>
              <a:t>sedangkan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untuk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membandingkan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medan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datanya</a:t>
            </a:r>
            <a:r>
              <a:rPr lang="en-US" sz="1800" dirty="0">
                <a:solidFill>
                  <a:schemeClr val="tx2"/>
                </a:solidFill>
              </a:rPr>
              <a:t> (data </a:t>
            </a:r>
            <a:r>
              <a:rPr lang="en-US" sz="1800" dirty="0" err="1">
                <a:solidFill>
                  <a:schemeClr val="tx2"/>
                </a:solidFill>
              </a:rPr>
              <a:t>dari</a:t>
            </a:r>
            <a:r>
              <a:rPr lang="en-US" sz="1800" dirty="0">
                <a:solidFill>
                  <a:schemeClr val="tx2"/>
                </a:solidFill>
              </a:rPr>
              <a:t> list) </a:t>
            </a:r>
            <a:r>
              <a:rPr lang="en-US" sz="1800" dirty="0" err="1">
                <a:solidFill>
                  <a:schemeClr val="tx2"/>
                </a:solidFill>
              </a:rPr>
              <a:t>bisa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seluruh</a:t>
            </a:r>
            <a:r>
              <a:rPr lang="en-US" sz="1800" dirty="0">
                <a:solidFill>
                  <a:schemeClr val="tx2"/>
                </a:solidFill>
              </a:rPr>
              <a:t> operator </a:t>
            </a:r>
            <a:r>
              <a:rPr lang="en-US" sz="1800" dirty="0" err="1">
                <a:solidFill>
                  <a:schemeClr val="tx2"/>
                </a:solidFill>
              </a:rPr>
              <a:t>relasional</a:t>
            </a:r>
            <a:endParaRPr lang="en-US" sz="1800" dirty="0">
              <a:solidFill>
                <a:schemeClr val="tx2"/>
              </a:solidFill>
            </a:endParaRPr>
          </a:p>
          <a:p>
            <a:pPr lvl="0" algn="just"/>
            <a:r>
              <a:rPr lang="en-US" sz="1800" dirty="0" err="1">
                <a:solidFill>
                  <a:schemeClr val="tx2"/>
                </a:solidFill>
              </a:rPr>
              <a:t>Operasi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pengurutan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menggunakan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metode</a:t>
            </a:r>
            <a:r>
              <a:rPr lang="en-US" sz="1800" dirty="0">
                <a:solidFill>
                  <a:schemeClr val="tx2"/>
                </a:solidFill>
              </a:rPr>
              <a:t> Bubble Sort </a:t>
            </a:r>
            <a:r>
              <a:rPr lang="en-US" sz="1800" dirty="0" err="1">
                <a:solidFill>
                  <a:schemeClr val="tx2"/>
                </a:solidFill>
              </a:rPr>
              <a:t>illustrasinya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dapat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dilihat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pada</a:t>
            </a:r>
            <a:r>
              <a:rPr lang="en-US" sz="1800" dirty="0">
                <a:solidFill>
                  <a:schemeClr val="tx2"/>
                </a:solidFill>
              </a:rPr>
              <a:t> slide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olidFill>
                <a:schemeClr val="tx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00283"/>
      </p:ext>
    </p:extLst>
  </p:cSld>
  <p:clrMapOvr>
    <a:masterClrMapping/>
  </p:clrMapOvr>
</p:sld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2334</TotalTime>
  <Words>315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Wingdings</vt:lpstr>
      <vt:lpstr>Wingdings 2</vt:lpstr>
      <vt:lpstr>ms01_1</vt:lpstr>
      <vt:lpstr>Image</vt:lpstr>
      <vt:lpstr>JAWABAN SOAL LATIHAN</vt:lpstr>
      <vt:lpstr>Jawaban Soal Latihan No. 1</vt:lpstr>
      <vt:lpstr>Jawaban Soal Latihan No. 2</vt:lpstr>
      <vt:lpstr>Jawaban Soal Latihan No. 3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Pemrograman</dc:title>
  <dc:creator>Andri Heryandi</dc:creator>
  <cp:lastModifiedBy>Tati Harihayati</cp:lastModifiedBy>
  <cp:revision>58</cp:revision>
  <dcterms:created xsi:type="dcterms:W3CDTF">2012-09-11T04:03:29Z</dcterms:created>
  <dcterms:modified xsi:type="dcterms:W3CDTF">2020-04-23T08:44:43Z</dcterms:modified>
</cp:coreProperties>
</file>