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66" r:id="rId4"/>
    <p:sldId id="271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6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 LINKED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819400"/>
            <a:ext cx="5943600" cy="685800"/>
          </a:xfrm>
        </p:spPr>
        <p:txBody>
          <a:bodyPr/>
          <a:lstStyle/>
          <a:p>
            <a:pPr algn="ctr"/>
            <a:r>
              <a:rPr lang="en-US" dirty="0" smtClean="0"/>
              <a:t>JAWABAN SOAL 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14650" indent="-291465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SisipTengahMhs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disisipkan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tengah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sebelum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tertentu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(‘List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asih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osong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apakah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tetap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menyisipkan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’)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‘Y’)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‘y’)</a:t>
            </a:r>
          </a:p>
          <a:p>
            <a:pPr marL="12001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</a:t>
            </a: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287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false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Bantu 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While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and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(Bantu ≠ Nil)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do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(Bantu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true</a:t>
            </a:r>
          </a:p>
          <a:p>
            <a:pPr marL="15430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Bantu 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EndWhile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2870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2573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943100" indent="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depan}</a:t>
            </a: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Baru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Bantu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Bantu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20002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Bantu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Baru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2573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Output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(‘NIM ‘,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NIMSebelum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,’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tidak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ada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!’)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14650" indent="-2914650" algn="just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HapusDepanMhs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 algn="just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data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terdepan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dihapus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UrutNIMDsc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terurut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secara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descending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berdasarkan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NIM}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Bantu, Bantu2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	   : </a:t>
            </a:r>
            <a:r>
              <a:rPr lang="en-US" sz="16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(Bantu2 ≠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 ≠ Bantu2)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Tukar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data}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berikutnya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5026025"/>
          </a:xfrm>
        </p:spPr>
        <p:txBody>
          <a:bodyPr/>
          <a:lstStyle/>
          <a:p>
            <a:pPr marL="3714750" indent="-297180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Bantu2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.Prev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bantu2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sebelumnya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u="sng" dirty="0" err="1">
                <a:solidFill>
                  <a:srgbClr val="FF0000"/>
                </a:solidFill>
              </a:rPr>
              <a:t>Catatan</a:t>
            </a:r>
            <a:r>
              <a:rPr lang="en-US" sz="1800" b="1" u="sng" dirty="0">
                <a:solidFill>
                  <a:srgbClr val="FF0000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pengulangan</a:t>
            </a:r>
            <a:r>
              <a:rPr lang="en-US" sz="1800" dirty="0">
                <a:solidFill>
                  <a:schemeClr val="tx2"/>
                </a:solidFill>
              </a:rPr>
              <a:t> for-do</a:t>
            </a: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r>
              <a:rPr lang="en-US" sz="1800" dirty="0">
                <a:solidFill>
                  <a:schemeClr val="tx2"/>
                </a:solidFill>
              </a:rPr>
              <a:t> yang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dua</a:t>
            </a:r>
            <a:r>
              <a:rPr lang="en-US" sz="1800" dirty="0">
                <a:solidFill>
                  <a:schemeClr val="tx2"/>
                </a:solidFill>
              </a:rPr>
              <a:t> pointer </a:t>
            </a:r>
            <a:r>
              <a:rPr lang="en-US" sz="1800" dirty="0" err="1">
                <a:solidFill>
                  <a:schemeClr val="tx2"/>
                </a:solidFill>
              </a:rPr>
              <a:t>hanya</a:t>
            </a:r>
            <a:r>
              <a:rPr lang="en-US" sz="1800" dirty="0">
                <a:solidFill>
                  <a:schemeClr val="tx2"/>
                </a:solidFill>
              </a:rPr>
              <a:t> operator = (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 </a:t>
            </a:r>
            <a:r>
              <a:rPr lang="en-US" sz="1800" dirty="0" err="1">
                <a:solidFill>
                  <a:schemeClr val="tx2"/>
                </a:solidFill>
              </a:rPr>
              <a:t>atau</a:t>
            </a:r>
            <a:r>
              <a:rPr lang="en-US" sz="1800" dirty="0">
                <a:solidFill>
                  <a:schemeClr val="tx2"/>
                </a:solidFill>
              </a:rPr>
              <a:t> ≠ (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), </a:t>
            </a:r>
            <a:r>
              <a:rPr lang="en-US" sz="1800" dirty="0" err="1">
                <a:solidFill>
                  <a:schemeClr val="tx2"/>
                </a:solidFill>
              </a:rPr>
              <a:t>sedangkan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datanya</a:t>
            </a:r>
            <a:r>
              <a:rPr lang="en-US" sz="1800" dirty="0">
                <a:solidFill>
                  <a:schemeClr val="tx2"/>
                </a:solidFill>
              </a:rPr>
              <a:t> (data </a:t>
            </a:r>
            <a:r>
              <a:rPr lang="en-US" sz="1800" dirty="0" err="1">
                <a:solidFill>
                  <a:schemeClr val="tx2"/>
                </a:solidFill>
              </a:rPr>
              <a:t>dari</a:t>
            </a:r>
            <a:r>
              <a:rPr lang="en-US" sz="1800" dirty="0">
                <a:solidFill>
                  <a:schemeClr val="tx2"/>
                </a:solidFill>
              </a:rPr>
              <a:t> list)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seluruh</a:t>
            </a:r>
            <a:r>
              <a:rPr lang="en-US" sz="1800" dirty="0">
                <a:solidFill>
                  <a:schemeClr val="tx2"/>
                </a:solidFill>
              </a:rPr>
              <a:t>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endParaRPr lang="en-US" sz="1800" dirty="0">
              <a:solidFill>
                <a:schemeClr val="tx2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Operasi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pengurutan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metode</a:t>
            </a:r>
            <a:r>
              <a:rPr lang="en-US" sz="1800" dirty="0">
                <a:solidFill>
                  <a:schemeClr val="tx2"/>
                </a:solidFill>
              </a:rPr>
              <a:t> Bubble </a:t>
            </a:r>
            <a:r>
              <a:rPr lang="en-US" sz="1800" dirty="0" smtClean="0">
                <a:solidFill>
                  <a:schemeClr val="tx2"/>
                </a:solidFill>
              </a:rPr>
              <a:t>Sort </a:t>
            </a:r>
            <a:r>
              <a:rPr lang="en-US" sz="1800" dirty="0" err="1" smtClean="0">
                <a:solidFill>
                  <a:schemeClr val="tx2"/>
                </a:solidFill>
              </a:rPr>
              <a:t>secara</a:t>
            </a:r>
            <a:r>
              <a:rPr lang="en-US" sz="1800" dirty="0" smtClean="0">
                <a:solidFill>
                  <a:schemeClr val="tx2"/>
                </a:solidFill>
              </a:rPr>
              <a:t> descending </a:t>
            </a:r>
            <a:r>
              <a:rPr lang="en-US" sz="1800" dirty="0" err="1">
                <a:solidFill>
                  <a:schemeClr val="tx2"/>
                </a:solidFill>
              </a:rPr>
              <a:t>illustrasinya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dilihat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slide </a:t>
            </a:r>
            <a:r>
              <a:rPr lang="en-US" sz="1800" dirty="0" err="1" smtClean="0">
                <a:solidFill>
                  <a:schemeClr val="tx2"/>
                </a:solidFill>
              </a:rPr>
              <a:t>Illustrasi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smtClean="0">
                <a:solidFill>
                  <a:schemeClr val="tx2"/>
                </a:solidFill>
              </a:rPr>
              <a:t>Bubble Sort </a:t>
            </a:r>
            <a:endParaRPr lang="en-US" sz="1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2617</TotalTime>
  <Words>437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Wingdings</vt:lpstr>
      <vt:lpstr>Wingdings 2</vt:lpstr>
      <vt:lpstr>ms01_1</vt:lpstr>
      <vt:lpstr>Image</vt:lpstr>
      <vt:lpstr>JAWABAN SOAL LATIHAN</vt:lpstr>
      <vt:lpstr>Jawaban Soal Latihan No. 1</vt:lpstr>
      <vt:lpstr>Jawaban Soal Latihan No. 1</vt:lpstr>
      <vt:lpstr>Jawaban Soal Latihan No. 1</vt:lpstr>
      <vt:lpstr>Jawaban Soal Latihan No. 2</vt:lpstr>
      <vt:lpstr>Jawaban Soal Latihan No.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70</cp:revision>
  <dcterms:created xsi:type="dcterms:W3CDTF">2012-09-11T04:03:29Z</dcterms:created>
  <dcterms:modified xsi:type="dcterms:W3CDTF">2020-04-23T08:50:13Z</dcterms:modified>
</cp:coreProperties>
</file>