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364" r:id="rId3"/>
    <p:sldId id="366" r:id="rId4"/>
    <p:sldId id="365" r:id="rId5"/>
    <p:sldId id="354" r:id="rId6"/>
    <p:sldId id="289" r:id="rId7"/>
  </p:sldIdLst>
  <p:sldSz cx="9906000" cy="6858000" type="A4"/>
  <p:notesSz cx="6858000" cy="9144000"/>
  <p:defaultTextStyle>
    <a:defPPr>
      <a:defRPr lang="en-US"/>
    </a:defPPr>
    <a:lvl1pPr marL="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5" autoAdjust="0"/>
    <p:restoredTop sz="94671" autoAdjust="0"/>
  </p:normalViewPr>
  <p:slideViewPr>
    <p:cSldViewPr>
      <p:cViewPr varScale="1">
        <p:scale>
          <a:sx n="67" d="100"/>
          <a:sy n="67" d="100"/>
        </p:scale>
        <p:origin x="1212" y="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888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906" y="6053329"/>
            <a:ext cx="2436876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5748" y="6044186"/>
            <a:ext cx="73502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59050" y="4038600"/>
            <a:ext cx="701675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59050" y="6050038"/>
            <a:ext cx="72644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099" indent="0" algn="ctr">
              <a:buNone/>
            </a:lvl2pPr>
            <a:lvl3pPr marL="914196" indent="0" algn="ctr">
              <a:buNone/>
            </a:lvl3pPr>
            <a:lvl4pPr marL="1371295" indent="0" algn="ctr">
              <a:buNone/>
            </a:lvl4pPr>
            <a:lvl5pPr marL="1828394" indent="0" algn="ctr">
              <a:buNone/>
            </a:lvl5pPr>
            <a:lvl6pPr marL="2285491" indent="0" algn="ctr">
              <a:buNone/>
            </a:lvl6pPr>
            <a:lvl7pPr marL="2742590" indent="0" algn="ctr">
              <a:buNone/>
            </a:lvl7pPr>
            <a:lvl8pPr marL="3199689" indent="0" algn="ctr">
              <a:buNone/>
            </a:lvl8pPr>
            <a:lvl9pPr marL="3656786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2550" y="6068698"/>
            <a:ext cx="222885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59177" y="236541"/>
            <a:ext cx="635635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67750" y="228600"/>
            <a:ext cx="9080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9300" y="609603"/>
            <a:ext cx="222885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2"/>
            <a:ext cx="602615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9300" y="6248406"/>
            <a:ext cx="239395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303" y="6248211"/>
            <a:ext cx="6037940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604346" y="0"/>
            <a:ext cx="34671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653876" y="609600"/>
            <a:ext cx="24765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653876" y="0"/>
            <a:ext cx="24765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511001" y="134277"/>
            <a:ext cx="533400" cy="264849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702" y="228600"/>
            <a:ext cx="883285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904" y="2743202"/>
            <a:ext cx="7716706" cy="1673224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906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4033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485900" y="1600200"/>
            <a:ext cx="84201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1" y="1600200"/>
            <a:ext cx="8255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40335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60400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248644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73052"/>
            <a:ext cx="883285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6040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0065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60400" y="1752601"/>
            <a:ext cx="421005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00650" y="1752601"/>
            <a:ext cx="421005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1"/>
            <a:ext cx="5778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73052"/>
            <a:ext cx="87503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0400" y="1752600"/>
            <a:ext cx="173355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29" tIns="182839" rIns="137129" bIns="91419"/>
          <a:lstStyle>
            <a:lvl1pPr marL="0" indent="0">
              <a:spcAft>
                <a:spcPts val="1001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800"/>
            </a:lvl4pPr>
            <a:lvl5pPr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559050" y="1752600"/>
            <a:ext cx="69342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3550" y="5486400"/>
            <a:ext cx="79248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800"/>
            </a:lvl4pPr>
            <a:lvl5pPr>
              <a:buFontTx/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906" y="4572000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906" y="4663440"/>
            <a:ext cx="158496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674114" y="4654296"/>
            <a:ext cx="8231886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4648200"/>
            <a:ext cx="79248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568450" y="0"/>
            <a:ext cx="108966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769100" y="6248403"/>
            <a:ext cx="288925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568450" cy="663579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33550" y="6248208"/>
            <a:ext cx="4953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0625" y="0"/>
            <a:ext cx="8215376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60400" y="228600"/>
            <a:ext cx="8832850" cy="990600"/>
          </a:xfrm>
          <a:prstGeom prst="rect">
            <a:avLst/>
          </a:prstGeom>
        </p:spPr>
        <p:txBody>
          <a:bodyPr vert="horz" lIns="91419" tIns="45709" rIns="91419" bIns="4570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63702" y="1600200"/>
            <a:ext cx="8832850" cy="452628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04000" y="6248403"/>
            <a:ext cx="2889250" cy="365125"/>
          </a:xfrm>
          <a:prstGeom prst="rect">
            <a:avLst/>
          </a:prstGeom>
        </p:spPr>
        <p:txBody>
          <a:bodyPr vert="horz" lIns="91419" tIns="45709" rIns="91419" bIns="45709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60404" y="6248208"/>
            <a:ext cx="5872840" cy="365125"/>
          </a:xfrm>
          <a:prstGeom prst="rect">
            <a:avLst/>
          </a:prstGeom>
        </p:spPr>
        <p:txBody>
          <a:bodyPr vert="horz" lIns="91419" tIns="45709" rIns="91419" bIns="45709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906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1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39763" y="1280161"/>
            <a:ext cx="9266239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77850" cy="244476"/>
          </a:xfrm>
          <a:prstGeom prst="rect">
            <a:avLst/>
          </a:prstGeom>
        </p:spPr>
        <p:txBody>
          <a:bodyPr vert="horz" lIns="91419" tIns="45709" rIns="91419" bIns="45709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90412" y="142876"/>
            <a:ext cx="1160843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9969" indent="-319969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38" indent="-274258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indent="-228548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indent="-228548" algn="l" rtl="0" eaLnBrk="1" latinLnBrk="0" hangingPunct="1">
        <a:spcBef>
          <a:spcPts val="401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indent="-228548" algn="l" rtl="0" eaLnBrk="1" latinLnBrk="0" hangingPunct="1">
        <a:spcBef>
          <a:spcPts val="401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2653" indent="-228548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6911" indent="-228548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171" indent="-228548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5429" indent="-228548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TEKNIK INFORMATIKA - </a:t>
            </a:r>
            <a:r>
              <a:rPr lang="en-US" sz="2800" b="1" dirty="0">
                <a:solidFill>
                  <a:schemeClr val="bg1"/>
                </a:solidFill>
              </a:rPr>
              <a:t>UNIKOM</a:t>
            </a:r>
            <a:endParaRPr lang="id-ID" b="1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-23"/>
            <a:ext cx="9906000" cy="105727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en-US" b="1" dirty="0" err="1" smtClean="0"/>
              <a:t>Illustrasi</a:t>
            </a:r>
            <a:r>
              <a:rPr lang="en-US" b="1" dirty="0" smtClean="0"/>
              <a:t> Bubble sort </a:t>
            </a:r>
            <a:br>
              <a:rPr lang="en-US" b="1" dirty="0" smtClean="0"/>
            </a:br>
            <a:r>
              <a:rPr lang="en-US" b="1" dirty="0" err="1" smtClean="0"/>
              <a:t>pada</a:t>
            </a:r>
            <a:r>
              <a:rPr lang="en-US" b="1" dirty="0" smtClean="0"/>
              <a:t> Double linked list</a:t>
            </a:r>
            <a:endParaRPr lang="id-ID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84550" y="2890391"/>
            <a:ext cx="6521450" cy="1077196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Tim </a:t>
            </a:r>
            <a:r>
              <a:rPr lang="en-US" sz="3200" b="1" dirty="0" err="1">
                <a:solidFill>
                  <a:schemeClr val="bg1"/>
                </a:solidFill>
              </a:rPr>
              <a:t>S</a:t>
            </a:r>
            <a:r>
              <a:rPr lang="en-US" sz="3200" b="1" dirty="0" err="1" smtClean="0">
                <a:solidFill>
                  <a:schemeClr val="bg1"/>
                </a:solidFill>
              </a:rPr>
              <a:t>truktur</a:t>
            </a:r>
            <a:r>
              <a:rPr lang="en-US" sz="3200" b="1" dirty="0" smtClean="0">
                <a:solidFill>
                  <a:schemeClr val="bg1"/>
                </a:solidFill>
              </a:rPr>
              <a:t> Data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653" y="1928802"/>
            <a:ext cx="3157539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Illustrasi</a:t>
            </a:r>
            <a:r>
              <a:rPr lang="en-US" sz="4000" dirty="0" smtClean="0"/>
              <a:t> Bubble Sort </a:t>
            </a:r>
            <a:r>
              <a:rPr lang="en-US" sz="4000" dirty="0" err="1" smtClean="0"/>
              <a:t>Pada</a:t>
            </a:r>
            <a:r>
              <a:rPr lang="en-US" sz="4000" dirty="0" smtClean="0"/>
              <a:t> List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 algn="just">
              <a:spcBef>
                <a:spcPts val="0"/>
              </a:spcBef>
              <a:buAutoNum type="arabicPeriod"/>
            </a:pPr>
            <a:r>
              <a:rPr lang="en-US" sz="3600" dirty="0" err="1" smtClean="0"/>
              <a:t>Mekanismenya</a:t>
            </a:r>
            <a:r>
              <a:rPr lang="en-US" sz="3600" dirty="0" smtClean="0"/>
              <a:t> </a:t>
            </a:r>
            <a:r>
              <a:rPr lang="en-US" sz="3600" dirty="0" err="1" smtClean="0"/>
              <a:t>hampir</a:t>
            </a:r>
            <a:r>
              <a:rPr lang="en-US" sz="3600" dirty="0" smtClean="0"/>
              <a:t> </a:t>
            </a:r>
            <a:r>
              <a:rPr lang="en-US" sz="3600" dirty="0" err="1" smtClean="0"/>
              <a:t>sama</a:t>
            </a:r>
            <a:r>
              <a:rPr lang="en-US" sz="3600" dirty="0" smtClean="0"/>
              <a:t> </a:t>
            </a:r>
            <a:r>
              <a:rPr lang="en-US" sz="3600" dirty="0" err="1" smtClean="0"/>
              <a:t>seperti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tipe</a:t>
            </a:r>
            <a:r>
              <a:rPr lang="en-US" sz="3600" dirty="0" smtClean="0"/>
              <a:t> data array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marL="742950" indent="-742950" algn="just">
              <a:spcBef>
                <a:spcPts val="0"/>
              </a:spcBef>
              <a:buAutoNum type="arabicPeriod"/>
            </a:pPr>
            <a:r>
              <a:rPr lang="en-US" sz="3600" dirty="0" err="1" smtClean="0"/>
              <a:t>Banyaknya</a:t>
            </a:r>
            <a:r>
              <a:rPr lang="en-US" sz="3600" dirty="0" smtClean="0"/>
              <a:t> </a:t>
            </a:r>
            <a:r>
              <a:rPr lang="en-US" sz="3600" dirty="0" err="1"/>
              <a:t>t</a:t>
            </a:r>
            <a:r>
              <a:rPr lang="en-US" sz="3600" dirty="0" err="1" smtClean="0"/>
              <a:t>ahap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dibutuhkan</a:t>
            </a:r>
            <a:r>
              <a:rPr lang="en-US" sz="3600" dirty="0" smtClean="0"/>
              <a:t> </a:t>
            </a:r>
            <a:r>
              <a:rPr lang="en-US" sz="3600" dirty="0" err="1" smtClean="0"/>
              <a:t>sama</a:t>
            </a:r>
            <a:r>
              <a:rPr lang="en-US" sz="3600" dirty="0" smtClean="0"/>
              <a:t> </a:t>
            </a:r>
            <a:r>
              <a:rPr lang="en-US" sz="3600" dirty="0" err="1" smtClean="0"/>
              <a:t>seperti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tipe</a:t>
            </a:r>
            <a:r>
              <a:rPr lang="en-US" sz="3600" dirty="0" smtClean="0"/>
              <a:t> array</a:t>
            </a:r>
          </a:p>
        </p:txBody>
      </p:sp>
    </p:spTree>
    <p:extLst>
      <p:ext uri="{BB962C8B-B14F-4D97-AF65-F5344CB8AC3E}">
        <p14:creationId xmlns:p14="http://schemas.microsoft.com/office/powerpoint/2010/main" val="4949971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Pengurutan</a:t>
            </a:r>
            <a:endParaRPr lang="en-US" b="1" dirty="0"/>
          </a:p>
        </p:txBody>
      </p:sp>
      <p:sp>
        <p:nvSpPr>
          <p:cNvPr id="71" name="Rectangle 70"/>
          <p:cNvSpPr/>
          <p:nvPr/>
        </p:nvSpPr>
        <p:spPr>
          <a:xfrm>
            <a:off x="7421366" y="2841159"/>
            <a:ext cx="1340122" cy="485583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72" name="Straight Connector 71"/>
          <p:cNvCxnSpPr/>
          <p:nvPr/>
        </p:nvCxnSpPr>
        <p:spPr>
          <a:xfrm rot="5400000">
            <a:off x="8214535" y="3083801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8479357" y="2841159"/>
            <a:ext cx="282131" cy="46700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14365" y="2160177"/>
            <a:ext cx="987459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A</a:t>
            </a:r>
            <a:r>
              <a:rPr lang="en-US" sz="2800" b="1" dirty="0" err="1" smtClean="0"/>
              <a:t>wal</a:t>
            </a:r>
            <a:endParaRPr lang="en-US" sz="2800" b="1" dirty="0"/>
          </a:p>
        </p:txBody>
      </p:sp>
      <p:sp>
        <p:nvSpPr>
          <p:cNvPr id="66" name="Rectangle 65"/>
          <p:cNvSpPr/>
          <p:nvPr/>
        </p:nvSpPr>
        <p:spPr>
          <a:xfrm>
            <a:off x="5446450" y="2841159"/>
            <a:ext cx="1340122" cy="485583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67" name="Straight Connector 66"/>
          <p:cNvCxnSpPr/>
          <p:nvPr/>
        </p:nvCxnSpPr>
        <p:spPr>
          <a:xfrm rot="5400000">
            <a:off x="6233335" y="3083078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3471533" y="2841159"/>
            <a:ext cx="1340122" cy="485583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70" name="Straight Connector 69"/>
          <p:cNvCxnSpPr/>
          <p:nvPr/>
        </p:nvCxnSpPr>
        <p:spPr>
          <a:xfrm rot="5400000">
            <a:off x="4252135" y="3083078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14"/>
          <p:cNvCxnSpPr/>
          <p:nvPr/>
        </p:nvCxnSpPr>
        <p:spPr>
          <a:xfrm flipV="1">
            <a:off x="6644079" y="2972927"/>
            <a:ext cx="777287" cy="8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825285" y="2895193"/>
            <a:ext cx="575515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Adi</a:t>
            </a:r>
            <a:endParaRPr lang="en-US" sz="2000" b="1" dirty="0"/>
          </a:p>
        </p:txBody>
      </p:sp>
      <p:sp>
        <p:nvSpPr>
          <p:cNvPr id="64" name="TextBox 16"/>
          <p:cNvSpPr txBox="1"/>
          <p:nvPr/>
        </p:nvSpPr>
        <p:spPr>
          <a:xfrm>
            <a:off x="7716283" y="2895193"/>
            <a:ext cx="665717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Kiki</a:t>
            </a:r>
            <a:endParaRPr lang="en-US" sz="20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3772733" y="2895193"/>
            <a:ext cx="700163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Budi</a:t>
            </a:r>
            <a:endParaRPr lang="en-US" sz="2000" b="1" dirty="0"/>
          </a:p>
        </p:txBody>
      </p:sp>
      <p:sp>
        <p:nvSpPr>
          <p:cNvPr id="57" name="TextBox 9"/>
          <p:cNvSpPr txBox="1"/>
          <p:nvPr/>
        </p:nvSpPr>
        <p:spPr>
          <a:xfrm>
            <a:off x="8430038" y="2174776"/>
            <a:ext cx="1066514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A</a:t>
            </a:r>
            <a:r>
              <a:rPr lang="en-US" sz="2800" b="1" dirty="0" err="1" smtClean="0"/>
              <a:t>khir</a:t>
            </a:r>
            <a:endParaRPr lang="en-US" sz="2800" b="1" dirty="0"/>
          </a:p>
        </p:txBody>
      </p:sp>
      <p:cxnSp>
        <p:nvCxnSpPr>
          <p:cNvPr id="58" name="Shape 31"/>
          <p:cNvCxnSpPr>
            <a:endCxn id="71" idx="0"/>
          </p:cNvCxnSpPr>
          <p:nvPr/>
        </p:nvCxnSpPr>
        <p:spPr>
          <a:xfrm rot="10800000" flipV="1">
            <a:off x="8091427" y="2454120"/>
            <a:ext cx="387930" cy="387039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676038" y="2971800"/>
            <a:ext cx="770412" cy="11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1496616" y="2841159"/>
            <a:ext cx="1340122" cy="485583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52" name="Straight Connector 51"/>
          <p:cNvCxnSpPr/>
          <p:nvPr/>
        </p:nvCxnSpPr>
        <p:spPr>
          <a:xfrm rot="5400000">
            <a:off x="2270935" y="3083078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908302" y="2895193"/>
            <a:ext cx="566627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Ari</a:t>
            </a:r>
            <a:endParaRPr lang="en-US" sz="2000" b="1" dirty="0"/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2683438" y="2972926"/>
            <a:ext cx="788095" cy="1609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hape 68"/>
          <p:cNvCxnSpPr>
            <a:stCxn id="60" idx="3"/>
            <a:endCxn id="51" idx="0"/>
          </p:cNvCxnSpPr>
          <p:nvPr/>
        </p:nvCxnSpPr>
        <p:spPr>
          <a:xfrm>
            <a:off x="1601824" y="2421787"/>
            <a:ext cx="564853" cy="41937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 rot="5400000">
            <a:off x="1539258" y="3091821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/>
          <p:nvPr/>
        </p:nvCxnSpPr>
        <p:spPr>
          <a:xfrm>
            <a:off x="2819400" y="3199274"/>
            <a:ext cx="777591" cy="0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 rot="5400000">
            <a:off x="3509326" y="3109135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 rot="5400000">
            <a:off x="5471335" y="3086501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 rot="5400000">
            <a:off x="7441952" y="3085793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flipH="1">
            <a:off x="1499709" y="2867216"/>
            <a:ext cx="282131" cy="46700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6" name="Straight Arrow Connector 205"/>
          <p:cNvCxnSpPr/>
          <p:nvPr/>
        </p:nvCxnSpPr>
        <p:spPr>
          <a:xfrm flipV="1">
            <a:off x="4797000" y="3199274"/>
            <a:ext cx="785491" cy="4761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/>
          <p:nvPr/>
        </p:nvCxnSpPr>
        <p:spPr>
          <a:xfrm flipV="1">
            <a:off x="6771917" y="3199274"/>
            <a:ext cx="785491" cy="4761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0" name="Rectangle 229"/>
          <p:cNvSpPr/>
          <p:nvPr/>
        </p:nvSpPr>
        <p:spPr>
          <a:xfrm>
            <a:off x="7340401" y="5062627"/>
            <a:ext cx="1340122" cy="485583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232" name="Straight Connector 231"/>
          <p:cNvCxnSpPr/>
          <p:nvPr/>
        </p:nvCxnSpPr>
        <p:spPr>
          <a:xfrm rot="5400000">
            <a:off x="8133570" y="5305269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 flipH="1">
            <a:off x="8398392" y="5062627"/>
            <a:ext cx="282131" cy="46700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4" name="TextBox 233"/>
          <p:cNvSpPr txBox="1"/>
          <p:nvPr/>
        </p:nvSpPr>
        <p:spPr>
          <a:xfrm>
            <a:off x="276488" y="4381645"/>
            <a:ext cx="987459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A</a:t>
            </a:r>
            <a:r>
              <a:rPr lang="en-US" sz="2800" b="1" dirty="0" err="1" smtClean="0"/>
              <a:t>wal</a:t>
            </a:r>
            <a:endParaRPr lang="en-US" sz="2800" b="1" dirty="0"/>
          </a:p>
        </p:txBody>
      </p:sp>
      <p:sp>
        <p:nvSpPr>
          <p:cNvPr id="235" name="Rectangle 234"/>
          <p:cNvSpPr/>
          <p:nvPr/>
        </p:nvSpPr>
        <p:spPr>
          <a:xfrm>
            <a:off x="5365485" y="5062627"/>
            <a:ext cx="1340122" cy="485583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236" name="Straight Connector 235"/>
          <p:cNvCxnSpPr/>
          <p:nvPr/>
        </p:nvCxnSpPr>
        <p:spPr>
          <a:xfrm rot="5400000">
            <a:off x="6152370" y="5304546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7" name="Rectangle 236"/>
          <p:cNvSpPr/>
          <p:nvPr/>
        </p:nvSpPr>
        <p:spPr>
          <a:xfrm>
            <a:off x="3390568" y="5062627"/>
            <a:ext cx="1340122" cy="485583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238" name="Straight Connector 237"/>
          <p:cNvCxnSpPr/>
          <p:nvPr/>
        </p:nvCxnSpPr>
        <p:spPr>
          <a:xfrm rot="5400000">
            <a:off x="4171170" y="5304546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9" name="Straight Arrow Connector 14"/>
          <p:cNvCxnSpPr/>
          <p:nvPr/>
        </p:nvCxnSpPr>
        <p:spPr>
          <a:xfrm flipV="1">
            <a:off x="6563114" y="5194395"/>
            <a:ext cx="777287" cy="8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0" name="TextBox 239"/>
          <p:cNvSpPr txBox="1"/>
          <p:nvPr/>
        </p:nvSpPr>
        <p:spPr>
          <a:xfrm>
            <a:off x="5701040" y="5116661"/>
            <a:ext cx="618796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Adi</a:t>
            </a:r>
            <a:endParaRPr lang="en-US" sz="2000" b="1" dirty="0"/>
          </a:p>
        </p:txBody>
      </p:sp>
      <p:sp>
        <p:nvSpPr>
          <p:cNvPr id="241" name="TextBox 16"/>
          <p:cNvSpPr txBox="1"/>
          <p:nvPr/>
        </p:nvSpPr>
        <p:spPr>
          <a:xfrm>
            <a:off x="7671656" y="5116661"/>
            <a:ext cx="629379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Kiki</a:t>
            </a:r>
            <a:endParaRPr lang="en-US" sz="2000" b="1" dirty="0"/>
          </a:p>
        </p:txBody>
      </p:sp>
      <p:sp>
        <p:nvSpPr>
          <p:cNvPr id="242" name="TextBox 241"/>
          <p:cNvSpPr txBox="1"/>
          <p:nvPr/>
        </p:nvSpPr>
        <p:spPr>
          <a:xfrm>
            <a:off x="3669746" y="5116661"/>
            <a:ext cx="668890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Budi</a:t>
            </a:r>
            <a:endParaRPr lang="en-US" sz="2000" b="1" dirty="0"/>
          </a:p>
        </p:txBody>
      </p:sp>
      <p:sp>
        <p:nvSpPr>
          <p:cNvPr id="243" name="TextBox 9"/>
          <p:cNvSpPr txBox="1"/>
          <p:nvPr/>
        </p:nvSpPr>
        <p:spPr>
          <a:xfrm>
            <a:off x="8349073" y="4396244"/>
            <a:ext cx="1066514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A</a:t>
            </a:r>
            <a:r>
              <a:rPr lang="en-US" sz="2800" b="1" dirty="0" err="1" smtClean="0"/>
              <a:t>khir</a:t>
            </a:r>
            <a:endParaRPr lang="en-US" sz="2800" b="1" dirty="0"/>
          </a:p>
        </p:txBody>
      </p:sp>
      <p:cxnSp>
        <p:nvCxnSpPr>
          <p:cNvPr id="244" name="Shape 31"/>
          <p:cNvCxnSpPr>
            <a:endCxn id="230" idx="0"/>
          </p:cNvCxnSpPr>
          <p:nvPr/>
        </p:nvCxnSpPr>
        <p:spPr>
          <a:xfrm rot="10800000" flipV="1">
            <a:off x="8010462" y="4675588"/>
            <a:ext cx="387930" cy="387039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5" name="Straight Arrow Connector 244"/>
          <p:cNvCxnSpPr/>
          <p:nvPr/>
        </p:nvCxnSpPr>
        <p:spPr>
          <a:xfrm>
            <a:off x="4595073" y="5193268"/>
            <a:ext cx="770412" cy="11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6" name="Rectangle 245"/>
          <p:cNvSpPr/>
          <p:nvPr/>
        </p:nvSpPr>
        <p:spPr>
          <a:xfrm>
            <a:off x="1415651" y="5062627"/>
            <a:ext cx="1340122" cy="485583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247" name="Straight Connector 246"/>
          <p:cNvCxnSpPr/>
          <p:nvPr/>
        </p:nvCxnSpPr>
        <p:spPr>
          <a:xfrm rot="5400000">
            <a:off x="2189970" y="5304546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8" name="TextBox 247"/>
          <p:cNvSpPr txBox="1"/>
          <p:nvPr/>
        </p:nvSpPr>
        <p:spPr>
          <a:xfrm>
            <a:off x="1827337" y="5116661"/>
            <a:ext cx="566627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Ari</a:t>
            </a:r>
            <a:endParaRPr lang="en-US" sz="2000" b="1" dirty="0"/>
          </a:p>
        </p:txBody>
      </p:sp>
      <p:cxnSp>
        <p:nvCxnSpPr>
          <p:cNvPr id="249" name="Straight Arrow Connector 248"/>
          <p:cNvCxnSpPr/>
          <p:nvPr/>
        </p:nvCxnSpPr>
        <p:spPr>
          <a:xfrm flipV="1">
            <a:off x="2602473" y="5194394"/>
            <a:ext cx="788095" cy="1609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0" name="Shape 68"/>
          <p:cNvCxnSpPr>
            <a:stCxn id="234" idx="3"/>
          </p:cNvCxnSpPr>
          <p:nvPr/>
        </p:nvCxnSpPr>
        <p:spPr>
          <a:xfrm>
            <a:off x="1263947" y="4643255"/>
            <a:ext cx="564853" cy="41937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1" name="Straight Connector 250"/>
          <p:cNvCxnSpPr/>
          <p:nvPr/>
        </p:nvCxnSpPr>
        <p:spPr>
          <a:xfrm rot="5400000">
            <a:off x="1458293" y="5313289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2" name="Straight Arrow Connector 251"/>
          <p:cNvCxnSpPr/>
          <p:nvPr/>
        </p:nvCxnSpPr>
        <p:spPr>
          <a:xfrm>
            <a:off x="2738435" y="5381624"/>
            <a:ext cx="777591" cy="0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/>
          <p:nvPr/>
        </p:nvCxnSpPr>
        <p:spPr>
          <a:xfrm rot="5400000">
            <a:off x="3428361" y="5287739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/>
          <p:nvPr/>
        </p:nvCxnSpPr>
        <p:spPr>
          <a:xfrm rot="5400000">
            <a:off x="5390370" y="5307969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/>
          <p:nvPr/>
        </p:nvCxnSpPr>
        <p:spPr>
          <a:xfrm rot="5400000">
            <a:off x="7360987" y="5307261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6" name="Straight Connector 255"/>
          <p:cNvCxnSpPr/>
          <p:nvPr/>
        </p:nvCxnSpPr>
        <p:spPr>
          <a:xfrm flipH="1">
            <a:off x="1418744" y="5088684"/>
            <a:ext cx="282131" cy="46700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7" name="Straight Arrow Connector 256"/>
          <p:cNvCxnSpPr/>
          <p:nvPr/>
        </p:nvCxnSpPr>
        <p:spPr>
          <a:xfrm flipV="1">
            <a:off x="4716035" y="5381624"/>
            <a:ext cx="785491" cy="4761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8" name="Straight Arrow Connector 257"/>
          <p:cNvCxnSpPr/>
          <p:nvPr/>
        </p:nvCxnSpPr>
        <p:spPr>
          <a:xfrm flipV="1">
            <a:off x="6690952" y="5381624"/>
            <a:ext cx="785491" cy="4761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9" name="TextBox 258"/>
          <p:cNvSpPr txBox="1"/>
          <p:nvPr/>
        </p:nvSpPr>
        <p:spPr>
          <a:xfrm>
            <a:off x="6381323" y="4375299"/>
            <a:ext cx="1242083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Bantu</a:t>
            </a:r>
            <a:endParaRPr lang="en-US" sz="2800" b="1" dirty="0"/>
          </a:p>
        </p:txBody>
      </p:sp>
      <p:sp>
        <p:nvSpPr>
          <p:cNvPr id="261" name="TextBox 260"/>
          <p:cNvSpPr txBox="1"/>
          <p:nvPr/>
        </p:nvSpPr>
        <p:spPr>
          <a:xfrm>
            <a:off x="2353659" y="4380797"/>
            <a:ext cx="120137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Bantu</a:t>
            </a:r>
            <a:endParaRPr lang="en-US" sz="2800" b="1" dirty="0"/>
          </a:p>
        </p:txBody>
      </p:sp>
      <p:cxnSp>
        <p:nvCxnSpPr>
          <p:cNvPr id="262" name="Shape 68"/>
          <p:cNvCxnSpPr/>
          <p:nvPr/>
        </p:nvCxnSpPr>
        <p:spPr>
          <a:xfrm>
            <a:off x="3512608" y="4653775"/>
            <a:ext cx="564852" cy="419372"/>
          </a:xfrm>
          <a:prstGeom prst="bentConnector3">
            <a:avLst>
              <a:gd name="adj1" fmla="val 100588"/>
            </a:avLst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Elbow Connector 21"/>
          <p:cNvCxnSpPr/>
          <p:nvPr/>
        </p:nvCxnSpPr>
        <p:spPr>
          <a:xfrm rot="5400000">
            <a:off x="6989762" y="4459286"/>
            <a:ext cx="12700" cy="1981200"/>
          </a:xfrm>
          <a:prstGeom prst="bentConnector3">
            <a:avLst>
              <a:gd name="adj1" fmla="val 180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096000" y="5672136"/>
            <a:ext cx="1752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Adi</a:t>
            </a:r>
            <a:r>
              <a:rPr lang="en-US" b="1" dirty="0" smtClean="0"/>
              <a:t> </a:t>
            </a:r>
            <a:r>
              <a:rPr lang="en-US" b="1" dirty="0" smtClean="0"/>
              <a:t>&lt; </a:t>
            </a:r>
            <a:r>
              <a:rPr lang="en-US" b="1" dirty="0" smtClean="0"/>
              <a:t>Kiki? </a:t>
            </a:r>
            <a:r>
              <a:rPr lang="en-US" b="1" dirty="0" err="1" smtClean="0"/>
              <a:t>Ya</a:t>
            </a:r>
            <a:r>
              <a:rPr lang="en-US" b="1" dirty="0" smtClean="0"/>
              <a:t>, </a:t>
            </a:r>
            <a:r>
              <a:rPr lang="en-US" b="1" dirty="0" err="1" smtClean="0"/>
              <a:t>Tukar</a:t>
            </a:r>
            <a:endParaRPr lang="en-US" b="1" dirty="0"/>
          </a:p>
        </p:txBody>
      </p:sp>
      <p:cxnSp>
        <p:nvCxnSpPr>
          <p:cNvPr id="263" name="Shape 68"/>
          <p:cNvCxnSpPr/>
          <p:nvPr/>
        </p:nvCxnSpPr>
        <p:spPr>
          <a:xfrm rot="10800000" flipV="1">
            <a:off x="2241045" y="4642385"/>
            <a:ext cx="375234" cy="404216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6" name="Elbow Connector 265"/>
          <p:cNvCxnSpPr/>
          <p:nvPr/>
        </p:nvCxnSpPr>
        <p:spPr>
          <a:xfrm rot="5400000">
            <a:off x="4982749" y="4454526"/>
            <a:ext cx="12700" cy="1981200"/>
          </a:xfrm>
          <a:prstGeom prst="bentConnector3">
            <a:avLst>
              <a:gd name="adj1" fmla="val 180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TextBox 266"/>
          <p:cNvSpPr txBox="1"/>
          <p:nvPr/>
        </p:nvSpPr>
        <p:spPr>
          <a:xfrm>
            <a:off x="4081464" y="5646738"/>
            <a:ext cx="1770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Ari </a:t>
            </a:r>
            <a:r>
              <a:rPr lang="en-US" b="1" dirty="0" smtClean="0"/>
              <a:t>&lt; </a:t>
            </a:r>
            <a:r>
              <a:rPr lang="en-US" b="1" dirty="0" err="1" smtClean="0"/>
              <a:t>Adi</a:t>
            </a:r>
            <a:r>
              <a:rPr lang="en-US" b="1" dirty="0" smtClean="0"/>
              <a:t>? </a:t>
            </a:r>
            <a:r>
              <a:rPr lang="en-US" b="1" dirty="0" err="1" smtClean="0"/>
              <a:t>Tidak</a:t>
            </a:r>
            <a:endParaRPr lang="en-US" b="1" dirty="0"/>
          </a:p>
        </p:txBody>
      </p:sp>
      <p:sp>
        <p:nvSpPr>
          <p:cNvPr id="268" name="TextBox 267"/>
          <p:cNvSpPr txBox="1"/>
          <p:nvPr/>
        </p:nvSpPr>
        <p:spPr>
          <a:xfrm>
            <a:off x="7690034" y="5100481"/>
            <a:ext cx="630671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Adi</a:t>
            </a:r>
            <a:endParaRPr lang="en-US" sz="2000" b="1" dirty="0"/>
          </a:p>
        </p:txBody>
      </p:sp>
      <p:sp>
        <p:nvSpPr>
          <p:cNvPr id="269" name="TextBox 268"/>
          <p:cNvSpPr txBox="1"/>
          <p:nvPr/>
        </p:nvSpPr>
        <p:spPr>
          <a:xfrm>
            <a:off x="3745427" y="5114107"/>
            <a:ext cx="633751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Ari</a:t>
            </a:r>
            <a:endParaRPr lang="en-US" sz="2000" b="1" dirty="0"/>
          </a:p>
        </p:txBody>
      </p:sp>
      <p:sp>
        <p:nvSpPr>
          <p:cNvPr id="271" name="TextBox 270"/>
          <p:cNvSpPr txBox="1"/>
          <p:nvPr/>
        </p:nvSpPr>
        <p:spPr>
          <a:xfrm>
            <a:off x="4406302" y="4394600"/>
            <a:ext cx="120137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Bantu</a:t>
            </a:r>
            <a:endParaRPr lang="en-US" sz="2800" b="1" dirty="0"/>
          </a:p>
        </p:txBody>
      </p:sp>
      <p:cxnSp>
        <p:nvCxnSpPr>
          <p:cNvPr id="275" name="Elbow Connector 274"/>
          <p:cNvCxnSpPr/>
          <p:nvPr/>
        </p:nvCxnSpPr>
        <p:spPr>
          <a:xfrm rot="5400000">
            <a:off x="2996140" y="4459286"/>
            <a:ext cx="12700" cy="1981200"/>
          </a:xfrm>
          <a:prstGeom prst="bentConnector3">
            <a:avLst>
              <a:gd name="adj1" fmla="val 1800000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TextBox 275"/>
          <p:cNvSpPr txBox="1"/>
          <p:nvPr/>
        </p:nvSpPr>
        <p:spPr>
          <a:xfrm>
            <a:off x="2068319" y="5644416"/>
            <a:ext cx="1857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Ari </a:t>
            </a:r>
            <a:r>
              <a:rPr lang="en-US" b="1" dirty="0" smtClean="0"/>
              <a:t>&lt; </a:t>
            </a:r>
            <a:r>
              <a:rPr lang="en-US" b="1" dirty="0" smtClean="0"/>
              <a:t>Budi? </a:t>
            </a:r>
            <a:r>
              <a:rPr lang="en-US" b="1" dirty="0" err="1" smtClean="0"/>
              <a:t>Ya</a:t>
            </a:r>
            <a:r>
              <a:rPr lang="en-US" b="1" dirty="0" smtClean="0"/>
              <a:t>, </a:t>
            </a:r>
            <a:r>
              <a:rPr lang="en-US" b="1" dirty="0" err="1" smtClean="0"/>
              <a:t>Tukar</a:t>
            </a:r>
            <a:endParaRPr lang="en-US" b="1" dirty="0"/>
          </a:p>
        </p:txBody>
      </p:sp>
      <p:sp>
        <p:nvSpPr>
          <p:cNvPr id="277" name="TextBox 276"/>
          <p:cNvSpPr txBox="1"/>
          <p:nvPr/>
        </p:nvSpPr>
        <p:spPr>
          <a:xfrm>
            <a:off x="1727410" y="5116660"/>
            <a:ext cx="685516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Budi</a:t>
            </a:r>
            <a:endParaRPr lang="en-US" sz="2000" b="1" dirty="0"/>
          </a:p>
        </p:txBody>
      </p:sp>
      <p:sp>
        <p:nvSpPr>
          <p:cNvPr id="278" name="TextBox 277"/>
          <p:cNvSpPr txBox="1"/>
          <p:nvPr/>
        </p:nvSpPr>
        <p:spPr>
          <a:xfrm>
            <a:off x="5696399" y="5107177"/>
            <a:ext cx="624491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Kiki</a:t>
            </a:r>
            <a:endParaRPr lang="en-US" sz="2000" b="1" dirty="0"/>
          </a:p>
        </p:txBody>
      </p:sp>
      <p:sp>
        <p:nvSpPr>
          <p:cNvPr id="279" name="TextBox 278"/>
          <p:cNvSpPr txBox="1"/>
          <p:nvPr/>
        </p:nvSpPr>
        <p:spPr>
          <a:xfrm>
            <a:off x="7103444" y="4166641"/>
            <a:ext cx="1375913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Bantu2</a:t>
            </a:r>
            <a:endParaRPr lang="en-US" sz="2800" b="1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7858413" y="4560341"/>
            <a:ext cx="0" cy="51121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hape 68"/>
          <p:cNvCxnSpPr/>
          <p:nvPr/>
        </p:nvCxnSpPr>
        <p:spPr>
          <a:xfrm rot="16200000" flipH="1">
            <a:off x="5584868" y="4676182"/>
            <a:ext cx="419385" cy="344271"/>
          </a:xfrm>
          <a:prstGeom prst="bentConnector3">
            <a:avLst>
              <a:gd name="adj1" fmla="val 2305"/>
            </a:avLst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304800" y="3591580"/>
            <a:ext cx="1847604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</a:rPr>
              <a:t>Tahap</a:t>
            </a:r>
            <a:r>
              <a:rPr lang="en-US" sz="2800" b="1" u="sng" dirty="0" smtClean="0">
                <a:solidFill>
                  <a:srgbClr val="FF0000"/>
                </a:solidFill>
              </a:rPr>
              <a:t> 1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299494" y="1481266"/>
            <a:ext cx="8996906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Misalkan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ada</a:t>
            </a:r>
            <a:r>
              <a:rPr lang="en-US" sz="2800" b="1" dirty="0" smtClean="0">
                <a:solidFill>
                  <a:srgbClr val="FF0000"/>
                </a:solidFill>
              </a:rPr>
              <a:t> data yang </a:t>
            </a:r>
            <a:r>
              <a:rPr lang="en-US" sz="2800" b="1" dirty="0" err="1" smtClean="0">
                <a:solidFill>
                  <a:srgbClr val="FF0000"/>
                </a:solidFill>
              </a:rPr>
              <a:t>akan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diurutkan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sebagai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berikut</a:t>
            </a:r>
            <a:r>
              <a:rPr lang="en-US" sz="2800" b="1" dirty="0" smtClean="0">
                <a:solidFill>
                  <a:srgbClr val="FF0000"/>
                </a:solidFill>
              </a:rPr>
              <a:t>: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81" name="Shape 68"/>
          <p:cNvCxnSpPr/>
          <p:nvPr/>
        </p:nvCxnSpPr>
        <p:spPr>
          <a:xfrm rot="16200000" flipH="1">
            <a:off x="7314372" y="4685720"/>
            <a:ext cx="419385" cy="344271"/>
          </a:xfrm>
          <a:prstGeom prst="bentConnector3">
            <a:avLst>
              <a:gd name="adj1" fmla="val 2305"/>
            </a:avLst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5029200" y="4158709"/>
            <a:ext cx="1375913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Bantu2</a:t>
            </a:r>
            <a:endParaRPr lang="en-US" sz="2800" b="1" dirty="0"/>
          </a:p>
        </p:txBody>
      </p:sp>
      <p:cxnSp>
        <p:nvCxnSpPr>
          <p:cNvPr id="83" name="Straight Arrow Connector 82"/>
          <p:cNvCxnSpPr/>
          <p:nvPr/>
        </p:nvCxnSpPr>
        <p:spPr>
          <a:xfrm>
            <a:off x="5784169" y="4552409"/>
            <a:ext cx="0" cy="51121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81318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6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9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5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8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60" grpId="0"/>
      <p:bldP spid="66" grpId="0" animBg="1"/>
      <p:bldP spid="69" grpId="0" animBg="1"/>
      <p:bldP spid="63" grpId="0"/>
      <p:bldP spid="64" grpId="0"/>
      <p:bldP spid="65" grpId="0"/>
      <p:bldP spid="57" grpId="0"/>
      <p:bldP spid="51" grpId="0" animBg="1"/>
      <p:bldP spid="53" grpId="0"/>
      <p:bldP spid="230" grpId="0" animBg="1"/>
      <p:bldP spid="234" grpId="0"/>
      <p:bldP spid="235" grpId="0" animBg="1"/>
      <p:bldP spid="237" grpId="0" animBg="1"/>
      <p:bldP spid="240" grpId="0"/>
      <p:bldP spid="240" grpId="1"/>
      <p:bldP spid="241" grpId="0"/>
      <p:bldP spid="241" grpId="1"/>
      <p:bldP spid="242" grpId="0"/>
      <p:bldP spid="242" grpId="1"/>
      <p:bldP spid="243" grpId="0"/>
      <p:bldP spid="246" grpId="0" animBg="1"/>
      <p:bldP spid="248" grpId="0"/>
      <p:bldP spid="248" grpId="1"/>
      <p:bldP spid="259" grpId="0"/>
      <p:bldP spid="261" grpId="0"/>
      <p:bldP spid="261" grpId="1"/>
      <p:bldP spid="26" grpId="0"/>
      <p:bldP spid="26" grpId="1"/>
      <p:bldP spid="267" grpId="0"/>
      <p:bldP spid="267" grpId="1"/>
      <p:bldP spid="268" grpId="0"/>
      <p:bldP spid="269" grpId="0"/>
      <p:bldP spid="271" grpId="0"/>
      <p:bldP spid="271" grpId="1"/>
      <p:bldP spid="276" grpId="0"/>
      <p:bldP spid="276" grpId="1"/>
      <p:bldP spid="277" grpId="0"/>
      <p:bldP spid="278" grpId="0"/>
      <p:bldP spid="279" grpId="0"/>
      <p:bldP spid="279" grpId="1"/>
      <p:bldP spid="120" grpId="0"/>
      <p:bldP spid="8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Pengurutan</a:t>
            </a:r>
            <a:endParaRPr lang="en-US" b="1" dirty="0"/>
          </a:p>
        </p:txBody>
      </p:sp>
      <p:sp>
        <p:nvSpPr>
          <p:cNvPr id="281" name="Rectangle 280"/>
          <p:cNvSpPr/>
          <p:nvPr/>
        </p:nvSpPr>
        <p:spPr>
          <a:xfrm>
            <a:off x="7340401" y="2549277"/>
            <a:ext cx="1340122" cy="485583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282" name="Straight Connector 281"/>
          <p:cNvCxnSpPr/>
          <p:nvPr/>
        </p:nvCxnSpPr>
        <p:spPr>
          <a:xfrm rot="5400000">
            <a:off x="8133570" y="2791919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3" name="Straight Connector 282"/>
          <p:cNvCxnSpPr/>
          <p:nvPr/>
        </p:nvCxnSpPr>
        <p:spPr>
          <a:xfrm flipH="1">
            <a:off x="8398392" y="2549277"/>
            <a:ext cx="282131" cy="46700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4" name="TextBox 283"/>
          <p:cNvSpPr txBox="1"/>
          <p:nvPr/>
        </p:nvSpPr>
        <p:spPr>
          <a:xfrm>
            <a:off x="304800" y="1868295"/>
            <a:ext cx="987459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A</a:t>
            </a:r>
            <a:r>
              <a:rPr lang="en-US" sz="2800" b="1" dirty="0" err="1" smtClean="0"/>
              <a:t>wal</a:t>
            </a:r>
            <a:endParaRPr lang="en-US" sz="2800" b="1" dirty="0"/>
          </a:p>
        </p:txBody>
      </p:sp>
      <p:sp>
        <p:nvSpPr>
          <p:cNvPr id="285" name="Rectangle 284"/>
          <p:cNvSpPr/>
          <p:nvPr/>
        </p:nvSpPr>
        <p:spPr>
          <a:xfrm>
            <a:off x="5365485" y="2549277"/>
            <a:ext cx="1340122" cy="485583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286" name="Straight Connector 285"/>
          <p:cNvCxnSpPr/>
          <p:nvPr/>
        </p:nvCxnSpPr>
        <p:spPr>
          <a:xfrm rot="5400000">
            <a:off x="6152370" y="2791196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7" name="Rectangle 286"/>
          <p:cNvSpPr/>
          <p:nvPr/>
        </p:nvSpPr>
        <p:spPr>
          <a:xfrm>
            <a:off x="3390568" y="2549277"/>
            <a:ext cx="1340122" cy="485583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288" name="Straight Connector 287"/>
          <p:cNvCxnSpPr/>
          <p:nvPr/>
        </p:nvCxnSpPr>
        <p:spPr>
          <a:xfrm rot="5400000">
            <a:off x="4171170" y="2791196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9" name="Straight Arrow Connector 14"/>
          <p:cNvCxnSpPr/>
          <p:nvPr/>
        </p:nvCxnSpPr>
        <p:spPr>
          <a:xfrm flipV="1">
            <a:off x="6563114" y="2681045"/>
            <a:ext cx="777287" cy="8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0" name="TextBox 289"/>
          <p:cNvSpPr txBox="1"/>
          <p:nvPr/>
        </p:nvSpPr>
        <p:spPr>
          <a:xfrm>
            <a:off x="5707734" y="2603311"/>
            <a:ext cx="612101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Kiki</a:t>
            </a:r>
            <a:endParaRPr lang="en-US" sz="2000" b="1" dirty="0"/>
          </a:p>
        </p:txBody>
      </p:sp>
      <p:sp>
        <p:nvSpPr>
          <p:cNvPr id="291" name="TextBox 16"/>
          <p:cNvSpPr txBox="1"/>
          <p:nvPr/>
        </p:nvSpPr>
        <p:spPr>
          <a:xfrm>
            <a:off x="7728332" y="2603311"/>
            <a:ext cx="572704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Adi</a:t>
            </a:r>
            <a:endParaRPr lang="en-US" sz="2000" b="1" dirty="0"/>
          </a:p>
        </p:txBody>
      </p:sp>
      <p:sp>
        <p:nvSpPr>
          <p:cNvPr id="292" name="TextBox 291"/>
          <p:cNvSpPr txBox="1"/>
          <p:nvPr/>
        </p:nvSpPr>
        <p:spPr>
          <a:xfrm>
            <a:off x="3771670" y="2603311"/>
            <a:ext cx="566966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Ari</a:t>
            </a:r>
            <a:endParaRPr lang="en-US" sz="2000" b="1" dirty="0"/>
          </a:p>
        </p:txBody>
      </p:sp>
      <p:sp>
        <p:nvSpPr>
          <p:cNvPr id="293" name="TextBox 9"/>
          <p:cNvSpPr txBox="1"/>
          <p:nvPr/>
        </p:nvSpPr>
        <p:spPr>
          <a:xfrm>
            <a:off x="8349073" y="1882894"/>
            <a:ext cx="1066514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A</a:t>
            </a:r>
            <a:r>
              <a:rPr lang="en-US" sz="2800" b="1" dirty="0" err="1" smtClean="0"/>
              <a:t>khir</a:t>
            </a:r>
            <a:endParaRPr lang="en-US" sz="2800" b="1" dirty="0"/>
          </a:p>
        </p:txBody>
      </p:sp>
      <p:cxnSp>
        <p:nvCxnSpPr>
          <p:cNvPr id="294" name="Shape 31"/>
          <p:cNvCxnSpPr>
            <a:endCxn id="281" idx="0"/>
          </p:cNvCxnSpPr>
          <p:nvPr/>
        </p:nvCxnSpPr>
        <p:spPr>
          <a:xfrm rot="10800000" flipV="1">
            <a:off x="8010462" y="2162238"/>
            <a:ext cx="387930" cy="387039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5" name="Straight Arrow Connector 294"/>
          <p:cNvCxnSpPr/>
          <p:nvPr/>
        </p:nvCxnSpPr>
        <p:spPr>
          <a:xfrm>
            <a:off x="4595073" y="2679918"/>
            <a:ext cx="770412" cy="11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6" name="Rectangle 295"/>
          <p:cNvSpPr/>
          <p:nvPr/>
        </p:nvSpPr>
        <p:spPr>
          <a:xfrm>
            <a:off x="1415651" y="2549277"/>
            <a:ext cx="1340122" cy="485583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297" name="Straight Connector 296"/>
          <p:cNvCxnSpPr/>
          <p:nvPr/>
        </p:nvCxnSpPr>
        <p:spPr>
          <a:xfrm rot="5400000">
            <a:off x="2189970" y="2791196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8" name="TextBox 297"/>
          <p:cNvSpPr txBox="1"/>
          <p:nvPr/>
        </p:nvSpPr>
        <p:spPr>
          <a:xfrm>
            <a:off x="1728789" y="2603311"/>
            <a:ext cx="665176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Budi</a:t>
            </a:r>
            <a:endParaRPr lang="en-US" sz="2000" b="1" dirty="0"/>
          </a:p>
        </p:txBody>
      </p:sp>
      <p:cxnSp>
        <p:nvCxnSpPr>
          <p:cNvPr id="299" name="Straight Arrow Connector 298"/>
          <p:cNvCxnSpPr/>
          <p:nvPr/>
        </p:nvCxnSpPr>
        <p:spPr>
          <a:xfrm flipV="1">
            <a:off x="2602473" y="2681044"/>
            <a:ext cx="788095" cy="1609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0" name="Shape 68"/>
          <p:cNvCxnSpPr>
            <a:stCxn id="284" idx="3"/>
          </p:cNvCxnSpPr>
          <p:nvPr/>
        </p:nvCxnSpPr>
        <p:spPr>
          <a:xfrm>
            <a:off x="1292259" y="2129905"/>
            <a:ext cx="564853" cy="41937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1" name="Straight Connector 300"/>
          <p:cNvCxnSpPr/>
          <p:nvPr/>
        </p:nvCxnSpPr>
        <p:spPr>
          <a:xfrm rot="5400000">
            <a:off x="1458293" y="2799939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2" name="Straight Arrow Connector 301"/>
          <p:cNvCxnSpPr/>
          <p:nvPr/>
        </p:nvCxnSpPr>
        <p:spPr>
          <a:xfrm>
            <a:off x="2738435" y="2907392"/>
            <a:ext cx="777591" cy="0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3" name="Straight Connector 302"/>
          <p:cNvCxnSpPr/>
          <p:nvPr/>
        </p:nvCxnSpPr>
        <p:spPr>
          <a:xfrm rot="5400000">
            <a:off x="3428361" y="2788677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4" name="Straight Connector 303"/>
          <p:cNvCxnSpPr/>
          <p:nvPr/>
        </p:nvCxnSpPr>
        <p:spPr>
          <a:xfrm rot="5400000">
            <a:off x="5390370" y="2794619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5" name="Straight Connector 304"/>
          <p:cNvCxnSpPr/>
          <p:nvPr/>
        </p:nvCxnSpPr>
        <p:spPr>
          <a:xfrm rot="5400000">
            <a:off x="7360987" y="2793911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6" name="Straight Connector 305"/>
          <p:cNvCxnSpPr/>
          <p:nvPr/>
        </p:nvCxnSpPr>
        <p:spPr>
          <a:xfrm flipH="1">
            <a:off x="1418744" y="2575334"/>
            <a:ext cx="282131" cy="46700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7" name="Straight Arrow Connector 306"/>
          <p:cNvCxnSpPr/>
          <p:nvPr/>
        </p:nvCxnSpPr>
        <p:spPr>
          <a:xfrm flipV="1">
            <a:off x="4716035" y="2907392"/>
            <a:ext cx="785491" cy="4761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8" name="Straight Arrow Connector 307"/>
          <p:cNvCxnSpPr/>
          <p:nvPr/>
        </p:nvCxnSpPr>
        <p:spPr>
          <a:xfrm flipV="1">
            <a:off x="6690952" y="2907392"/>
            <a:ext cx="785491" cy="4761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2" name="TextBox 311"/>
          <p:cNvSpPr txBox="1"/>
          <p:nvPr/>
        </p:nvSpPr>
        <p:spPr>
          <a:xfrm>
            <a:off x="3200400" y="1600200"/>
            <a:ext cx="1298954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Bantu2</a:t>
            </a:r>
            <a:endParaRPr lang="en-US" sz="2800" b="1" dirty="0"/>
          </a:p>
        </p:txBody>
      </p:sp>
      <p:cxnSp>
        <p:nvCxnSpPr>
          <p:cNvPr id="313" name="Shape 68"/>
          <p:cNvCxnSpPr>
            <a:stCxn id="124" idx="3"/>
          </p:cNvCxnSpPr>
          <p:nvPr/>
        </p:nvCxnSpPr>
        <p:spPr>
          <a:xfrm>
            <a:off x="3386368" y="2133308"/>
            <a:ext cx="405809" cy="418685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6" name="TextBox 315"/>
          <p:cNvSpPr txBox="1"/>
          <p:nvPr/>
        </p:nvSpPr>
        <p:spPr>
          <a:xfrm>
            <a:off x="4524233" y="1919699"/>
            <a:ext cx="1298954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Bantu</a:t>
            </a:r>
            <a:endParaRPr lang="en-US" sz="2800" b="1" dirty="0"/>
          </a:p>
        </p:txBody>
      </p:sp>
      <p:cxnSp>
        <p:nvCxnSpPr>
          <p:cNvPr id="317" name="Shape 68"/>
          <p:cNvCxnSpPr/>
          <p:nvPr/>
        </p:nvCxnSpPr>
        <p:spPr>
          <a:xfrm rot="16200000" flipH="1">
            <a:off x="5726062" y="2274282"/>
            <a:ext cx="380738" cy="174683"/>
          </a:xfrm>
          <a:prstGeom prst="bentConnector3">
            <a:avLst>
              <a:gd name="adj1" fmla="val 1217"/>
            </a:avLst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8" name="Elbow Connector 317"/>
          <p:cNvCxnSpPr/>
          <p:nvPr/>
        </p:nvCxnSpPr>
        <p:spPr>
          <a:xfrm rot="5400000">
            <a:off x="5004824" y="1950403"/>
            <a:ext cx="12700" cy="1981200"/>
          </a:xfrm>
          <a:prstGeom prst="bentConnector3">
            <a:avLst>
              <a:gd name="adj1" fmla="val 180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9" name="TextBox 318"/>
          <p:cNvSpPr txBox="1"/>
          <p:nvPr/>
        </p:nvSpPr>
        <p:spPr>
          <a:xfrm>
            <a:off x="4103874" y="3104761"/>
            <a:ext cx="1815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Ari </a:t>
            </a:r>
            <a:r>
              <a:rPr lang="en-US" b="1" dirty="0" smtClean="0"/>
              <a:t>&lt; </a:t>
            </a:r>
            <a:r>
              <a:rPr lang="en-US" b="1" dirty="0" smtClean="0"/>
              <a:t>Kiki? </a:t>
            </a:r>
            <a:r>
              <a:rPr lang="en-US" b="1" dirty="0" err="1" smtClean="0"/>
              <a:t>Ya</a:t>
            </a:r>
            <a:r>
              <a:rPr lang="en-US" b="1" dirty="0" smtClean="0"/>
              <a:t>, </a:t>
            </a:r>
            <a:r>
              <a:rPr lang="en-US" b="1" dirty="0" err="1" smtClean="0"/>
              <a:t>Tukar</a:t>
            </a:r>
            <a:endParaRPr lang="en-US" b="1" dirty="0"/>
          </a:p>
        </p:txBody>
      </p:sp>
      <p:sp>
        <p:nvSpPr>
          <p:cNvPr id="120" name="TextBox 119"/>
          <p:cNvSpPr txBox="1"/>
          <p:nvPr/>
        </p:nvSpPr>
        <p:spPr>
          <a:xfrm>
            <a:off x="238108" y="1447800"/>
            <a:ext cx="1847604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</a:rPr>
              <a:t>Tahap</a:t>
            </a:r>
            <a:r>
              <a:rPr lang="en-US" sz="2800" b="1" u="sng" dirty="0" smtClean="0">
                <a:solidFill>
                  <a:srgbClr val="FF0000"/>
                </a:solidFill>
              </a:rPr>
              <a:t> 2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121" name="Shape 68"/>
          <p:cNvCxnSpPr/>
          <p:nvPr/>
        </p:nvCxnSpPr>
        <p:spPr>
          <a:xfrm rot="10800000" flipV="1">
            <a:off x="2273197" y="4299596"/>
            <a:ext cx="375234" cy="404216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Elbow Connector 121"/>
          <p:cNvCxnSpPr/>
          <p:nvPr/>
        </p:nvCxnSpPr>
        <p:spPr>
          <a:xfrm rot="5400000">
            <a:off x="3032122" y="1945635"/>
            <a:ext cx="12700" cy="1981200"/>
          </a:xfrm>
          <a:prstGeom prst="bentConnector3">
            <a:avLst>
              <a:gd name="adj1" fmla="val 180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2116697" y="3114445"/>
            <a:ext cx="185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Budi </a:t>
            </a:r>
            <a:r>
              <a:rPr lang="en-US" b="1" dirty="0" smtClean="0"/>
              <a:t>&lt; </a:t>
            </a:r>
            <a:r>
              <a:rPr lang="en-US" b="1" dirty="0" smtClean="0"/>
              <a:t>Ari? </a:t>
            </a:r>
            <a:r>
              <a:rPr lang="en-US" b="1" dirty="0" err="1" smtClean="0"/>
              <a:t>Tidak</a:t>
            </a:r>
            <a:endParaRPr lang="en-US" b="1" dirty="0"/>
          </a:p>
        </p:txBody>
      </p:sp>
      <p:sp>
        <p:nvSpPr>
          <p:cNvPr id="124" name="TextBox 123"/>
          <p:cNvSpPr txBox="1"/>
          <p:nvPr/>
        </p:nvSpPr>
        <p:spPr>
          <a:xfrm>
            <a:off x="2184998" y="1871698"/>
            <a:ext cx="120137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Bantu</a:t>
            </a:r>
            <a:endParaRPr lang="en-US" sz="2800" b="1" dirty="0"/>
          </a:p>
        </p:txBody>
      </p:sp>
      <p:cxnSp>
        <p:nvCxnSpPr>
          <p:cNvPr id="125" name="Shape 68"/>
          <p:cNvCxnSpPr/>
          <p:nvPr/>
        </p:nvCxnSpPr>
        <p:spPr>
          <a:xfrm rot="10800000" flipV="1">
            <a:off x="2072384" y="2133286"/>
            <a:ext cx="375234" cy="404216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5486400" y="1600200"/>
            <a:ext cx="1381325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Bantu2</a:t>
            </a:r>
            <a:endParaRPr lang="en-US" sz="2800" b="1" dirty="0"/>
          </a:p>
        </p:txBody>
      </p:sp>
      <p:cxnSp>
        <p:nvCxnSpPr>
          <p:cNvPr id="127" name="Straight Arrow Connector 126"/>
          <p:cNvCxnSpPr/>
          <p:nvPr/>
        </p:nvCxnSpPr>
        <p:spPr>
          <a:xfrm>
            <a:off x="6265288" y="2014842"/>
            <a:ext cx="0" cy="51121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7297414" y="4716307"/>
            <a:ext cx="1340122" cy="485583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129" name="Straight Connector 128"/>
          <p:cNvCxnSpPr/>
          <p:nvPr/>
        </p:nvCxnSpPr>
        <p:spPr>
          <a:xfrm rot="5400000">
            <a:off x="8090583" y="4958949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flipH="1">
            <a:off x="8355405" y="4716307"/>
            <a:ext cx="282131" cy="46700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261813" y="4035325"/>
            <a:ext cx="987459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A</a:t>
            </a:r>
            <a:r>
              <a:rPr lang="en-US" sz="2800" b="1" dirty="0" err="1" smtClean="0"/>
              <a:t>wal</a:t>
            </a:r>
            <a:endParaRPr lang="en-US" sz="2800" b="1" dirty="0"/>
          </a:p>
        </p:txBody>
      </p:sp>
      <p:sp>
        <p:nvSpPr>
          <p:cNvPr id="132" name="Rectangle 131"/>
          <p:cNvSpPr/>
          <p:nvPr/>
        </p:nvSpPr>
        <p:spPr>
          <a:xfrm>
            <a:off x="5322498" y="4716307"/>
            <a:ext cx="1340122" cy="485583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133" name="Straight Connector 132"/>
          <p:cNvCxnSpPr/>
          <p:nvPr/>
        </p:nvCxnSpPr>
        <p:spPr>
          <a:xfrm rot="5400000">
            <a:off x="6109383" y="4958226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4" name="Rectangle 133"/>
          <p:cNvSpPr/>
          <p:nvPr/>
        </p:nvSpPr>
        <p:spPr>
          <a:xfrm>
            <a:off x="3347581" y="4716307"/>
            <a:ext cx="1340122" cy="485583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135" name="Straight Connector 134"/>
          <p:cNvCxnSpPr/>
          <p:nvPr/>
        </p:nvCxnSpPr>
        <p:spPr>
          <a:xfrm rot="5400000">
            <a:off x="4128183" y="4958226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Straight Arrow Connector 14"/>
          <p:cNvCxnSpPr/>
          <p:nvPr/>
        </p:nvCxnSpPr>
        <p:spPr>
          <a:xfrm flipV="1">
            <a:off x="6520127" y="4848075"/>
            <a:ext cx="777287" cy="8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5721811" y="4770341"/>
            <a:ext cx="555038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Ari</a:t>
            </a:r>
            <a:endParaRPr lang="en-US" sz="2000" b="1" dirty="0"/>
          </a:p>
        </p:txBody>
      </p:sp>
      <p:sp>
        <p:nvSpPr>
          <p:cNvPr id="138" name="TextBox 16"/>
          <p:cNvSpPr txBox="1"/>
          <p:nvPr/>
        </p:nvSpPr>
        <p:spPr>
          <a:xfrm>
            <a:off x="7662441" y="4770341"/>
            <a:ext cx="595607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Adi</a:t>
            </a:r>
            <a:endParaRPr lang="en-US" sz="2000" b="1" dirty="0"/>
          </a:p>
        </p:txBody>
      </p:sp>
      <p:sp>
        <p:nvSpPr>
          <p:cNvPr id="139" name="TextBox 138"/>
          <p:cNvSpPr txBox="1"/>
          <p:nvPr/>
        </p:nvSpPr>
        <p:spPr>
          <a:xfrm>
            <a:off x="3691647" y="4770341"/>
            <a:ext cx="604001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Kiki</a:t>
            </a:r>
            <a:endParaRPr lang="en-US" sz="2000" b="1" dirty="0"/>
          </a:p>
        </p:txBody>
      </p:sp>
      <p:sp>
        <p:nvSpPr>
          <p:cNvPr id="140" name="TextBox 9"/>
          <p:cNvSpPr txBox="1"/>
          <p:nvPr/>
        </p:nvSpPr>
        <p:spPr>
          <a:xfrm>
            <a:off x="8306086" y="4049924"/>
            <a:ext cx="1066514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A</a:t>
            </a:r>
            <a:r>
              <a:rPr lang="en-US" sz="2800" b="1" dirty="0" err="1" smtClean="0"/>
              <a:t>khir</a:t>
            </a:r>
            <a:endParaRPr lang="en-US" sz="2800" b="1" dirty="0"/>
          </a:p>
        </p:txBody>
      </p:sp>
      <p:cxnSp>
        <p:nvCxnSpPr>
          <p:cNvPr id="141" name="Shape 31"/>
          <p:cNvCxnSpPr>
            <a:endCxn id="128" idx="0"/>
          </p:cNvCxnSpPr>
          <p:nvPr/>
        </p:nvCxnSpPr>
        <p:spPr>
          <a:xfrm rot="10800000" flipV="1">
            <a:off x="7967475" y="4329268"/>
            <a:ext cx="387930" cy="387039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>
            <a:off x="4552086" y="4846948"/>
            <a:ext cx="770412" cy="112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3" name="Rectangle 142"/>
          <p:cNvSpPr/>
          <p:nvPr/>
        </p:nvSpPr>
        <p:spPr>
          <a:xfrm>
            <a:off x="1372664" y="4716307"/>
            <a:ext cx="1340122" cy="485583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144" name="Straight Connector 143"/>
          <p:cNvCxnSpPr/>
          <p:nvPr/>
        </p:nvCxnSpPr>
        <p:spPr>
          <a:xfrm rot="5400000">
            <a:off x="2146983" y="4958226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1669614" y="4770341"/>
            <a:ext cx="681363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Budi</a:t>
            </a:r>
            <a:endParaRPr lang="en-US" sz="2000" b="1" dirty="0"/>
          </a:p>
        </p:txBody>
      </p:sp>
      <p:cxnSp>
        <p:nvCxnSpPr>
          <p:cNvPr id="146" name="Straight Arrow Connector 145"/>
          <p:cNvCxnSpPr/>
          <p:nvPr/>
        </p:nvCxnSpPr>
        <p:spPr>
          <a:xfrm flipV="1">
            <a:off x="2559486" y="4848074"/>
            <a:ext cx="788095" cy="1609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Shape 68"/>
          <p:cNvCxnSpPr>
            <a:stCxn id="131" idx="3"/>
          </p:cNvCxnSpPr>
          <p:nvPr/>
        </p:nvCxnSpPr>
        <p:spPr>
          <a:xfrm>
            <a:off x="1249272" y="4296935"/>
            <a:ext cx="564853" cy="41937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rot="5400000">
            <a:off x="1415306" y="4966969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>
            <a:off x="2695448" y="5074422"/>
            <a:ext cx="777591" cy="0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rot="5400000">
            <a:off x="3385374" y="4955707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 rot="5400000">
            <a:off x="5347383" y="4961649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rot="5400000">
            <a:off x="7318000" y="4960941"/>
            <a:ext cx="485583" cy="17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flipH="1">
            <a:off x="1375757" y="4742364"/>
            <a:ext cx="282131" cy="46700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/>
          <p:nvPr/>
        </p:nvCxnSpPr>
        <p:spPr>
          <a:xfrm flipV="1">
            <a:off x="4673048" y="5074422"/>
            <a:ext cx="785491" cy="4761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/>
          <p:nvPr/>
        </p:nvCxnSpPr>
        <p:spPr>
          <a:xfrm flipV="1">
            <a:off x="6647965" y="5074422"/>
            <a:ext cx="785491" cy="4761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2300976" y="4075446"/>
            <a:ext cx="1298954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Bantu</a:t>
            </a:r>
            <a:endParaRPr lang="en-US" sz="2800" b="1" dirty="0"/>
          </a:p>
        </p:txBody>
      </p:sp>
      <p:cxnSp>
        <p:nvCxnSpPr>
          <p:cNvPr id="159" name="Shape 68"/>
          <p:cNvCxnSpPr/>
          <p:nvPr/>
        </p:nvCxnSpPr>
        <p:spPr>
          <a:xfrm rot="16200000" flipH="1">
            <a:off x="3502805" y="4430029"/>
            <a:ext cx="380738" cy="174683"/>
          </a:xfrm>
          <a:prstGeom prst="bentConnector3">
            <a:avLst>
              <a:gd name="adj1" fmla="val 1217"/>
            </a:avLst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Elbow Connector 159"/>
          <p:cNvCxnSpPr/>
          <p:nvPr/>
        </p:nvCxnSpPr>
        <p:spPr>
          <a:xfrm rot="5400000">
            <a:off x="2976281" y="4063641"/>
            <a:ext cx="12700" cy="1981200"/>
          </a:xfrm>
          <a:prstGeom prst="bentConnector3">
            <a:avLst>
              <a:gd name="adj1" fmla="val 180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2116698" y="5217999"/>
            <a:ext cx="1785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Budi </a:t>
            </a:r>
            <a:r>
              <a:rPr lang="en-US" b="1" dirty="0" smtClean="0"/>
              <a:t>&lt; </a:t>
            </a:r>
            <a:r>
              <a:rPr lang="en-US" b="1" dirty="0" smtClean="0"/>
              <a:t>Kiki? </a:t>
            </a:r>
            <a:r>
              <a:rPr lang="en-US" b="1" dirty="0" err="1" smtClean="0"/>
              <a:t>Ya</a:t>
            </a:r>
            <a:r>
              <a:rPr lang="en-US" b="1" dirty="0" smtClean="0"/>
              <a:t>, </a:t>
            </a:r>
            <a:r>
              <a:rPr lang="en-US" b="1" dirty="0" err="1" smtClean="0"/>
              <a:t>Tukar</a:t>
            </a:r>
            <a:endParaRPr lang="en-US" b="1" dirty="0"/>
          </a:p>
        </p:txBody>
      </p:sp>
      <p:sp>
        <p:nvSpPr>
          <p:cNvPr id="162" name="TextBox 161"/>
          <p:cNvSpPr txBox="1"/>
          <p:nvPr/>
        </p:nvSpPr>
        <p:spPr>
          <a:xfrm>
            <a:off x="195121" y="3326275"/>
            <a:ext cx="1847604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</a:rPr>
              <a:t>Tahap</a:t>
            </a:r>
            <a:r>
              <a:rPr lang="en-US" sz="2800" b="1" u="sng" dirty="0" smtClean="0">
                <a:solidFill>
                  <a:srgbClr val="FF0000"/>
                </a:solidFill>
              </a:rPr>
              <a:t> 3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3498544" y="3794053"/>
            <a:ext cx="1381325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Bantu2</a:t>
            </a:r>
            <a:endParaRPr lang="en-US" sz="2800" b="1" dirty="0"/>
          </a:p>
        </p:txBody>
      </p:sp>
      <p:cxnSp>
        <p:nvCxnSpPr>
          <p:cNvPr id="174" name="Straight Arrow Connector 173"/>
          <p:cNvCxnSpPr/>
          <p:nvPr/>
        </p:nvCxnSpPr>
        <p:spPr>
          <a:xfrm>
            <a:off x="4223948" y="4216264"/>
            <a:ext cx="0" cy="51121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>
            <a:off x="1357110" y="3767632"/>
            <a:ext cx="1381325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Bantu2</a:t>
            </a:r>
            <a:endParaRPr lang="en-US" sz="2800" b="1" dirty="0"/>
          </a:p>
        </p:txBody>
      </p:sp>
      <p:cxnSp>
        <p:nvCxnSpPr>
          <p:cNvPr id="179" name="Straight Arrow Connector 178"/>
          <p:cNvCxnSpPr/>
          <p:nvPr/>
        </p:nvCxnSpPr>
        <p:spPr>
          <a:xfrm>
            <a:off x="2082514" y="4189843"/>
            <a:ext cx="0" cy="51121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Box 179"/>
          <p:cNvSpPr txBox="1"/>
          <p:nvPr/>
        </p:nvSpPr>
        <p:spPr>
          <a:xfrm>
            <a:off x="220377" y="5601653"/>
            <a:ext cx="9448818" cy="95410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Data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list </a:t>
            </a:r>
            <a:r>
              <a:rPr lang="en-US" sz="2800" b="1" dirty="0" err="1" smtClean="0"/>
              <a:t>sudah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terurut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secara</a:t>
            </a:r>
            <a:r>
              <a:rPr lang="en-US" sz="2800" b="1" dirty="0" smtClean="0"/>
              <a:t> descending: </a:t>
            </a:r>
            <a:endParaRPr lang="en-US" sz="2800" b="1" dirty="0" smtClean="0"/>
          </a:p>
          <a:p>
            <a:r>
              <a:rPr lang="en-US" sz="2800" b="1" dirty="0" smtClean="0">
                <a:solidFill>
                  <a:srgbClr val="FF0000"/>
                </a:solidFill>
              </a:rPr>
              <a:t>Kiki, Budi, Ari, </a:t>
            </a:r>
            <a:r>
              <a:rPr lang="en-US" sz="2800" b="1" dirty="0" err="1" smtClean="0">
                <a:solidFill>
                  <a:srgbClr val="FF0000"/>
                </a:solidFill>
              </a:rPr>
              <a:t>Adi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719608" y="2624792"/>
            <a:ext cx="639210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Kiki</a:t>
            </a:r>
            <a:endParaRPr lang="en-US" sz="20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5752646" y="2602465"/>
            <a:ext cx="569114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Ari</a:t>
            </a:r>
            <a:endParaRPr lang="en-US" sz="2000" b="1" dirty="0"/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3839999" y="2045607"/>
            <a:ext cx="0" cy="51121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1700691" y="4756525"/>
            <a:ext cx="619208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Kiki</a:t>
            </a:r>
            <a:endParaRPr lang="en-US" sz="20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3691647" y="4751733"/>
            <a:ext cx="700169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Budi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70965041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8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1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6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" grpId="0" animBg="1"/>
      <p:bldP spid="284" grpId="0"/>
      <p:bldP spid="285" grpId="0" animBg="1"/>
      <p:bldP spid="287" grpId="0" animBg="1"/>
      <p:bldP spid="290" grpId="0"/>
      <p:bldP spid="290" grpId="1"/>
      <p:bldP spid="291" grpId="0"/>
      <p:bldP spid="292" grpId="0"/>
      <p:bldP spid="292" grpId="1"/>
      <p:bldP spid="293" grpId="0"/>
      <p:bldP spid="296" grpId="0" animBg="1"/>
      <p:bldP spid="298" grpId="0"/>
      <p:bldP spid="312" grpId="0"/>
      <p:bldP spid="316" grpId="0"/>
      <p:bldP spid="319" grpId="0"/>
      <p:bldP spid="319" grpId="1"/>
      <p:bldP spid="120" grpId="0"/>
      <p:bldP spid="123" grpId="0"/>
      <p:bldP spid="123" grpId="1"/>
      <p:bldP spid="124" grpId="0"/>
      <p:bldP spid="124" grpId="1"/>
      <p:bldP spid="126" grpId="0"/>
      <p:bldP spid="126" grpId="1"/>
      <p:bldP spid="128" grpId="0" animBg="1"/>
      <p:bldP spid="131" grpId="0"/>
      <p:bldP spid="132" grpId="0" animBg="1"/>
      <p:bldP spid="134" grpId="0" animBg="1"/>
      <p:bldP spid="137" grpId="0"/>
      <p:bldP spid="138" grpId="0"/>
      <p:bldP spid="139" grpId="0"/>
      <p:bldP spid="139" grpId="1"/>
      <p:bldP spid="140" grpId="0"/>
      <p:bldP spid="143" grpId="0" animBg="1"/>
      <p:bldP spid="145" grpId="0"/>
      <p:bldP spid="145" grpId="1"/>
      <p:bldP spid="158" grpId="0"/>
      <p:bldP spid="161" grpId="0"/>
      <p:bldP spid="161" grpId="1"/>
      <p:bldP spid="162" grpId="0"/>
      <p:bldP spid="173" grpId="0"/>
      <p:bldP spid="173" grpId="1"/>
      <p:bldP spid="178" grpId="0"/>
      <p:bldP spid="180" grpId="0"/>
      <p:bldP spid="85" grpId="0"/>
      <p:bldP spid="86" grpId="0"/>
      <p:bldP spid="89" grpId="0"/>
      <p:bldP spid="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7200" dirty="0" smtClean="0">
              <a:latin typeface="Algerian" pitchFamily="82" charset="0"/>
            </a:endParaRPr>
          </a:p>
          <a:p>
            <a:pPr algn="ctr">
              <a:buNone/>
            </a:pPr>
            <a:r>
              <a:rPr lang="en-US" sz="7200" dirty="0" smtClean="0">
                <a:latin typeface="Algerian" pitchFamily="82" charset="0"/>
              </a:rPr>
              <a:t>TERIMA KASIH</a:t>
            </a:r>
            <a:endParaRPr lang="en-US" sz="7200" dirty="0">
              <a:latin typeface="Algerian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2752</TotalTime>
  <Words>155</Words>
  <Application>Microsoft Office PowerPoint</Application>
  <PresentationFormat>A4 Paper (210x297 mm)</PresentationFormat>
  <Paragraphs>67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Algerian</vt:lpstr>
      <vt:lpstr>Calibri</vt:lpstr>
      <vt:lpstr>Tw Cen MT</vt:lpstr>
      <vt:lpstr>Wingdings</vt:lpstr>
      <vt:lpstr>Wingdings 2</vt:lpstr>
      <vt:lpstr>Median</vt:lpstr>
      <vt:lpstr>Illustrasi Bubble sort  pada Double linked list</vt:lpstr>
      <vt:lpstr>Illustrasi Bubble Sort Pada List</vt:lpstr>
      <vt:lpstr>Contoh Pengurutan</vt:lpstr>
      <vt:lpstr>Operasi Pengurutan</vt:lpstr>
      <vt:lpstr>PowerPoint Presentation</vt:lpstr>
      <vt:lpstr>PowerPoint Presentation</vt:lpstr>
    </vt:vector>
  </TitlesOfParts>
  <Company>Teknik Informatika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- Konsep PBO</dc:title>
  <dc:creator>Adam Mukharil Bachtiar</dc:creator>
  <cp:lastModifiedBy>Tati Harihayati</cp:lastModifiedBy>
  <cp:revision>519</cp:revision>
  <dcterms:created xsi:type="dcterms:W3CDTF">2010-02-18T01:05:10Z</dcterms:created>
  <dcterms:modified xsi:type="dcterms:W3CDTF">2020-04-23T09:29:15Z</dcterms:modified>
</cp:coreProperties>
</file>