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6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39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6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738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54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97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78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069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5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20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04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5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4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3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63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58EB-6024-4EE3-B63C-3E1B88CEA626}" type="datetimeFigureOut">
              <a:rPr lang="en-ID" smtClean="0"/>
              <a:t>23/04/2020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57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761B-A425-487F-9F93-326ED1EFB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926" y="3254854"/>
            <a:ext cx="5826719" cy="1646302"/>
          </a:xfrm>
        </p:spPr>
        <p:txBody>
          <a:bodyPr/>
          <a:lstStyle/>
          <a:p>
            <a:r>
              <a:rPr lang="en-GB" dirty="0"/>
              <a:t>Form </a:t>
            </a:r>
            <a:br>
              <a:rPr lang="en-GB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97C4-C4C0-4491-90C2-71E1FD43C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5333369"/>
            <a:ext cx="5826719" cy="1096899"/>
          </a:xfrm>
        </p:spPr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DDFDEE-045F-4381-A199-446650D225A9}"/>
              </a:ext>
            </a:extLst>
          </p:cNvPr>
          <p:cNvSpPr txBox="1">
            <a:spLocks/>
          </p:cNvSpPr>
          <p:nvPr/>
        </p:nvSpPr>
        <p:spPr>
          <a:xfrm>
            <a:off x="109262" y="4272148"/>
            <a:ext cx="7869383" cy="672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&lt;HTML&gt;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04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0C20AE-2FBA-44E1-97B6-52579CA83CCA}"/>
              </a:ext>
            </a:extLst>
          </p:cNvPr>
          <p:cNvSpPr txBox="1"/>
          <p:nvPr/>
        </p:nvSpPr>
        <p:spPr>
          <a:xfrm>
            <a:off x="1070810" y="1528011"/>
            <a:ext cx="7002379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&lt;select&gt;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&lt;option&gt;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Opsi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1 &lt;/option&gt;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&lt;option&gt;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Opsi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1 &lt;/option&gt;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&lt;option&gt;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Opsi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1 &lt;/option&gt;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</p:txBody>
      </p:sp>
    </p:spTree>
    <p:extLst>
      <p:ext uri="{BB962C8B-B14F-4D97-AF65-F5344CB8AC3E}">
        <p14:creationId xmlns:p14="http://schemas.microsoft.com/office/powerpoint/2010/main" val="224748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9E6379-4CC5-4CA0-A269-D4F2BEBAAFDC}"/>
              </a:ext>
            </a:extLst>
          </p:cNvPr>
          <p:cNvSpPr/>
          <p:nvPr/>
        </p:nvSpPr>
        <p:spPr>
          <a:xfrm>
            <a:off x="866273" y="957788"/>
            <a:ext cx="713472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&lt;select&gt;</a:t>
            </a:r>
          </a:p>
          <a:p>
            <a:r>
              <a:rPr lang="en-ID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&lt;option&gt;Bandung&lt;/option&gt;</a:t>
            </a:r>
          </a:p>
          <a:p>
            <a:r>
              <a:rPr lang="en-ID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&lt;option&gt;Jakarta&lt;/option&gt;</a:t>
            </a:r>
          </a:p>
          <a:p>
            <a:r>
              <a:rPr lang="en-ID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&lt;option&gt;Surabaya&lt;/option&gt;</a:t>
            </a:r>
          </a:p>
          <a:p>
            <a:r>
              <a:rPr lang="en-ID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&lt;/select&gt;</a:t>
            </a:r>
          </a:p>
        </p:txBody>
      </p:sp>
    </p:spTree>
    <p:extLst>
      <p:ext uri="{BB962C8B-B14F-4D97-AF65-F5344CB8AC3E}">
        <p14:creationId xmlns:p14="http://schemas.microsoft.com/office/powerpoint/2010/main" val="164369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164B-6D09-4DEC-9E81-AEA1C908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01F85-B29F-4F00-A639-F3E4390A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14" y="1691358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MASUKKAN SEMUA FORM KEDALAM TABEL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72297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CAE168-1877-4EEB-8EDC-36B3BF614C38}"/>
              </a:ext>
            </a:extLst>
          </p:cNvPr>
          <p:cNvSpPr/>
          <p:nvPr/>
        </p:nvSpPr>
        <p:spPr>
          <a:xfrm>
            <a:off x="685800" y="419099"/>
            <a:ext cx="3009900" cy="523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/>
              <a:t>Username :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Password :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Jenis</a:t>
            </a:r>
            <a:r>
              <a:rPr lang="en-GB" dirty="0"/>
              <a:t> </a:t>
            </a:r>
            <a:r>
              <a:rPr lang="en-GB" dirty="0" err="1"/>
              <a:t>kelamin</a:t>
            </a:r>
            <a:r>
              <a:rPr lang="en-GB" dirty="0"/>
              <a:t> :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Hoby</a:t>
            </a:r>
            <a:r>
              <a:rPr lang="en-GB" dirty="0"/>
              <a:t> : 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Asal</a:t>
            </a:r>
            <a:r>
              <a:rPr lang="en-GB" dirty="0"/>
              <a:t> :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r>
              <a:rPr lang="en-GB" dirty="0" err="1"/>
              <a:t>Komentar</a:t>
            </a:r>
            <a:r>
              <a:rPr lang="en-GB" dirty="0"/>
              <a:t> 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E5BF7-0A23-4AF9-A29A-273F897BB277}"/>
              </a:ext>
            </a:extLst>
          </p:cNvPr>
          <p:cNvSpPr/>
          <p:nvPr/>
        </p:nvSpPr>
        <p:spPr>
          <a:xfrm>
            <a:off x="3838575" y="419100"/>
            <a:ext cx="4362450" cy="523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D441C-6F7C-4F5B-88E6-90E6CD143510}"/>
              </a:ext>
            </a:extLst>
          </p:cNvPr>
          <p:cNvSpPr/>
          <p:nvPr/>
        </p:nvSpPr>
        <p:spPr>
          <a:xfrm>
            <a:off x="3985017" y="1984200"/>
            <a:ext cx="3714750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A377CC-696C-4F28-BAD1-03E1EA505B66}"/>
              </a:ext>
            </a:extLst>
          </p:cNvPr>
          <p:cNvSpPr/>
          <p:nvPr/>
        </p:nvSpPr>
        <p:spPr>
          <a:xfrm>
            <a:off x="3985017" y="1451030"/>
            <a:ext cx="3714750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ECCD38-02D1-4723-B7CC-1A7580E5AE62}"/>
              </a:ext>
            </a:extLst>
          </p:cNvPr>
          <p:cNvSpPr/>
          <p:nvPr/>
        </p:nvSpPr>
        <p:spPr>
          <a:xfrm>
            <a:off x="4038598" y="2528564"/>
            <a:ext cx="266701" cy="28656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01AB4-641F-4653-8874-B69E9B18E671}"/>
              </a:ext>
            </a:extLst>
          </p:cNvPr>
          <p:cNvSpPr txBox="1"/>
          <p:nvPr/>
        </p:nvSpPr>
        <p:spPr>
          <a:xfrm>
            <a:off x="4305300" y="3139153"/>
            <a:ext cx="1085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menyanyi</a:t>
            </a:r>
            <a:endParaRPr lang="en-ID" sz="1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2FE89A7-D023-405C-941F-AAD0A23C9E2C}"/>
              </a:ext>
            </a:extLst>
          </p:cNvPr>
          <p:cNvSpPr/>
          <p:nvPr/>
        </p:nvSpPr>
        <p:spPr>
          <a:xfrm>
            <a:off x="5391148" y="2519039"/>
            <a:ext cx="266700" cy="2675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59310-E43E-4D3F-B9AC-3D6DA7543034}"/>
              </a:ext>
            </a:extLst>
          </p:cNvPr>
          <p:cNvSpPr txBox="1"/>
          <p:nvPr/>
        </p:nvSpPr>
        <p:spPr>
          <a:xfrm>
            <a:off x="5761435" y="2457648"/>
            <a:ext cx="9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Wanita</a:t>
            </a:r>
            <a:endParaRPr lang="en-ID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5FACD7-3B1B-4C23-9018-51BD078F05D9}"/>
              </a:ext>
            </a:extLst>
          </p:cNvPr>
          <p:cNvSpPr/>
          <p:nvPr/>
        </p:nvSpPr>
        <p:spPr>
          <a:xfrm>
            <a:off x="4038599" y="3142439"/>
            <a:ext cx="266701" cy="286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1F1B02-349E-4EC4-9DEA-685BCD06D0E0}"/>
              </a:ext>
            </a:extLst>
          </p:cNvPr>
          <p:cNvSpPr txBox="1"/>
          <p:nvPr/>
        </p:nvSpPr>
        <p:spPr>
          <a:xfrm>
            <a:off x="4448174" y="2480939"/>
            <a:ext cx="60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Pria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BDC02F-7C78-4C3A-A838-1A7C39AE2D72}"/>
              </a:ext>
            </a:extLst>
          </p:cNvPr>
          <p:cNvSpPr txBox="1"/>
          <p:nvPr/>
        </p:nvSpPr>
        <p:spPr>
          <a:xfrm>
            <a:off x="5742384" y="3136420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menari</a:t>
            </a:r>
            <a:endParaRPr lang="en-ID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A55EE9-8A4E-4937-9479-51D785D2F723}"/>
              </a:ext>
            </a:extLst>
          </p:cNvPr>
          <p:cNvSpPr/>
          <p:nvPr/>
        </p:nvSpPr>
        <p:spPr>
          <a:xfrm>
            <a:off x="5475683" y="3139706"/>
            <a:ext cx="266701" cy="286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8D7033-CFF5-4748-85B0-B8D54C2E200F}"/>
              </a:ext>
            </a:extLst>
          </p:cNvPr>
          <p:cNvSpPr txBox="1"/>
          <p:nvPr/>
        </p:nvSpPr>
        <p:spPr>
          <a:xfrm>
            <a:off x="6961583" y="3139153"/>
            <a:ext cx="1239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menggambar</a:t>
            </a:r>
            <a:endParaRPr lang="en-ID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F62705-85EF-442E-9FD5-2F66214DB66A}"/>
              </a:ext>
            </a:extLst>
          </p:cNvPr>
          <p:cNvSpPr/>
          <p:nvPr/>
        </p:nvSpPr>
        <p:spPr>
          <a:xfrm>
            <a:off x="6694881" y="3147027"/>
            <a:ext cx="266701" cy="286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154D10-459A-432C-92B6-5F0E2CA37B0B}"/>
              </a:ext>
            </a:extLst>
          </p:cNvPr>
          <p:cNvSpPr/>
          <p:nvPr/>
        </p:nvSpPr>
        <p:spPr>
          <a:xfrm>
            <a:off x="4023117" y="3581750"/>
            <a:ext cx="2234808" cy="2675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b="1" dirty="0"/>
              <a:t>V</a:t>
            </a:r>
            <a:endParaRPr lang="en-ID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A4ECC6-1DDF-4EAF-AED9-CBDF9FFB03C0}"/>
              </a:ext>
            </a:extLst>
          </p:cNvPr>
          <p:cNvSpPr/>
          <p:nvPr/>
        </p:nvSpPr>
        <p:spPr>
          <a:xfrm>
            <a:off x="3960012" y="4129339"/>
            <a:ext cx="3714750" cy="1377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29805A-25F9-4EAA-AECD-502533B22548}"/>
              </a:ext>
            </a:extLst>
          </p:cNvPr>
          <p:cNvSpPr/>
          <p:nvPr/>
        </p:nvSpPr>
        <p:spPr>
          <a:xfrm>
            <a:off x="1866900" y="5953125"/>
            <a:ext cx="11525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Submit </a:t>
            </a:r>
            <a:endParaRPr lang="en-ID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464E4E-A062-484A-A2D6-DECFB621DB2D}"/>
              </a:ext>
            </a:extLst>
          </p:cNvPr>
          <p:cNvSpPr/>
          <p:nvPr/>
        </p:nvSpPr>
        <p:spPr>
          <a:xfrm>
            <a:off x="3262312" y="5965596"/>
            <a:ext cx="11525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356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053E102-CAC7-4262-B415-CF52F4385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99"/>
          <a:stretch/>
        </p:blipFill>
        <p:spPr>
          <a:xfrm>
            <a:off x="5007082" y="963590"/>
            <a:ext cx="3734657" cy="49308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C23836-23A7-4B6F-B559-21C4D8D67EF3}"/>
              </a:ext>
            </a:extLst>
          </p:cNvPr>
          <p:cNvSpPr txBox="1"/>
          <p:nvPr/>
        </p:nvSpPr>
        <p:spPr>
          <a:xfrm>
            <a:off x="4883685" y="825478"/>
            <a:ext cx="3981450" cy="838200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25A32F-0627-4A91-948E-EBB959006525}"/>
              </a:ext>
            </a:extLst>
          </p:cNvPr>
          <p:cNvSpPr txBox="1"/>
          <p:nvPr/>
        </p:nvSpPr>
        <p:spPr>
          <a:xfrm>
            <a:off x="4883685" y="1720828"/>
            <a:ext cx="3981450" cy="199712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D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06A7435-70D8-4424-9D65-B3CCF04F79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854" t="28039" r="39896" b="37255"/>
          <a:stretch/>
        </p:blipFill>
        <p:spPr>
          <a:xfrm>
            <a:off x="1123950" y="1543050"/>
            <a:ext cx="2711557" cy="2352676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146727F2-1CAE-4941-9BED-BECA7E4AA1D2}"/>
              </a:ext>
            </a:extLst>
          </p:cNvPr>
          <p:cNvSpPr/>
          <p:nvPr/>
        </p:nvSpPr>
        <p:spPr>
          <a:xfrm>
            <a:off x="1181100" y="2647950"/>
            <a:ext cx="485775" cy="45720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59BA57-89B0-4D64-8095-7ACBD25F9311}"/>
              </a:ext>
            </a:extLst>
          </p:cNvPr>
          <p:cNvSpPr txBox="1"/>
          <p:nvPr/>
        </p:nvSpPr>
        <p:spPr>
          <a:xfrm>
            <a:off x="4883685" y="3838578"/>
            <a:ext cx="3981450" cy="438148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1CAC85-D8D1-41C3-8D68-48F5AD92992D}"/>
              </a:ext>
            </a:extLst>
          </p:cNvPr>
          <p:cNvSpPr txBox="1"/>
          <p:nvPr/>
        </p:nvSpPr>
        <p:spPr>
          <a:xfrm>
            <a:off x="5007082" y="4317241"/>
            <a:ext cx="3981450" cy="43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6BC4C6-B8A3-404A-99E7-163092A878F7}"/>
              </a:ext>
            </a:extLst>
          </p:cNvPr>
          <p:cNvSpPr txBox="1"/>
          <p:nvPr/>
        </p:nvSpPr>
        <p:spPr>
          <a:xfrm>
            <a:off x="4883685" y="4317241"/>
            <a:ext cx="3981450" cy="702434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463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42FB1-C8E4-41F4-8CCC-7311BABD1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8" y="776957"/>
            <a:ext cx="8614609" cy="3880773"/>
          </a:xfrm>
        </p:spPr>
        <p:txBody>
          <a:bodyPr/>
          <a:lstStyle/>
          <a:p>
            <a:r>
              <a:rPr lang="en-GB" dirty="0"/>
              <a:t>Tag yang </a:t>
            </a:r>
            <a:r>
              <a:rPr lang="en-GB" dirty="0" err="1"/>
              <a:t>dibutuhkan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9600" dirty="0"/>
              <a:t>&lt;form&gt;&lt;/form</a:t>
            </a:r>
            <a:endParaRPr lang="en-ID" sz="9600" dirty="0"/>
          </a:p>
        </p:txBody>
      </p:sp>
    </p:spTree>
    <p:extLst>
      <p:ext uri="{BB962C8B-B14F-4D97-AF65-F5344CB8AC3E}">
        <p14:creationId xmlns:p14="http://schemas.microsoft.com/office/powerpoint/2010/main" val="60920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60364-D900-451B-996C-2647880B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031" y="1029622"/>
            <a:ext cx="6308558" cy="4565062"/>
          </a:xfrm>
        </p:spPr>
        <p:txBody>
          <a:bodyPr>
            <a:noAutofit/>
          </a:bodyPr>
          <a:lstStyle/>
          <a:p>
            <a:pPr algn="ctr"/>
            <a:r>
              <a:rPr lang="en-GB" sz="4800" dirty="0"/>
              <a:t>Input</a:t>
            </a:r>
          </a:p>
          <a:p>
            <a:pPr algn="ctr"/>
            <a:r>
              <a:rPr lang="en-GB" sz="4800" dirty="0" err="1"/>
              <a:t>Textarea</a:t>
            </a:r>
            <a:endParaRPr lang="en-GB" sz="4800" dirty="0"/>
          </a:p>
          <a:p>
            <a:pPr algn="ctr"/>
            <a:r>
              <a:rPr lang="en-GB" sz="4800" dirty="0"/>
              <a:t>Select</a:t>
            </a:r>
          </a:p>
          <a:p>
            <a:pPr algn="ctr"/>
            <a:r>
              <a:rPr lang="en-GB" sz="4800" dirty="0"/>
              <a:t>Button</a:t>
            </a:r>
          </a:p>
          <a:p>
            <a:pPr algn="ctr"/>
            <a:r>
              <a:rPr lang="en-GB" sz="4800" dirty="0"/>
              <a:t>label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323536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473E-AA53-46F5-A019-388FBA37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752894"/>
            <a:ext cx="7475622" cy="56118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&lt;</a:t>
            </a:r>
            <a:r>
              <a:rPr lang="en-GB" sz="4000" dirty="0"/>
              <a:t>input type=“”&gt;</a:t>
            </a:r>
          </a:p>
          <a:p>
            <a:pPr marL="0" indent="0" algn="ctr">
              <a:buNone/>
            </a:pPr>
            <a:r>
              <a:rPr lang="en-GB" sz="3200" dirty="0"/>
              <a:t>Text</a:t>
            </a:r>
          </a:p>
          <a:p>
            <a:pPr marL="0" indent="0" algn="ctr">
              <a:buNone/>
            </a:pPr>
            <a:r>
              <a:rPr lang="en-GB" sz="3200" dirty="0"/>
              <a:t>Password</a:t>
            </a:r>
          </a:p>
          <a:p>
            <a:pPr marL="0" indent="0" algn="ctr">
              <a:buNone/>
            </a:pPr>
            <a:r>
              <a:rPr lang="en-GB" sz="3200" dirty="0"/>
              <a:t>Radio</a:t>
            </a:r>
          </a:p>
          <a:p>
            <a:pPr marL="0" indent="0" algn="ctr">
              <a:buNone/>
            </a:pPr>
            <a:r>
              <a:rPr lang="en-GB" sz="3200" dirty="0"/>
              <a:t>Checkbox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Submit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Reset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rgbClr val="FF0000"/>
                </a:solidFill>
              </a:rPr>
              <a:t>button</a:t>
            </a:r>
            <a:endParaRPr lang="en-ID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8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BDF724-79AE-4223-9478-8A3F4CE4E82C}"/>
              </a:ext>
            </a:extLst>
          </p:cNvPr>
          <p:cNvSpPr/>
          <p:nvPr/>
        </p:nvSpPr>
        <p:spPr>
          <a:xfrm>
            <a:off x="1185110" y="198982"/>
            <a:ext cx="6773779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&lt;title&gt;HTML FORM&lt;/title&gt;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username :	&lt;input type="text "&gt;</a:t>
            </a:r>
          </a:p>
          <a:p>
            <a:endParaRPr lang="en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A93BDE-90ED-4E91-8D0E-F4F230E14BB9}"/>
              </a:ext>
            </a:extLst>
          </p:cNvPr>
          <p:cNvSpPr/>
          <p:nvPr/>
        </p:nvSpPr>
        <p:spPr>
          <a:xfrm>
            <a:off x="1185109" y="3707635"/>
            <a:ext cx="6773779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&lt;title&gt;HTML FORM&lt;/title&gt;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&lt;label for="username"&gt;&lt;/label&gt;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type="text" id="username"&gt;</a:t>
            </a:r>
          </a:p>
          <a:p>
            <a:endParaRPr lang="en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147EAB-7984-436A-A51F-47700D682B80}"/>
              </a:ext>
            </a:extLst>
          </p:cNvPr>
          <p:cNvSpPr txBox="1"/>
          <p:nvPr/>
        </p:nvSpPr>
        <p:spPr>
          <a:xfrm>
            <a:off x="1185110" y="3061304"/>
            <a:ext cx="677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Pada </a:t>
            </a:r>
            <a:r>
              <a:rPr lang="en-GB" dirty="0" err="1">
                <a:solidFill>
                  <a:srgbClr val="FF0000"/>
                </a:solidFill>
              </a:rPr>
              <a:t>saat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klik</a:t>
            </a:r>
            <a:r>
              <a:rPr lang="en-GB" dirty="0">
                <a:solidFill>
                  <a:srgbClr val="FF0000"/>
                </a:solidFill>
              </a:rPr>
              <a:t> label </a:t>
            </a:r>
            <a:r>
              <a:rPr lang="en-GB" dirty="0" err="1">
                <a:solidFill>
                  <a:srgbClr val="FF0000"/>
                </a:solidFill>
              </a:rPr>
              <a:t>nya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akan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mengarah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ke</a:t>
            </a:r>
            <a:r>
              <a:rPr lang="en-GB" dirty="0">
                <a:solidFill>
                  <a:srgbClr val="FF0000"/>
                </a:solidFill>
              </a:rPr>
              <a:t> textbox, </a:t>
            </a:r>
            <a:r>
              <a:rPr lang="en-GB" dirty="0" err="1">
                <a:solidFill>
                  <a:srgbClr val="FF0000"/>
                </a:solidFill>
              </a:rPr>
              <a:t>untuk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hal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ini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textboxt</a:t>
            </a:r>
            <a:r>
              <a:rPr lang="en-GB" dirty="0">
                <a:solidFill>
                  <a:srgbClr val="FF0000"/>
                </a:solidFill>
              </a:rPr>
              <a:t> username.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9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301A45-B7EC-4C46-B652-097063E9C856}"/>
              </a:ext>
            </a:extLst>
          </p:cNvPr>
          <p:cNvSpPr/>
          <p:nvPr/>
        </p:nvSpPr>
        <p:spPr>
          <a:xfrm>
            <a:off x="336884" y="410488"/>
            <a:ext cx="6773779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&lt;label for="password"&gt;&lt;/label&gt;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type="password" id="password"&gt;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ID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379E4C-CB87-40E5-BD15-88E4100678C8}"/>
              </a:ext>
            </a:extLst>
          </p:cNvPr>
          <p:cNvSpPr/>
          <p:nvPr/>
        </p:nvSpPr>
        <p:spPr>
          <a:xfrm>
            <a:off x="336883" y="1951672"/>
            <a:ext cx="6773779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type="radio" id="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&lt;label for="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&lt;/label&gt;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type="radio" id="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wanita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	&lt;label for="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wanita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"&gt;Wanita&lt;/label&gt;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7A19B-8EB7-4750-80ED-50AF78049688}"/>
              </a:ext>
            </a:extLst>
          </p:cNvPr>
          <p:cNvSpPr/>
          <p:nvPr/>
        </p:nvSpPr>
        <p:spPr>
          <a:xfrm>
            <a:off x="336883" y="3638463"/>
            <a:ext cx="838601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type="checkbox" id="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menyanyi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"&gt;&lt;label for="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menyanyi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Menyanyi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&lt;/label&gt;</a:t>
            </a:r>
          </a:p>
          <a:p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type="checkbox" id="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menari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"&gt;&lt;label for="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menari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Menari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&lt;/label&gt;</a:t>
            </a:r>
          </a:p>
          <a:p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type="checkbox" id="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menggambar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"&gt;&lt;label for="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menggambar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ID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Menggambar</a:t>
            </a:r>
            <a:r>
              <a:rPr lang="en-ID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&lt;/label&gt;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17CD7-4393-43D4-9FF3-E9E64D5DA71E}"/>
              </a:ext>
            </a:extLst>
          </p:cNvPr>
          <p:cNvSpPr/>
          <p:nvPr/>
        </p:nvSpPr>
        <p:spPr>
          <a:xfrm>
            <a:off x="322519" y="5928810"/>
            <a:ext cx="51475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type="submit"&gt;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Kirim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&lt;/button&gt;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8CCB26-8AB3-4BD8-BD31-D37B9500D330}"/>
              </a:ext>
            </a:extLst>
          </p:cNvPr>
          <p:cNvSpPr/>
          <p:nvPr/>
        </p:nvSpPr>
        <p:spPr>
          <a:xfrm>
            <a:off x="6689557" y="-3390"/>
            <a:ext cx="842210" cy="974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ID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EEE635-5858-410B-8C2A-D2BC00EA5B23}"/>
              </a:ext>
            </a:extLst>
          </p:cNvPr>
          <p:cNvSpPr/>
          <p:nvPr/>
        </p:nvSpPr>
        <p:spPr>
          <a:xfrm>
            <a:off x="6868528" y="2098857"/>
            <a:ext cx="842210" cy="974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ID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0AD213-AD9C-4BF4-811B-BD355E643833}"/>
              </a:ext>
            </a:extLst>
          </p:cNvPr>
          <p:cNvSpPr/>
          <p:nvPr/>
        </p:nvSpPr>
        <p:spPr>
          <a:xfrm>
            <a:off x="7880685" y="5110159"/>
            <a:ext cx="842210" cy="974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ID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AC1D1F-4CE2-4E96-91B5-929989B494BC}"/>
              </a:ext>
            </a:extLst>
          </p:cNvPr>
          <p:cNvSpPr/>
          <p:nvPr/>
        </p:nvSpPr>
        <p:spPr>
          <a:xfrm>
            <a:off x="4529889" y="5626197"/>
            <a:ext cx="842210" cy="974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772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761B-A425-487F-9F93-326ED1EFB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926" y="3254854"/>
            <a:ext cx="5826719" cy="1646302"/>
          </a:xfrm>
        </p:spPr>
        <p:txBody>
          <a:bodyPr/>
          <a:lstStyle/>
          <a:p>
            <a:r>
              <a:rPr lang="en-GB" dirty="0"/>
              <a:t>Form </a:t>
            </a:r>
            <a:br>
              <a:rPr lang="en-GB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97C4-C4C0-4491-90C2-71E1FD43C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5333369"/>
            <a:ext cx="5826719" cy="1096899"/>
          </a:xfrm>
        </p:spPr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DDFDEE-045F-4381-A199-446650D225A9}"/>
              </a:ext>
            </a:extLst>
          </p:cNvPr>
          <p:cNvSpPr txBox="1">
            <a:spLocks/>
          </p:cNvSpPr>
          <p:nvPr/>
        </p:nvSpPr>
        <p:spPr>
          <a:xfrm>
            <a:off x="109262" y="4272148"/>
            <a:ext cx="7869383" cy="672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&lt;HTML&gt; </a:t>
            </a:r>
            <a:r>
              <a:rPr lang="en-GB" dirty="0" err="1"/>
              <a:t>Lanjutan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38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BC4BD-86B7-438D-832A-12E21256B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3" y="1736016"/>
            <a:ext cx="8390022" cy="1051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&lt;</a:t>
            </a:r>
            <a:r>
              <a:rPr lang="en-US" sz="6000" dirty="0" err="1"/>
              <a:t>textarea</a:t>
            </a:r>
            <a:r>
              <a:rPr lang="en-US" sz="6000" dirty="0"/>
              <a:t>&gt; &lt;/</a:t>
            </a:r>
            <a:r>
              <a:rPr lang="en-US" sz="6000" dirty="0" err="1"/>
              <a:t>texarea</a:t>
            </a:r>
            <a:r>
              <a:rPr lang="en-US" sz="6000" dirty="0"/>
              <a:t>&gt;</a:t>
            </a:r>
            <a:endParaRPr lang="en-ID" sz="6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82B449-FB6F-4214-9A29-BE912F6D0A75}"/>
              </a:ext>
            </a:extLst>
          </p:cNvPr>
          <p:cNvSpPr/>
          <p:nvPr/>
        </p:nvSpPr>
        <p:spPr>
          <a:xfrm>
            <a:off x="2480722" y="3244334"/>
            <a:ext cx="4182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Komentar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ID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ID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234771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1490</TotalTime>
  <Words>406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Trebuchet MS</vt:lpstr>
      <vt:lpstr>Wingdings 3</vt:lpstr>
      <vt:lpstr>Facet</vt:lpstr>
      <vt:lpstr>Form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  </vt:lpstr>
      <vt:lpstr>PowerPoint Presentation</vt:lpstr>
      <vt:lpstr>PowerPoint Presentation</vt:lpstr>
      <vt:lpstr>PowerPoint Presentation</vt:lpstr>
      <vt:lpstr>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DASAR</dc:title>
  <dc:creator>andris sahata</dc:creator>
  <cp:lastModifiedBy>andris sahata</cp:lastModifiedBy>
  <cp:revision>62</cp:revision>
  <dcterms:created xsi:type="dcterms:W3CDTF">2020-03-26T17:15:31Z</dcterms:created>
  <dcterms:modified xsi:type="dcterms:W3CDTF">2020-04-24T00:32:21Z</dcterms:modified>
</cp:coreProperties>
</file>