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20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91A7-80AE-4105-9C50-9170F6393E26}" type="datetimeFigureOut">
              <a:rPr lang="id-ID" smtClean="0"/>
              <a:t>25/04/2020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91A7-80AE-4105-9C50-9170F6393E26}" type="datetimeFigureOut">
              <a:rPr lang="id-ID" smtClean="0"/>
              <a:t>25/04/2020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91A7-80AE-4105-9C50-9170F6393E26}" type="datetimeFigureOut">
              <a:rPr lang="id-ID" smtClean="0"/>
              <a:t>25/04/2020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91A7-80AE-4105-9C50-9170F6393E26}" type="datetimeFigureOut">
              <a:rPr lang="id-ID" smtClean="0"/>
              <a:t>25/04/2020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91A7-80AE-4105-9C50-9170F6393E26}" type="datetimeFigureOut">
              <a:rPr lang="id-ID" smtClean="0"/>
              <a:t>25/04/2020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F3A91A7-80AE-4105-9C50-9170F6393E26}" type="datetimeFigureOut">
              <a:rPr lang="id-ID" smtClean="0"/>
              <a:t>25/04/2020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91A7-80AE-4105-9C50-9170F6393E26}" type="datetimeFigureOut">
              <a:rPr lang="id-ID" smtClean="0"/>
              <a:t>25/04/2020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91A7-80AE-4105-9C50-9170F6393E26}" type="datetimeFigureOut">
              <a:rPr lang="id-ID" smtClean="0"/>
              <a:t>25/04/2020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91A7-80AE-4105-9C50-9170F6393E26}" type="datetimeFigureOut">
              <a:rPr lang="id-ID" smtClean="0"/>
              <a:t>25/04/2020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91A7-80AE-4105-9C50-9170F6393E26}" type="datetimeFigureOut">
              <a:rPr lang="id-ID" smtClean="0"/>
              <a:t>25/04/2020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F3A91A7-80AE-4105-9C50-9170F6393E26}" type="datetimeFigureOut">
              <a:rPr lang="id-ID" smtClean="0"/>
              <a:t>25/04/2020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F3A91A7-80AE-4105-9C50-9170F6393E26}" type="datetimeFigureOut">
              <a:rPr lang="id-ID" smtClean="0"/>
              <a:t>25/04/2020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1A5AC2-C13C-489B-8972-A5039C38BBA5}" type="slidenum">
              <a:rPr lang="id-ID" smtClean="0"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IK6/TEORI%20KOORIENTASI%20ORGANISASI.pptx" TargetMode="External"/><Relationship Id="rId2" Type="http://schemas.openxmlformats.org/officeDocument/2006/relationships/hyperlink" Target="IK6/TEORI%20BIROKRASI%20ORGANISASI%20(MAX%20WEBER)%20(2)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IK6/TEORI%20STRUKTURASI%20ORGANISASI-%20Ridho-Adelia-Jasmine-IK6%20(2).pptx" TargetMode="External"/><Relationship Id="rId4" Type="http://schemas.openxmlformats.org/officeDocument/2006/relationships/hyperlink" Target="IK6/TUGAS%20TEORI%20STRUKTURASI%20ANTHONY%20GIDDENS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IK6/TEORI%20PENGAWASAN%20ORGANISASI%20PHILIP%20DAN%20GEORGE(BELLA,RUI,IRFAN)%20(1).pptx" TargetMode="External"/><Relationship Id="rId2" Type="http://schemas.openxmlformats.org/officeDocument/2006/relationships/hyperlink" Target="IK6/TEORI%20EMPAT%20SISTEM%20RENSIS%20LIKERT%20(%20KELOMPOK%207%20)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IK6/TEORI%20ORGANISASI%20DEMOKRASI%20STANLEY%20A%20DEEZT%20-%20IK%206-MUKLIS%20WANDA%20AMIRAH.ppt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IK6/TEORI%20BUDAYA%20ORGANISASI%20(ASSHIVA&amp;SINDY)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IK6/TEORI%20PROSES-MASUKAN-HASIL.pptx" TargetMode="External"/><Relationship Id="rId2" Type="http://schemas.openxmlformats.org/officeDocument/2006/relationships/hyperlink" Target="IK6/TUGAS%20TEORI%20ANALISIS%20INTERAKSI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352800"/>
          </a:xfrm>
        </p:spPr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</a:rPr>
              <a:t>KOMUNIKASI ORGANISASI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cap="none" dirty="0" smtClean="0"/>
              <a:t>TEORI –TEORI ORGANISASI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Mia </a:t>
            </a:r>
            <a:r>
              <a:rPr lang="en-US" dirty="0" err="1" smtClean="0">
                <a:solidFill>
                  <a:schemeClr val="tx1"/>
                </a:solidFill>
              </a:rPr>
              <a:t>Nurmiarani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M.Ikom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04800"/>
            <a:ext cx="17526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055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  <a:latin typeface="Impact" pitchFamily="34" charset="0"/>
              </a:rPr>
              <a:t>Struktur, Bentuk dan Fungsi Organisasi</a:t>
            </a:r>
            <a:endParaRPr lang="id-ID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44824"/>
            <a:ext cx="8153400" cy="4608512"/>
          </a:xfrm>
        </p:spPr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  <a:hlinkClick r:id="rId2" action="ppaction://hlinkpres?slideindex=1&amp;slidetitle="/>
              </a:rPr>
              <a:t>Teori Birokrasi Organisasi : </a:t>
            </a:r>
            <a:r>
              <a:rPr lang="id-ID" i="1" dirty="0" smtClean="0">
                <a:latin typeface="Arial" pitchFamily="34" charset="0"/>
                <a:cs typeface="Arial" pitchFamily="34" charset="0"/>
                <a:hlinkClick r:id="rId2" action="ppaction://hlinkpres?slideindex=1&amp;slidetitle="/>
              </a:rPr>
              <a:t>Max Weber</a:t>
            </a:r>
            <a:endParaRPr lang="id-ID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Teori Informasi Orgnisasi :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Karl Weick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  <a:hlinkClick r:id="rId3" action="ppaction://hlinkpres?slideindex=1&amp;slidetitle="/>
              </a:rPr>
              <a:t>Teori koorientasi Organisasi : </a:t>
            </a:r>
            <a:r>
              <a:rPr lang="id-ID" i="1" dirty="0" smtClean="0">
                <a:latin typeface="Arial" pitchFamily="34" charset="0"/>
                <a:cs typeface="Arial" pitchFamily="34" charset="0"/>
                <a:hlinkClick r:id="rId3" action="ppaction://hlinkpres?slideindex=1&amp;slidetitle="/>
              </a:rPr>
              <a:t>James Taylor</a:t>
            </a:r>
            <a:endParaRPr lang="id-ID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Teori Jaringan : Peter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R. Monge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dan Noshir S. Con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ractor;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  <a:hlinkClick r:id="rId4" action="ppaction://hlinkpres?slideindex=1&amp;slidetitle="/>
              </a:rPr>
              <a:t>Teori Strukturasi : A</a:t>
            </a:r>
            <a:r>
              <a:rPr lang="id-ID" i="1" dirty="0" smtClean="0">
                <a:latin typeface="Arial" pitchFamily="34" charset="0"/>
                <a:cs typeface="Arial" pitchFamily="34" charset="0"/>
                <a:hlinkClick r:id="rId4" action="ppaction://hlinkpres?slideindex=1&amp;slidetitle="/>
              </a:rPr>
              <a:t>nthony Giddens</a:t>
            </a:r>
            <a:endParaRPr lang="id-ID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  <a:hlinkClick r:id="rId5" action="ppaction://hlinkpres?slideindex=1&amp;slidetitle="/>
              </a:rPr>
              <a:t>Teori Strukturasi Organisasi:  </a:t>
            </a:r>
            <a:r>
              <a:rPr lang="id-ID" i="1" dirty="0" smtClean="0">
                <a:latin typeface="Arial" pitchFamily="34" charset="0"/>
                <a:cs typeface="Arial" pitchFamily="34" charset="0"/>
                <a:hlinkClick r:id="rId5" action="ppaction://hlinkpres?slideindex=1&amp;slidetitle="/>
              </a:rPr>
              <a:t>Marshall Scott Poole </a:t>
            </a:r>
            <a:r>
              <a:rPr lang="id-ID" dirty="0" smtClean="0">
                <a:latin typeface="Arial" pitchFamily="34" charset="0"/>
                <a:cs typeface="Arial" pitchFamily="34" charset="0"/>
                <a:hlinkClick r:id="rId5" action="ppaction://hlinkpres?slideindex=1&amp;slidetitle="/>
              </a:rPr>
              <a:t>dan </a:t>
            </a:r>
            <a:r>
              <a:rPr lang="id-ID" i="1" dirty="0" smtClean="0">
                <a:latin typeface="Arial" pitchFamily="34" charset="0"/>
                <a:cs typeface="Arial" pitchFamily="34" charset="0"/>
                <a:hlinkClick r:id="rId5" action="ppaction://hlinkpres?slideindex=1&amp;slidetitle="/>
              </a:rPr>
              <a:t>Robert D. McPhee</a:t>
            </a:r>
            <a:endParaRPr lang="id-ID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876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latin typeface="Impact" pitchFamily="34" charset="0"/>
              </a:rPr>
              <a:t>Manajemen, Pengawasan dan Kekuasaan</a:t>
            </a:r>
            <a:endParaRPr lang="id-ID" sz="3600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60848"/>
            <a:ext cx="8153400" cy="4035152"/>
          </a:xfrm>
        </p:spPr>
        <p:txBody>
          <a:bodyPr>
            <a:normAutofit/>
          </a:bodyPr>
          <a:lstStyle/>
          <a:p>
            <a:r>
              <a:rPr lang="id-ID" sz="3600" dirty="0" smtClean="0">
                <a:latin typeface="Arial" pitchFamily="34" charset="0"/>
                <a:cs typeface="Arial" pitchFamily="34" charset="0"/>
                <a:hlinkClick r:id="rId2" action="ppaction://hlinkpres?slideindex=1&amp;slidetitle="/>
              </a:rPr>
              <a:t>Teori Empat Sistem : </a:t>
            </a:r>
            <a:r>
              <a:rPr lang="id-ID" sz="3600" i="1" dirty="0" smtClean="0">
                <a:latin typeface="Arial" pitchFamily="34" charset="0"/>
                <a:cs typeface="Arial" pitchFamily="34" charset="0"/>
                <a:hlinkClick r:id="rId2" action="ppaction://hlinkpres?slideindex=1&amp;slidetitle="/>
              </a:rPr>
              <a:t>Rensis Likert</a:t>
            </a:r>
            <a:endParaRPr lang="id-ID" sz="3600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3600" dirty="0" smtClean="0">
                <a:latin typeface="Arial" pitchFamily="34" charset="0"/>
                <a:cs typeface="Arial" pitchFamily="34" charset="0"/>
                <a:hlinkClick r:id="rId3" action="ppaction://hlinkpres?slideindex=1&amp;slidetitle="/>
              </a:rPr>
              <a:t>Teori Pengawasan Organisasi: </a:t>
            </a:r>
            <a:r>
              <a:rPr lang="id-ID" sz="3600" i="1" dirty="0" smtClean="0">
                <a:latin typeface="Arial" pitchFamily="34" charset="0"/>
                <a:cs typeface="Arial" pitchFamily="34" charset="0"/>
                <a:hlinkClick r:id="rId3" action="ppaction://hlinkpres?slideindex=1&amp;slidetitle="/>
              </a:rPr>
              <a:t>Philip K. Tomphkins </a:t>
            </a:r>
            <a:r>
              <a:rPr lang="id-ID" sz="3600" dirty="0" smtClean="0">
                <a:latin typeface="Arial" pitchFamily="34" charset="0"/>
                <a:cs typeface="Arial" pitchFamily="34" charset="0"/>
                <a:hlinkClick r:id="rId3" action="ppaction://hlinkpres?slideindex=1&amp;slidetitle="/>
              </a:rPr>
              <a:t>dan </a:t>
            </a:r>
            <a:r>
              <a:rPr lang="id-ID" sz="3600" i="1" dirty="0" smtClean="0">
                <a:latin typeface="Arial" pitchFamily="34" charset="0"/>
                <a:cs typeface="Arial" pitchFamily="34" charset="0"/>
                <a:hlinkClick r:id="rId3" action="ppaction://hlinkpres?slideindex=1&amp;slidetitle="/>
              </a:rPr>
              <a:t>George Cheney</a:t>
            </a:r>
            <a:r>
              <a:rPr lang="id-ID" sz="3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id-ID" sz="3600" dirty="0" smtClean="0">
                <a:latin typeface="Arial" pitchFamily="34" charset="0"/>
                <a:cs typeface="Arial" pitchFamily="34" charset="0"/>
                <a:hlinkClick r:id="rId4" action="ppaction://hlinkpres?slideindex=1&amp;slidetitle="/>
              </a:rPr>
              <a:t>Teori Demokrasi Organisasi: </a:t>
            </a:r>
            <a:r>
              <a:rPr lang="id-ID" sz="3600" i="1" dirty="0" smtClean="0">
                <a:latin typeface="Arial" pitchFamily="34" charset="0"/>
                <a:cs typeface="Arial" pitchFamily="34" charset="0"/>
                <a:hlinkClick r:id="rId4" action="ppaction://hlinkpres?slideindex=1&amp;slidetitle="/>
              </a:rPr>
              <a:t>Stanley A. Deetz</a:t>
            </a:r>
            <a:endParaRPr lang="id-ID" sz="36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374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dirty="0" smtClean="0">
                <a:solidFill>
                  <a:schemeClr val="tx1"/>
                </a:solidFill>
                <a:latin typeface="Impact" pitchFamily="34" charset="0"/>
              </a:rPr>
              <a:t>Budaya Organisasi</a:t>
            </a:r>
            <a:endParaRPr lang="id-ID" sz="3600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 smtClean="0">
              <a:latin typeface="Arial" pitchFamily="34" charset="0"/>
              <a:cs typeface="Arial" pitchFamily="34" charset="0"/>
              <a:hlinkClick r:id="rId2" action="ppaction://hlinkpres?slideindex=1&amp;slidetitle="/>
            </a:endParaRPr>
          </a:p>
          <a:p>
            <a:r>
              <a:rPr lang="id-ID" dirty="0" smtClean="0">
                <a:latin typeface="Arial" pitchFamily="34" charset="0"/>
                <a:cs typeface="Arial" pitchFamily="34" charset="0"/>
                <a:hlinkClick r:id="rId2" action="ppaction://hlinkpres?slideindex=1&amp;slidetitle="/>
              </a:rPr>
              <a:t>Teori Budaya Organisasi : Nick O’Donnell-Trujillo dan Michael E. Pacanowsky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135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latin typeface="Impact" pitchFamily="34" charset="0"/>
              </a:rPr>
              <a:t>Kelompok dalam Organisasi</a:t>
            </a:r>
            <a:endParaRPr lang="id-ID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60848"/>
            <a:ext cx="8153400" cy="4035152"/>
          </a:xfrm>
        </p:spPr>
        <p:txBody>
          <a:bodyPr>
            <a:normAutofit/>
          </a:bodyPr>
          <a:lstStyle/>
          <a:p>
            <a:r>
              <a:rPr lang="id-ID" sz="3600" dirty="0" smtClean="0">
                <a:latin typeface="Arial" pitchFamily="34" charset="0"/>
                <a:cs typeface="Arial" pitchFamily="34" charset="0"/>
                <a:hlinkClick r:id="rId2" action="ppaction://hlinkpres?slideindex=1&amp;slidetitle="/>
              </a:rPr>
              <a:t>Teori Analisis Interaksi : B. Aurbey Fisher dan Leonard Hawes;</a:t>
            </a:r>
            <a:endParaRPr lang="id-ID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3600" dirty="0" smtClean="0">
                <a:latin typeface="Arial" pitchFamily="34" charset="0"/>
                <a:cs typeface="Arial" pitchFamily="34" charset="0"/>
                <a:hlinkClick r:id="rId3" action="ppaction://hlinkpres?slideindex=1&amp;slidetitle="/>
              </a:rPr>
              <a:t>Teori Masukan-Proses-Hasil : Barry Collins dan Harold Guetzkow</a:t>
            </a:r>
            <a:endParaRPr lang="id-ID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475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</TotalTime>
  <Words>123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PowerPoint Presentation</vt:lpstr>
      <vt:lpstr>Struktur, Bentuk dan Fungsi Organisasi</vt:lpstr>
      <vt:lpstr>Manajemen, Pengawasan dan Kekuasaan</vt:lpstr>
      <vt:lpstr>Budaya Organisasi</vt:lpstr>
      <vt:lpstr>Kelompok dalam Organisasi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Petermuan 7-8 TEORI-TEORI ORGANISASI</dc:title>
  <dc:creator>ACER</dc:creator>
  <cp:lastModifiedBy>User</cp:lastModifiedBy>
  <cp:revision>15</cp:revision>
  <dcterms:created xsi:type="dcterms:W3CDTF">2017-05-06T10:49:42Z</dcterms:created>
  <dcterms:modified xsi:type="dcterms:W3CDTF">2020-04-25T02:26:46Z</dcterms:modified>
</cp:coreProperties>
</file>