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A64E64-611F-47DF-936C-8062012AFEA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C56F28-7FA2-4215-80F1-698BAE6798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Rockwell" pitchFamily="18" charset="0"/>
                <a:cs typeface="Arial" pitchFamily="34" charset="0"/>
              </a:rPr>
              <a:t>Imbuhan</a:t>
            </a:r>
            <a:r>
              <a:rPr lang="en-US" b="1" dirty="0" smtClean="0">
                <a:latin typeface="Rockwell" pitchFamily="18" charset="0"/>
                <a:cs typeface="Arial" pitchFamily="34" charset="0"/>
              </a:rPr>
              <a:t>  </a:t>
            </a:r>
            <a:br>
              <a:rPr lang="en-US" b="1" dirty="0" smtClean="0">
                <a:latin typeface="Rockwell" pitchFamily="18" charset="0"/>
                <a:cs typeface="Arial" pitchFamily="34" charset="0"/>
              </a:rPr>
            </a:br>
            <a:r>
              <a:rPr lang="en-US" b="1" dirty="0" err="1" smtClean="0">
                <a:latin typeface="Rockwell" pitchFamily="18" charset="0"/>
                <a:cs typeface="Arial" pitchFamily="34" charset="0"/>
              </a:rPr>
              <a:t>meng</a:t>
            </a:r>
            <a:r>
              <a:rPr lang="en-US" b="1" dirty="0" smtClean="0">
                <a:latin typeface="Rockwell" pitchFamily="18" charset="0"/>
                <a:cs typeface="Arial" pitchFamily="34" charset="0"/>
              </a:rPr>
              <a:t>- </a:t>
            </a:r>
            <a:r>
              <a:rPr lang="en-US" b="1" dirty="0" err="1" smtClean="0">
                <a:latin typeface="Rockwell" pitchFamily="18" charset="0"/>
                <a:cs typeface="Arial" pitchFamily="34" charset="0"/>
              </a:rPr>
              <a:t>dan</a:t>
            </a:r>
            <a:r>
              <a:rPr lang="en-US" b="1" dirty="0" smtClean="0">
                <a:latin typeface="Rockwell" pitchFamily="18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Rockwell" pitchFamily="18" charset="0"/>
                <a:cs typeface="Arial" pitchFamily="34" charset="0"/>
              </a:rPr>
              <a:t>peng</a:t>
            </a:r>
            <a:r>
              <a:rPr lang="en-US" b="1" dirty="0" smtClean="0">
                <a:latin typeface="Rockwell" pitchFamily="18" charset="0"/>
                <a:cs typeface="Arial" pitchFamily="34" charset="0"/>
              </a:rPr>
              <a:t>-</a:t>
            </a:r>
            <a:endParaRPr lang="en-US" b="1" dirty="0">
              <a:latin typeface="Rockwell" pitchFamily="18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7058052" cy="12811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Balai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Bahasa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Jawa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en-US" b="1" smtClean="0"/>
              <a:t>Barat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Badan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Pengembangan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Pembinaan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Bahasa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Kementerian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Pendidikan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Nasional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335756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Rockwell" pitchFamily="18" charset="0"/>
                <a:cs typeface="Arial" pitchFamily="34" charset="0"/>
              </a:rPr>
              <a:t>Sariah</a:t>
            </a:r>
            <a:endParaRPr lang="en-US" b="1" dirty="0">
              <a:latin typeface="Rockwell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642942"/>
          </a:xfrm>
        </p:spPr>
        <p:txBody>
          <a:bodyPr>
            <a:normAutofit/>
          </a:bodyPr>
          <a:lstStyle/>
          <a:p>
            <a:r>
              <a:rPr lang="en-US" sz="3600" b="1" cap="none" dirty="0" err="1" smtClean="0">
                <a:solidFill>
                  <a:schemeClr val="tx1"/>
                </a:solidFill>
                <a:latin typeface="Rockwell" pitchFamily="18" charset="0"/>
              </a:rPr>
              <a:t>Variasi</a:t>
            </a:r>
            <a:r>
              <a:rPr lang="en-US" sz="3600" b="1" cap="none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chemeClr val="tx1"/>
                </a:solidFill>
                <a:latin typeface="Rockwell" pitchFamily="18" charset="0"/>
              </a:rPr>
              <a:t>Imbuhan</a:t>
            </a:r>
            <a:r>
              <a:rPr lang="en-US" sz="3600" b="1" cap="none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chemeClr val="tx1"/>
                </a:solidFill>
                <a:latin typeface="Rockwell" pitchFamily="18" charset="0"/>
              </a:rPr>
              <a:t>meng</a:t>
            </a:r>
            <a:r>
              <a:rPr lang="en-US" sz="3600" b="1" cap="none" dirty="0" smtClean="0">
                <a:solidFill>
                  <a:schemeClr val="tx1"/>
                </a:solidFill>
                <a:latin typeface="Rockwell" pitchFamily="18" charset="0"/>
              </a:rPr>
              <a:t>-</a:t>
            </a:r>
            <a:endParaRPr lang="en-US" sz="3600" b="1" cap="none" dirty="0">
              <a:solidFill>
                <a:schemeClr val="tx1"/>
              </a:solidFill>
              <a:latin typeface="Rockwell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43948" cy="514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773"/>
                <a:gridCol w="2417599"/>
                <a:gridCol w="4572032"/>
                <a:gridCol w="228544"/>
              </a:tblGrid>
              <a:tr h="6527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Imbuhan</a:t>
                      </a:r>
                      <a:endParaRPr lang="en-US" sz="2400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Varian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Bentuk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Dasar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</a:tr>
              <a:tr h="93993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Rockwell" pitchFamily="18" charset="0"/>
                        </a:rPr>
                        <a:t>meng</a:t>
                      </a:r>
                      <a:r>
                        <a:rPr lang="en-US" sz="2400" b="1" dirty="0" smtClean="0">
                          <a:latin typeface="Rockwell" pitchFamily="18" charset="0"/>
                        </a:rPr>
                        <a:t>-</a:t>
                      </a:r>
                      <a:endParaRPr lang="en-US" sz="24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Rockwell" pitchFamily="18" charset="0"/>
                        </a:rPr>
                        <a:t>me-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Rockwell" pitchFamily="18" charset="0"/>
                        </a:rPr>
                        <a:t>l, r , w, y, m, n,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ng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ny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,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652735">
                <a:tc>
                  <a:txBody>
                    <a:bodyPr/>
                    <a:lstStyle/>
                    <a:p>
                      <a:endParaRPr lang="en-US" sz="2400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Rockwell" pitchFamily="18" charset="0"/>
                        </a:rPr>
                        <a:t>mem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Rockwell" pitchFamily="18" charset="0"/>
                        </a:rPr>
                        <a:t>v,p,f,v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652735">
                <a:tc>
                  <a:txBody>
                    <a:bodyPr/>
                    <a:lstStyle/>
                    <a:p>
                      <a:endParaRPr lang="en-US" sz="24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Rockwell" pitchFamily="18" charset="0"/>
                        </a:rPr>
                        <a:t>men-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Rockwell" pitchFamily="18" charset="0"/>
                        </a:rPr>
                        <a:t>d, t,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939931">
                <a:tc>
                  <a:txBody>
                    <a:bodyPr/>
                    <a:lstStyle/>
                    <a:p>
                      <a:endParaRPr lang="en-US" sz="24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Rockwell" pitchFamily="18" charset="0"/>
                        </a:rPr>
                        <a:t>meng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Rockwell" pitchFamily="18" charset="0"/>
                        </a:rPr>
                        <a:t>h, k,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kh,a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i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,</a:t>
                      </a:r>
                      <a:r>
                        <a:rPr lang="en-US" sz="2800" b="1" baseline="0" dirty="0" smtClean="0">
                          <a:latin typeface="Rockwell" pitchFamily="18" charset="0"/>
                        </a:rPr>
                        <a:t> u, e, </a:t>
                      </a:r>
                      <a:r>
                        <a:rPr kumimoji="0" lang="id-ID" sz="28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  <a:sym typeface="IPAKiel"/>
                        </a:rPr>
                        <a:t>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  <a:sym typeface="IPAKiel"/>
                        </a:rPr>
                        <a:t>, o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652735">
                <a:tc>
                  <a:txBody>
                    <a:bodyPr/>
                    <a:lstStyle/>
                    <a:p>
                      <a:endParaRPr lang="en-US" sz="2400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Rockwell" pitchFamily="18" charset="0"/>
                        </a:rPr>
                        <a:t>meny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Rockwell" pitchFamily="18" charset="0"/>
                        </a:rPr>
                        <a:t>c, j, s,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sy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652735">
                <a:tc>
                  <a:txBody>
                    <a:bodyPr/>
                    <a:lstStyle/>
                    <a:p>
                      <a:endParaRPr lang="en-US" sz="240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Rockwell" pitchFamily="18" charset="0"/>
                        </a:rPr>
                        <a:t>menge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Rockwell" pitchFamily="18" charset="0"/>
                        </a:rPr>
                        <a:t>suku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tunggal</a:t>
                      </a:r>
                      <a:endParaRPr lang="en-US" sz="2800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Rockwell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18822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err="1" smtClean="0">
                <a:latin typeface="Rockwell" pitchFamily="18" charset="0"/>
              </a:rPr>
              <a:t>meng</a:t>
            </a:r>
            <a:r>
              <a:rPr lang="en-US" dirty="0" smtClean="0">
                <a:latin typeface="Rockwell" pitchFamily="18" charset="0"/>
              </a:rPr>
              <a:t>-  </a:t>
            </a:r>
            <a:r>
              <a:rPr lang="en-US" dirty="0" err="1" smtClean="0">
                <a:latin typeface="Rockwell" pitchFamily="18" charset="0"/>
              </a:rPr>
              <a:t>menjadi</a:t>
            </a:r>
            <a:r>
              <a:rPr lang="en-US" dirty="0" smtClean="0">
                <a:latin typeface="Rockwell" pitchFamily="18" charset="0"/>
              </a:rPr>
              <a:t> me-</a:t>
            </a:r>
          </a:p>
          <a:p>
            <a:r>
              <a:rPr lang="en-US" dirty="0" smtClean="0"/>
              <a:t> l	</a:t>
            </a:r>
            <a:r>
              <a:rPr lang="en-US" dirty="0" err="1" smtClean="0"/>
              <a:t>melawan</a:t>
            </a:r>
            <a:r>
              <a:rPr lang="en-US" dirty="0" smtClean="0"/>
              <a:t>		y	</a:t>
            </a:r>
            <a:r>
              <a:rPr lang="en-US" dirty="0" err="1" smtClean="0"/>
              <a:t>meyakinkan</a:t>
            </a:r>
            <a:endParaRPr lang="en-US" dirty="0" smtClean="0"/>
          </a:p>
          <a:p>
            <a:r>
              <a:rPr lang="en-US" dirty="0" smtClean="0"/>
              <a:t>r	</a:t>
            </a:r>
            <a:r>
              <a:rPr lang="en-US" dirty="0" err="1" smtClean="0"/>
              <a:t>merasa</a:t>
            </a:r>
            <a:r>
              <a:rPr lang="en-US" dirty="0" smtClean="0"/>
              <a:t>		m	</a:t>
            </a:r>
            <a:r>
              <a:rPr lang="en-US" dirty="0" err="1" smtClean="0"/>
              <a:t>memulai</a:t>
            </a:r>
            <a:endParaRPr lang="en-US" dirty="0" smtClean="0"/>
          </a:p>
          <a:p>
            <a:r>
              <a:rPr lang="en-US" dirty="0" smtClean="0"/>
              <a:t>w	</a:t>
            </a:r>
            <a:r>
              <a:rPr lang="en-US" dirty="0" err="1" smtClean="0"/>
              <a:t>mewarnai</a:t>
            </a:r>
            <a:r>
              <a:rPr lang="en-US" dirty="0" smtClean="0"/>
              <a:t>		n	</a:t>
            </a:r>
            <a:r>
              <a:rPr lang="en-US" dirty="0" err="1" smtClean="0"/>
              <a:t>menilai</a:t>
            </a:r>
            <a:endParaRPr lang="en-US" dirty="0" smtClean="0"/>
          </a:p>
          <a:p>
            <a:r>
              <a:rPr lang="en-US" dirty="0" err="1" smtClean="0"/>
              <a:t>ng</a:t>
            </a:r>
            <a:r>
              <a:rPr lang="en-US" dirty="0" smtClean="0"/>
              <a:t>  </a:t>
            </a:r>
            <a:r>
              <a:rPr lang="en-US" dirty="0" err="1" smtClean="0"/>
              <a:t>mengeong</a:t>
            </a:r>
            <a:r>
              <a:rPr lang="en-US" dirty="0" smtClean="0"/>
              <a:t>		</a:t>
            </a:r>
            <a:r>
              <a:rPr lang="en-US" dirty="0" err="1" smtClean="0"/>
              <a:t>ny</a:t>
            </a:r>
            <a:r>
              <a:rPr lang="en-US" dirty="0" smtClean="0"/>
              <a:t>     </a:t>
            </a:r>
            <a:r>
              <a:rPr lang="en-US" dirty="0" err="1" smtClean="0"/>
              <a:t>menyanyi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meng</a:t>
            </a:r>
            <a:r>
              <a:rPr lang="en-US" dirty="0" smtClean="0"/>
              <a:t>-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mem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b   </a:t>
            </a:r>
            <a:r>
              <a:rPr lang="en-US" dirty="0" err="1" smtClean="0"/>
              <a:t>membawa</a:t>
            </a:r>
            <a:r>
              <a:rPr lang="en-US" dirty="0" smtClean="0"/>
              <a:t>		p	</a:t>
            </a:r>
            <a:r>
              <a:rPr lang="en-US" dirty="0" err="1" smtClean="0"/>
              <a:t>memukul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f   </a:t>
            </a:r>
            <a:r>
              <a:rPr lang="en-US" dirty="0" err="1" smtClean="0"/>
              <a:t>memfitnah</a:t>
            </a:r>
            <a:r>
              <a:rPr lang="en-US" dirty="0" smtClean="0"/>
              <a:t>		v	</a:t>
            </a:r>
            <a:r>
              <a:rPr lang="en-US" dirty="0" err="1" smtClean="0"/>
              <a:t>memvoting</a:t>
            </a:r>
            <a:r>
              <a:rPr lang="en-US" dirty="0" smtClean="0"/>
              <a:t>	  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115328" cy="5857916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meng</a:t>
            </a:r>
            <a:r>
              <a:rPr lang="en-US" dirty="0" smtClean="0"/>
              <a:t>- </a:t>
            </a:r>
            <a:r>
              <a:rPr lang="en-US" dirty="0" err="1" smtClean="0"/>
              <a:t>menjadi</a:t>
            </a:r>
            <a:r>
              <a:rPr lang="en-US" dirty="0" smtClean="0"/>
              <a:t> men-</a:t>
            </a:r>
          </a:p>
          <a:p>
            <a:pPr>
              <a:buNone/>
            </a:pPr>
            <a:r>
              <a:rPr lang="en-US" dirty="0" smtClean="0"/>
              <a:t> d		</a:t>
            </a:r>
            <a:r>
              <a:rPr lang="en-US" dirty="0" err="1" smtClean="0"/>
              <a:t>mendarat</a:t>
            </a:r>
            <a:r>
              <a:rPr lang="en-US" dirty="0" smtClean="0"/>
              <a:t>		t     </a:t>
            </a:r>
            <a:r>
              <a:rPr lang="en-US" dirty="0" err="1" smtClean="0"/>
              <a:t>menulis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meng</a:t>
            </a:r>
            <a:r>
              <a:rPr lang="en-US" dirty="0" smtClean="0"/>
              <a:t>-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h      </a:t>
            </a:r>
            <a:r>
              <a:rPr lang="en-US" dirty="0" err="1" smtClean="0"/>
              <a:t>mengharap</a:t>
            </a:r>
            <a:r>
              <a:rPr lang="en-US" dirty="0" smtClean="0"/>
              <a:t>		k    </a:t>
            </a:r>
            <a:r>
              <a:rPr lang="en-US" dirty="0" err="1" smtClean="0"/>
              <a:t>mengarang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kh</a:t>
            </a:r>
            <a:r>
              <a:rPr lang="en-US" dirty="0" smtClean="0"/>
              <a:t>    </a:t>
            </a:r>
            <a:r>
              <a:rPr lang="en-US" dirty="0" err="1" smtClean="0"/>
              <a:t>mengkhayal</a:t>
            </a:r>
            <a:r>
              <a:rPr lang="en-US" dirty="0" smtClean="0"/>
              <a:t>		a    </a:t>
            </a:r>
            <a:r>
              <a:rPr lang="en-US" dirty="0" err="1" smtClean="0"/>
              <a:t>mengalir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I       </a:t>
            </a:r>
            <a:r>
              <a:rPr lang="en-US" dirty="0" err="1" smtClean="0"/>
              <a:t>mengiringi</a:t>
            </a:r>
            <a:r>
              <a:rPr lang="en-US" dirty="0" smtClean="0"/>
              <a:t>		u    </a:t>
            </a:r>
            <a:r>
              <a:rPr lang="en-US" dirty="0" err="1" smtClean="0"/>
              <a:t>mengubah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e       </a:t>
            </a:r>
            <a:r>
              <a:rPr lang="en-US" dirty="0" err="1" smtClean="0"/>
              <a:t>mengelak</a:t>
            </a:r>
            <a:r>
              <a:rPr lang="en-US" dirty="0" smtClean="0"/>
              <a:t>		</a:t>
            </a:r>
            <a:r>
              <a:rPr lang="id-ID" dirty="0" smtClean="0"/>
              <a:t>ә</a:t>
            </a:r>
            <a:r>
              <a:rPr lang="en-US" dirty="0" smtClean="0"/>
              <a:t>    </a:t>
            </a:r>
            <a:r>
              <a:rPr lang="en-US" dirty="0" err="1" smtClean="0"/>
              <a:t>mengerang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o	      </a:t>
            </a:r>
            <a:r>
              <a:rPr lang="en-US" dirty="0" err="1" smtClean="0"/>
              <a:t>mengolah</a:t>
            </a: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r>
              <a:rPr lang="en-US" sz="3200" dirty="0" err="1" smtClean="0"/>
              <a:t>meng</a:t>
            </a:r>
            <a:r>
              <a:rPr lang="en-US" sz="3200" dirty="0" smtClean="0"/>
              <a:t>-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meny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c	</a:t>
            </a:r>
            <a:r>
              <a:rPr lang="en-US" sz="3200" dirty="0" err="1" smtClean="0"/>
              <a:t>mencubit</a:t>
            </a:r>
            <a:r>
              <a:rPr lang="en-US" sz="3200" dirty="0" smtClean="0"/>
              <a:t>			j	</a:t>
            </a:r>
            <a:r>
              <a:rPr lang="en-US" sz="3200" dirty="0" err="1" smtClean="0"/>
              <a:t>menjahit</a:t>
            </a:r>
            <a:endParaRPr lang="en-US" sz="3200" dirty="0" smtClean="0"/>
          </a:p>
          <a:p>
            <a:r>
              <a:rPr lang="en-US" sz="3200" dirty="0" err="1" smtClean="0"/>
              <a:t>sy</a:t>
            </a:r>
            <a:r>
              <a:rPr lang="en-US" sz="3200" dirty="0" smtClean="0"/>
              <a:t>	</a:t>
            </a:r>
            <a:r>
              <a:rPr lang="en-US" sz="3200" dirty="0" err="1" smtClean="0"/>
              <a:t>mensyukuri</a:t>
            </a:r>
            <a:r>
              <a:rPr lang="en-US" sz="3200" dirty="0" smtClean="0"/>
              <a:t>	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meng</a:t>
            </a:r>
            <a:r>
              <a:rPr lang="en-US" sz="3200" dirty="0" smtClean="0"/>
              <a:t>-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menge</a:t>
            </a:r>
            <a:r>
              <a:rPr lang="en-US" sz="3200" dirty="0" smtClean="0"/>
              <a:t>-</a:t>
            </a:r>
          </a:p>
          <a:p>
            <a:r>
              <a:rPr lang="en-US" sz="3200" dirty="0" err="1" smtClean="0"/>
              <a:t>tik</a:t>
            </a:r>
            <a:r>
              <a:rPr lang="en-US" sz="3200" dirty="0" smtClean="0"/>
              <a:t>		</a:t>
            </a:r>
            <a:r>
              <a:rPr lang="en-US" sz="3200" dirty="0" err="1" smtClean="0"/>
              <a:t>mengetik</a:t>
            </a:r>
            <a:endParaRPr lang="en-US" sz="3200" dirty="0" smtClean="0"/>
          </a:p>
          <a:p>
            <a:r>
              <a:rPr lang="en-US" sz="3200" dirty="0" err="1" smtClean="0"/>
              <a:t>pel</a:t>
            </a:r>
            <a:r>
              <a:rPr lang="en-US" sz="3200" dirty="0" smtClean="0"/>
              <a:t>		</a:t>
            </a:r>
            <a:r>
              <a:rPr lang="en-US" sz="3200" dirty="0" err="1" smtClean="0"/>
              <a:t>mengepel</a:t>
            </a:r>
            <a:endParaRPr lang="en-US" sz="3200" dirty="0" smtClean="0"/>
          </a:p>
          <a:p>
            <a:r>
              <a:rPr lang="en-US" sz="3200" dirty="0" err="1" smtClean="0"/>
              <a:t>las</a:t>
            </a:r>
            <a:r>
              <a:rPr lang="en-US" sz="3200" dirty="0" smtClean="0"/>
              <a:t>		</a:t>
            </a:r>
            <a:r>
              <a:rPr lang="en-US" sz="3200" dirty="0" err="1" smtClean="0"/>
              <a:t>mengelas</a:t>
            </a:r>
            <a:r>
              <a:rPr lang="en-US" sz="3200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Variasi</a:t>
            </a:r>
            <a:r>
              <a:rPr lang="en-US" b="1" dirty="0" smtClean="0"/>
              <a:t> </a:t>
            </a:r>
            <a:r>
              <a:rPr lang="en-US" b="1" dirty="0" err="1" smtClean="0"/>
              <a:t>Imbuhan</a:t>
            </a:r>
            <a:r>
              <a:rPr lang="en-US" b="1" dirty="0" smtClean="0"/>
              <a:t> </a:t>
            </a:r>
            <a:r>
              <a:rPr lang="en-US" b="1" dirty="0" err="1" smtClean="0"/>
              <a:t>peng</a:t>
            </a:r>
            <a:r>
              <a:rPr lang="en-US" b="1" dirty="0" smtClean="0"/>
              <a:t>-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285859"/>
          <a:ext cx="8229600" cy="452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00264"/>
                <a:gridCol w="4157634"/>
              </a:tblGrid>
              <a:tr h="6963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Imbuhan</a:t>
                      </a:r>
                      <a:endParaRPr lang="en-US" sz="3200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Varian</a:t>
                      </a:r>
                      <a:endParaRPr lang="en-US" sz="3200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Bentuk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dasar</a:t>
                      </a:r>
                      <a:endParaRPr lang="en-US" sz="3200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</a:tr>
              <a:tr h="991902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l,  r,  w,  y,  m,  n,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ng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,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ny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</a:tr>
              <a:tr h="696363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pem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b, p, f, v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</a:tr>
              <a:tr h="696363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peng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d, t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</a:tr>
              <a:tr h="1439857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peng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-</a:t>
                      </a:r>
                    </a:p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peny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-</a:t>
                      </a:r>
                    </a:p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penge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-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Rockwell" pitchFamily="18" charset="0"/>
                        </a:rPr>
                        <a:t>h, k,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kh,a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i</a:t>
                      </a:r>
                      <a:r>
                        <a:rPr lang="en-US" sz="2800" b="1" dirty="0" smtClean="0">
                          <a:latin typeface="Rockwell" pitchFamily="18" charset="0"/>
                        </a:rPr>
                        <a:t>,</a:t>
                      </a:r>
                      <a:r>
                        <a:rPr lang="en-US" sz="2800" b="1" baseline="0" dirty="0" smtClean="0">
                          <a:latin typeface="Rockwell" pitchFamily="18" charset="0"/>
                        </a:rPr>
                        <a:t> u, e, </a:t>
                      </a:r>
                      <a:r>
                        <a:rPr kumimoji="0" lang="id-ID" sz="28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  <a:sym typeface="IPAKiel"/>
                        </a:rPr>
                        <a:t>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  <a:sym typeface="IPAKiel"/>
                        </a:rPr>
                        <a:t>, 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Rockwell" pitchFamily="18" charset="0"/>
                        </a:rPr>
                        <a:t>c, j, s, </a:t>
                      </a:r>
                      <a:r>
                        <a:rPr lang="en-US" sz="2800" b="1" dirty="0" err="1" smtClean="0">
                          <a:latin typeface="Rockwell" pitchFamily="18" charset="0"/>
                        </a:rPr>
                        <a:t>sy</a:t>
                      </a:r>
                      <a:endParaRPr lang="en-US" sz="2800" b="1" dirty="0" smtClean="0">
                        <a:latin typeface="Rockwell" pitchFamily="18" charset="0"/>
                      </a:endParaRPr>
                    </a:p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Suku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Rockwell" pitchFamily="18" charset="0"/>
                        </a:rPr>
                        <a:t>tunggal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 </a:t>
            </a:r>
          </a:p>
          <a:p>
            <a:r>
              <a:rPr lang="en-US" i="1" dirty="0" err="1" smtClean="0"/>
              <a:t>pe</a:t>
            </a:r>
            <a:r>
              <a:rPr lang="en-US" i="1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peng</a:t>
            </a:r>
            <a:r>
              <a:rPr lang="en-US" i="1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</a:t>
            </a:r>
            <a:r>
              <a:rPr lang="en-US" dirty="0" smtClean="0"/>
              <a:t>-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awalan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Awalan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-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-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awalan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-, </a:t>
            </a:r>
          </a:p>
          <a:p>
            <a:r>
              <a:rPr lang="en-US" dirty="0" err="1" smtClean="0"/>
              <a:t>awalan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-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awalan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en-US" dirty="0" smtClean="0"/>
              <a:t>-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fonem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pelari</a:t>
            </a:r>
            <a:r>
              <a:rPr lang="en-US" dirty="0" smtClean="0"/>
              <a:t>– </a:t>
            </a:r>
            <a:r>
              <a:rPr lang="en-US" dirty="0" err="1" smtClean="0"/>
              <a:t>berlari</a:t>
            </a:r>
            <a:r>
              <a:rPr lang="en-US" dirty="0" smtClean="0"/>
              <a:t>			</a:t>
            </a:r>
            <a:r>
              <a:rPr lang="en-US" dirty="0" err="1" smtClean="0"/>
              <a:t>petinju—bertinju</a:t>
            </a:r>
            <a:endParaRPr lang="en-US" dirty="0" smtClean="0"/>
          </a:p>
          <a:p>
            <a:r>
              <a:rPr lang="en-US" dirty="0" err="1" smtClean="0"/>
              <a:t>petani</a:t>
            </a:r>
            <a:r>
              <a:rPr lang="en-US" dirty="0" smtClean="0"/>
              <a:t>--</a:t>
            </a:r>
            <a:r>
              <a:rPr lang="en-US" dirty="0" err="1" smtClean="0"/>
              <a:t>bertani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Penjelasan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Kata</a:t>
            </a:r>
            <a:r>
              <a:rPr lang="en-US" sz="2800" b="1" dirty="0" smtClean="0"/>
              <a:t> ‘</a:t>
            </a:r>
            <a:r>
              <a:rPr lang="en-US" sz="2800" b="1" dirty="0" err="1" smtClean="0"/>
              <a:t>pencinta</a:t>
            </a:r>
            <a:r>
              <a:rPr lang="en-US" sz="2800" b="1" dirty="0" smtClean="0"/>
              <a:t>’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207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Imbuhan   meng- dan  peng-</vt:lpstr>
      <vt:lpstr>Variasi Imbuhan meng-</vt:lpstr>
      <vt:lpstr>PowerPoint Presentation</vt:lpstr>
      <vt:lpstr>PowerPoint Presentation</vt:lpstr>
      <vt:lpstr>PowerPoint Presentation</vt:lpstr>
      <vt:lpstr>Variasi Imbuhan peng-</vt:lpstr>
      <vt:lpstr>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Imbuhan   meng- dan  peng-</dc:title>
  <dc:creator>user</dc:creator>
  <cp:lastModifiedBy>HP</cp:lastModifiedBy>
  <cp:revision>16</cp:revision>
  <dcterms:created xsi:type="dcterms:W3CDTF">2011-06-19T13:22:42Z</dcterms:created>
  <dcterms:modified xsi:type="dcterms:W3CDTF">2020-04-27T01:48:56Z</dcterms:modified>
</cp:coreProperties>
</file>