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9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7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0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9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8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2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 s/d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5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smtClean="0"/>
              <a:t> 1 s/d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progress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BAB I s/d 3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minimal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&amp; 1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8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Pertemuan 1 s/d 3</vt:lpstr>
      <vt:lpstr>Tugas Pertemuan 1 s/d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s/d 3</dc:title>
  <dc:creator>Nayadut</dc:creator>
  <cp:lastModifiedBy>Nayadut</cp:lastModifiedBy>
  <cp:revision>1</cp:revision>
  <dcterms:created xsi:type="dcterms:W3CDTF">2020-04-30T05:39:33Z</dcterms:created>
  <dcterms:modified xsi:type="dcterms:W3CDTF">2020-04-30T05:40:11Z</dcterms:modified>
</cp:coreProperties>
</file>