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/>
  </p:normalViewPr>
  <p:slideViewPr>
    <p:cSldViewPr snapToGrid="0">
      <p:cViewPr varScale="1">
        <p:scale>
          <a:sx n="79" d="100"/>
          <a:sy n="79" d="100"/>
        </p:scale>
        <p:origin x="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8CDE-987D-4478-83DE-97DC95C20DE4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3BF4-940D-4C3C-A69E-AF044296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98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8CDE-987D-4478-83DE-97DC95C20DE4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3BF4-940D-4C3C-A69E-AF044296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57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8CDE-987D-4478-83DE-97DC95C20DE4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3BF4-940D-4C3C-A69E-AF044296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91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8CDE-987D-4478-83DE-97DC95C20DE4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3BF4-940D-4C3C-A69E-AF044296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45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8CDE-987D-4478-83DE-97DC95C20DE4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3BF4-940D-4C3C-A69E-AF044296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72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8CDE-987D-4478-83DE-97DC95C20DE4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3BF4-940D-4C3C-A69E-AF044296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403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8CDE-987D-4478-83DE-97DC95C20DE4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3BF4-940D-4C3C-A69E-AF044296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59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8CDE-987D-4478-83DE-97DC95C20DE4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3BF4-940D-4C3C-A69E-AF044296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389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8CDE-987D-4478-83DE-97DC95C20DE4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3BF4-940D-4C3C-A69E-AF044296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77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8CDE-987D-4478-83DE-97DC95C20DE4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3BF4-940D-4C3C-A69E-AF044296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428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8CDE-987D-4478-83DE-97DC95C20DE4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3BF4-940D-4C3C-A69E-AF044296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72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78CDE-987D-4478-83DE-97DC95C20DE4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13BF4-940D-4C3C-A69E-AF044296A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2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4 s/d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059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r>
              <a:rPr lang="en-US" dirty="0" smtClean="0"/>
              <a:t> 4 s/d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Buat</a:t>
            </a:r>
            <a:r>
              <a:rPr lang="en-US" dirty="0" smtClean="0"/>
              <a:t> progress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BAB 4 &amp;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revision </a:t>
            </a:r>
            <a:r>
              <a:rPr lang="en-US" dirty="0" err="1" smtClean="0"/>
              <a:t>bab</a:t>
            </a:r>
            <a:r>
              <a:rPr lang="en-US" dirty="0" smtClean="0"/>
              <a:t> 1 </a:t>
            </a:r>
            <a:r>
              <a:rPr lang="en-US" smtClean="0"/>
              <a:t>s/d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186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26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Pertemuan 4 s/d 6</vt:lpstr>
      <vt:lpstr>Tugas Pertemuan 4 s/d 6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 s/d 3</dc:title>
  <dc:creator>Nayadut</dc:creator>
  <cp:lastModifiedBy>Nayadut</cp:lastModifiedBy>
  <cp:revision>2</cp:revision>
  <dcterms:created xsi:type="dcterms:W3CDTF">2020-04-30T05:39:33Z</dcterms:created>
  <dcterms:modified xsi:type="dcterms:W3CDTF">2020-04-30T05:43:32Z</dcterms:modified>
</cp:coreProperties>
</file>