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452814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4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2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60" y="995779"/>
            <a:ext cx="840815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BAB 3</a:t>
            </a:r>
            <a:br>
              <a:rPr lang="en-US" dirty="0" smtClean="0"/>
            </a:br>
            <a:r>
              <a:rPr lang="en-US" dirty="0" smtClean="0"/>
              <a:t>PENGENDALIAN SEKTOR 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770426" cy="3318936"/>
          </a:xfrm>
        </p:spPr>
        <p:txBody>
          <a:bodyPr/>
          <a:lstStyle/>
          <a:p>
            <a:r>
              <a:rPr lang="en-US" dirty="0" smtClean="0"/>
              <a:t>DEFINISI DAN RUANG LINGKUP PENGENDALIAN SEKTOR PUBLIK.</a:t>
            </a:r>
          </a:p>
          <a:p>
            <a:r>
              <a:rPr lang="en-US" dirty="0" smtClean="0"/>
              <a:t>ORGANISASI DAN STRUKTUR PENGENDALIAN</a:t>
            </a:r>
          </a:p>
          <a:p>
            <a:r>
              <a:rPr lang="en-US" dirty="0" smtClean="0"/>
              <a:t>TEKNIK – TEKNIK PENGENDALIAN.</a:t>
            </a:r>
          </a:p>
          <a:p>
            <a:r>
              <a:rPr lang="en-US" dirty="0" smtClean="0"/>
              <a:t>PENGENDALIAN PROGRAM.</a:t>
            </a:r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40815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DEFINISI </a:t>
            </a:r>
            <a:r>
              <a:rPr lang="en-US" dirty="0"/>
              <a:t>DAN RUANG LINGKUP PENGENDALIAN SEKTOR PUBLIK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33948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DEFINISI INTERNAL CONTROL MENURUT COSO,1992.</a:t>
            </a:r>
          </a:p>
          <a:p>
            <a:pPr marL="0" indent="0">
              <a:buNone/>
            </a:pPr>
            <a:r>
              <a:rPr lang="en-US" dirty="0" smtClean="0"/>
              <a:t>Internal control – integrated framework, </a:t>
            </a:r>
            <a:r>
              <a:rPr lang="en-US" dirty="0" err="1" smtClean="0"/>
              <a:t>yaitu</a:t>
            </a:r>
            <a:r>
              <a:rPr lang="en-US" dirty="0" smtClean="0"/>
              <a:t> proses yang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: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, </a:t>
            </a:r>
            <a:r>
              <a:rPr lang="en-US" dirty="0" err="1" smtClean="0"/>
              <a:t>keandalan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(regulation)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28904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RUANG LINGKUP PENGENDALIAN INTERNAL.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02507"/>
            <a:ext cx="6101686" cy="151490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Komponen</a:t>
            </a:r>
            <a:r>
              <a:rPr lang="en-US" dirty="0" smtClean="0"/>
              <a:t> –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intern.</a:t>
            </a:r>
          </a:p>
        </p:txBody>
      </p:sp>
    </p:spTree>
    <p:extLst>
      <p:ext uri="{BB962C8B-B14F-4D97-AF65-F5344CB8AC3E}">
        <p14:creationId xmlns:p14="http://schemas.microsoft.com/office/powerpoint/2010/main" val="132458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282819" cy="13038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51560" cy="3318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difokuskan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diintepretasikan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proses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pengarah</a:t>
            </a:r>
            <a:r>
              <a:rPr lang="en-US" dirty="0" smtClean="0"/>
              <a:t> (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).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yang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2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084323" cy="1303867"/>
          </a:xfrm>
        </p:spPr>
        <p:txBody>
          <a:bodyPr>
            <a:normAutofit/>
          </a:bodyPr>
          <a:lstStyle/>
          <a:p>
            <a:r>
              <a:rPr lang="en-US" sz="3600" dirty="0"/>
              <a:t>ORGANISASI DAN STRUKTUR </a:t>
            </a:r>
            <a:r>
              <a:rPr lang="en-US" sz="3600" dirty="0" smtClean="0"/>
              <a:t>PENGENDALIAN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84394"/>
            <a:ext cx="6197220" cy="1596788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birokrasi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Proses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4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4162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TEKNIK – TEKNIK PENGENDALIAN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6975142" cy="36664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mengimplementasikan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. </a:t>
            </a: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pengendandalian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sektor</a:t>
            </a:r>
            <a:r>
              <a:rPr lang="en-US" sz="1800" dirty="0" smtClean="0"/>
              <a:t> </a:t>
            </a:r>
            <a:r>
              <a:rPr lang="en-US" sz="1800" dirty="0" err="1" smtClean="0"/>
              <a:t>publik</a:t>
            </a:r>
            <a:r>
              <a:rPr lang="en-US" sz="1800" dirty="0" smtClean="0"/>
              <a:t> :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pemrograman</a:t>
            </a:r>
            <a:r>
              <a:rPr lang="en-US" sz="1800" dirty="0" smtClean="0"/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analisis</a:t>
            </a:r>
            <a:r>
              <a:rPr lang="en-US" sz="1800" dirty="0" smtClean="0"/>
              <a:t> program.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Teknik</a:t>
            </a:r>
            <a:r>
              <a:rPr lang="en-US" sz="1800" dirty="0" smtClean="0"/>
              <a:t> </a:t>
            </a:r>
            <a:r>
              <a:rPr lang="en-US" sz="1800" dirty="0" err="1" smtClean="0"/>
              <a:t>penyusunan</a:t>
            </a:r>
            <a:r>
              <a:rPr lang="en-US" sz="1800" dirty="0" smtClean="0"/>
              <a:t> </a:t>
            </a:r>
            <a:r>
              <a:rPr lang="en-US" sz="1800" dirty="0" err="1" smtClean="0"/>
              <a:t>anggaran</a:t>
            </a:r>
            <a:r>
              <a:rPr lang="en-US" sz="1800" dirty="0" smtClean="0"/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Pengendalian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Pengukuran</a:t>
            </a:r>
            <a:r>
              <a:rPr lang="en-US" sz="1800" dirty="0" smtClean="0"/>
              <a:t> output.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pertanggungjawaban</a:t>
            </a:r>
            <a:r>
              <a:rPr lang="en-US" sz="1800" dirty="0" smtClean="0"/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Motivasi</a:t>
            </a:r>
            <a:r>
              <a:rPr lang="en-US" sz="1800" dirty="0" smtClean="0"/>
              <a:t>.</a:t>
            </a:r>
          </a:p>
          <a:p>
            <a:pPr marL="457200" indent="-4572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800" dirty="0" err="1" smtClean="0"/>
              <a:t>Restrukturisasi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19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965207" cy="860315"/>
          </a:xfrm>
        </p:spPr>
        <p:txBody>
          <a:bodyPr>
            <a:noAutofit/>
          </a:bodyPr>
          <a:lstStyle/>
          <a:p>
            <a:r>
              <a:rPr lang="en-US" sz="3200" dirty="0"/>
              <a:t>PENGENDALIAN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19172"/>
              </p:ext>
            </p:extLst>
          </p:nvPr>
        </p:nvGraphicFramePr>
        <p:xfrm>
          <a:off x="914400" y="2129051"/>
          <a:ext cx="9826387" cy="398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40">
                  <a:extLst>
                    <a:ext uri="{9D8B030D-6E8A-4147-A177-3AD203B41FA5}">
                      <a16:colId xmlns:a16="http://schemas.microsoft.com/office/drawing/2014/main" val="3455112124"/>
                    </a:ext>
                  </a:extLst>
                </a:gridCol>
                <a:gridCol w="2006221">
                  <a:extLst>
                    <a:ext uri="{9D8B030D-6E8A-4147-A177-3AD203B41FA5}">
                      <a16:colId xmlns:a16="http://schemas.microsoft.com/office/drawing/2014/main" val="250305064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663573837"/>
                    </a:ext>
                  </a:extLst>
                </a:gridCol>
                <a:gridCol w="4162566">
                  <a:extLst>
                    <a:ext uri="{9D8B030D-6E8A-4147-A177-3AD203B41FA5}">
                      <a16:colId xmlns:a16="http://schemas.microsoft.com/office/drawing/2014/main" val="3437986009"/>
                    </a:ext>
                  </a:extLst>
                </a:gridCol>
              </a:tblGrid>
              <a:tr h="374409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ANGGARAN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48814"/>
                  </a:ext>
                </a:extLst>
              </a:tr>
              <a:tr h="374409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TAHAP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PERENCANAAN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PERENCANAAN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60714"/>
                  </a:ext>
                </a:extLst>
              </a:tr>
              <a:tr h="6462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JANGKA WAKTU PERENCANAAN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</a:t>
                      </a:r>
                      <a:r>
                        <a:rPr lang="en-US" baseline="0" dirty="0" smtClean="0"/>
                        <a:t> 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 TAHUN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810638"/>
                  </a:ext>
                </a:extLst>
              </a:tr>
              <a:tr h="6462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STRUKTUR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PUSAT PERTANGGUNGJAWABAN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LINTAS PUSAT PERTANGGUNGJAWABAN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61356"/>
                  </a:ext>
                </a:extLst>
              </a:tr>
              <a:tr h="374409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KOMITMEN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MANAJER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9879"/>
                  </a:ext>
                </a:extLst>
              </a:tr>
              <a:tr h="92320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TUMPANG TINDIH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TAHU PERTAMA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TANPA PERUBAHAN KEBIJAKAN, PROGRAM AKAN</a:t>
                      </a:r>
                      <a:r>
                        <a:rPr lang="en-US" baseline="0" dirty="0" smtClean="0"/>
                        <a:t> TERCERMIN PADA ANGGARAN.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59187"/>
                  </a:ext>
                </a:extLst>
              </a:tr>
              <a:tr h="6462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PENGENDALIAN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KEBERHASILAN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EFISIENSI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1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82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354771" cy="1303867"/>
          </a:xfrm>
        </p:spPr>
        <p:txBody>
          <a:bodyPr/>
          <a:lstStyle/>
          <a:p>
            <a:r>
              <a:rPr lang="en-US" dirty="0" smtClean="0"/>
              <a:t>LATIHAN BAB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947847" cy="33189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model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 di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di era </a:t>
            </a:r>
            <a:r>
              <a:rPr lang="en-US" dirty="0" err="1" smtClean="0"/>
              <a:t>otonomi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kontroversi</a:t>
            </a:r>
            <a:r>
              <a:rPr lang="en-US" dirty="0" smtClean="0"/>
              <a:t>  </a:t>
            </a:r>
            <a:r>
              <a:rPr lang="en-US" dirty="0" err="1" smtClean="0"/>
              <a:t>perencanaan</a:t>
            </a:r>
            <a:r>
              <a:rPr lang="en-US" dirty="0" smtClean="0"/>
              <a:t> vs </a:t>
            </a:r>
            <a:r>
              <a:rPr lang="en-US" dirty="0" err="1" smtClean="0"/>
              <a:t>pengendalian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birokrasi</a:t>
            </a:r>
            <a:r>
              <a:rPr lang="en-US" dirty="0" smtClean="0"/>
              <a:t> vs </a:t>
            </a:r>
            <a:r>
              <a:rPr lang="en-US" dirty="0" err="1" smtClean="0"/>
              <a:t>fleksibilitas</a:t>
            </a:r>
            <a:r>
              <a:rPr lang="en-US" dirty="0" smtClean="0"/>
              <a:t> ?</a:t>
            </a:r>
          </a:p>
          <a:p>
            <a:pPr marL="457200" indent="-457200" algn="just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Public Expenditure Management (PEM) 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355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AKUNTANSI SEKTOR PUBLIK</vt:lpstr>
      <vt:lpstr>BAB 3 PENGENDALIAN SEKTOR PUBLIK</vt:lpstr>
      <vt:lpstr>DEFINISI DAN RUANG LINGKUP PENGENDALIAN SEKTOR PUBLIK.</vt:lpstr>
      <vt:lpstr>RUANG LINGKUP PENGENDALIAN INTERNAL.</vt:lpstr>
      <vt:lpstr>Definisi Pengendalian Sektor publik.</vt:lpstr>
      <vt:lpstr>ORGANISASI DAN STRUKTUR PENGENDALIAN</vt:lpstr>
      <vt:lpstr>TEKNIK – TEKNIK PENGENDALIAN</vt:lpstr>
      <vt:lpstr>PENGENDALIAN PROGRAM</vt:lpstr>
      <vt:lpstr>LATIHAN BAB 3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2020-04-13T01:48:02Z</dcterms:created>
  <dcterms:modified xsi:type="dcterms:W3CDTF">2020-04-15T02:42:38Z</dcterms:modified>
</cp:coreProperties>
</file>