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3" r:id="rId4"/>
    <p:sldId id="273" r:id="rId5"/>
    <p:sldId id="278" r:id="rId6"/>
    <p:sldId id="279" r:id="rId7"/>
    <p:sldId id="280" r:id="rId8"/>
    <p:sldId id="281" r:id="rId9"/>
    <p:sldId id="282" r:id="rId10"/>
    <p:sldId id="283" r:id="rId11"/>
    <p:sldId id="287" r:id="rId12"/>
    <p:sldId id="286" r:id="rId13"/>
    <p:sldId id="284" r:id="rId14"/>
    <p:sldId id="285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Studio DKV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II</a:t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286000"/>
            <a:ext cx="73152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Perancangan</a:t>
            </a:r>
            <a:r>
              <a:rPr kumimoji="0" lang="en-US" sz="48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800" b="1" i="0" u="none" strike="noStrike" kern="1200" cap="none" spc="-150" normalizeH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Infografis</a:t>
            </a:r>
            <a:r>
              <a:rPr kumimoji="0" lang="en-US" sz="48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8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(3)</a:t>
            </a: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Dosen</a:t>
            </a:r>
            <a:r>
              <a:rPr lang="en-US" sz="1400" dirty="0" smtClean="0">
                <a:solidFill>
                  <a:schemeClr val="tx1"/>
                </a:solidFill>
              </a:rPr>
              <a:t> :</a:t>
            </a:r>
          </a:p>
          <a:p>
            <a:pPr algn="l" eaLnBrk="1" hangingPunct="1"/>
            <a:r>
              <a:rPr lang="en-US" sz="1400" b="1" dirty="0" smtClean="0">
                <a:solidFill>
                  <a:schemeClr val="tx1"/>
                </a:solidFill>
              </a:rPr>
              <a:t>Wantoro, M.Ds</a:t>
            </a:r>
          </a:p>
          <a:p>
            <a:pPr algn="l" eaLnBrk="1" hangingPunct="1"/>
            <a:r>
              <a:rPr lang="en-US" sz="1400" b="1" dirty="0" err="1" smtClean="0">
                <a:solidFill>
                  <a:schemeClr val="tx1"/>
                </a:solidFill>
              </a:rPr>
              <a:t>Arif</a:t>
            </a:r>
            <a:r>
              <a:rPr lang="en-US" sz="1400" b="1" dirty="0" smtClean="0">
                <a:solidFill>
                  <a:schemeClr val="tx1"/>
                </a:solidFill>
              </a:rPr>
              <a:t> Tri </a:t>
            </a:r>
            <a:r>
              <a:rPr lang="en-US" sz="1400" b="1" dirty="0" err="1" smtClean="0">
                <a:solidFill>
                  <a:schemeClr val="tx1"/>
                </a:solidFill>
              </a:rPr>
              <a:t>Cahyadi</a:t>
            </a:r>
            <a:r>
              <a:rPr lang="en-US" sz="1400" b="1" dirty="0" smtClean="0">
                <a:solidFill>
                  <a:schemeClr val="tx1"/>
                </a:solidFill>
              </a:rPr>
              <a:t>, M.Ds</a:t>
            </a:r>
          </a:p>
        </p:txBody>
      </p:sp>
      <p:pic>
        <p:nvPicPr>
          <p:cNvPr id="13314" name="Picture 2" descr="http://www.oxygen-consulting.co.uk/wp-content/uploads/2012/06/times-infographi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97215" cy="1447800"/>
          </a:xfrm>
          <a:prstGeom prst="rect">
            <a:avLst/>
          </a:prstGeom>
          <a:noFill/>
        </p:spPr>
      </p:pic>
      <p:pic>
        <p:nvPicPr>
          <p:cNvPr id="13316" name="Picture 4" descr="http://smarthive.com/wp-content/uploads/2014/05/flight-instruction-illustration-505x3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2299179" cy="1447800"/>
          </a:xfrm>
          <a:prstGeom prst="rect">
            <a:avLst/>
          </a:prstGeom>
          <a:noFill/>
        </p:spPr>
      </p:pic>
      <p:pic>
        <p:nvPicPr>
          <p:cNvPr id="13318" name="Picture 6" descr="http://previews.123rf.com/images/arrow/arrow1107/arrow110700001/10025431-Media-Icons-Stock-Photo-icon.jpg"/>
          <p:cNvPicPr>
            <a:picLocks noChangeAspect="1" noChangeArrowheads="1"/>
          </p:cNvPicPr>
          <p:nvPr/>
        </p:nvPicPr>
        <p:blipFill>
          <a:blip r:embed="rId4" cstate="print"/>
          <a:srcRect r="54000" b="62000"/>
          <a:stretch>
            <a:fillRect/>
          </a:stretch>
        </p:blipFill>
        <p:spPr bwMode="auto">
          <a:xfrm>
            <a:off x="3581400" y="0"/>
            <a:ext cx="1752600" cy="1447800"/>
          </a:xfrm>
          <a:prstGeom prst="rect">
            <a:avLst/>
          </a:prstGeom>
          <a:noFill/>
        </p:spPr>
      </p:pic>
      <p:pic>
        <p:nvPicPr>
          <p:cNvPr id="13320" name="Picture 8" descr="http://retaildesignblog.net/wp-content/uploads/2013/04/Voskresenskoe-wayfinding-and-identity-by-Tomat-design-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-1"/>
            <a:ext cx="2133600" cy="1472777"/>
          </a:xfrm>
          <a:prstGeom prst="rect">
            <a:avLst/>
          </a:prstGeom>
          <a:noFill/>
        </p:spPr>
      </p:pic>
      <p:pic>
        <p:nvPicPr>
          <p:cNvPr id="13322" name="Picture 10" descr="https://thisisbravetalk.files.wordpress.com/2013/03/coventgarden595_0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0"/>
            <a:ext cx="2066925" cy="147481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 flipV="1">
            <a:off x="0" y="1447800"/>
            <a:ext cx="9144000" cy="76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8305800" cy="5021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Loving the details on the hand. White against the Skin colour and the little darker tones/gradients to create depth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543800" cy="56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O: How to eat ramen? on Beh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"/>
            <a:ext cx="4421703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Workout Illustrations | por James Provo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"/>
            <a:ext cx="5372100" cy="638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ristiantoronicolasgonzalez-manualdeautodefensafeminista-publication-itsnicethat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6934200" cy="5690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447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0574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-15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Review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Asistensi</a:t>
            </a: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7467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dirty="0" smtClean="0"/>
              <a:t>	</a:t>
            </a:r>
            <a:r>
              <a:rPr lang="en-US" sz="2800" dirty="0" smtClean="0"/>
              <a:t>1.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(</a:t>
            </a:r>
            <a:r>
              <a:rPr lang="en-US" sz="2800" dirty="0" err="1" smtClean="0"/>
              <a:t>jenis</a:t>
            </a:r>
            <a:r>
              <a:rPr lang="en-US" sz="2800" dirty="0" smtClean="0"/>
              <a:t>, </a:t>
            </a:r>
            <a:r>
              <a:rPr lang="en-US" sz="2800" dirty="0" err="1" smtClean="0"/>
              <a:t>ukuran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2.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warna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3.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ilustrasi</a:t>
            </a:r>
            <a:r>
              <a:rPr lang="en-US" sz="2800" dirty="0" smtClean="0"/>
              <a:t>, </a:t>
            </a:r>
            <a:r>
              <a:rPr lang="en-US" sz="2800" dirty="0" err="1" smtClean="0"/>
              <a:t>fotografi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4.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hirarki</a:t>
            </a:r>
            <a:r>
              <a:rPr lang="en-US" sz="2800" dirty="0" smtClean="0"/>
              <a:t> visual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    </a:t>
            </a:r>
            <a:r>
              <a:rPr lang="en-US" sz="2800" dirty="0" smtClean="0"/>
              <a:t>5. </a:t>
            </a:r>
            <a:r>
              <a:rPr lang="en-US" sz="2800" dirty="0" err="1" smtClean="0"/>
              <a:t>Dll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 eaLnBrk="1" hangingPunct="1">
              <a:buFont typeface="Arial" charset="0"/>
              <a:buNone/>
            </a:pPr>
            <a:endParaRPr lang="en-US" sz="1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3716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-15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Format </a:t>
            </a:r>
            <a:r>
              <a:rPr kumimoji="0" lang="en-US" sz="4400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Akhir</a:t>
            </a:r>
            <a:r>
              <a:rPr kumimoji="0" lang="en-US" sz="4400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Infografis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7772400" cy="5715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err="1" smtClean="0"/>
              <a:t>Infografis</a:t>
            </a:r>
            <a:r>
              <a:rPr lang="en-US" sz="2400" dirty="0" smtClean="0"/>
              <a:t>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2 SDKV 2</a:t>
            </a:r>
            <a:endParaRPr lang="en-US" sz="2400" dirty="0" smtClean="0"/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en-US" sz="2400" dirty="0" err="1" smtClean="0"/>
              <a:t>Infografis</a:t>
            </a:r>
            <a:r>
              <a:rPr lang="en-US" sz="2400" dirty="0" smtClean="0"/>
              <a:t>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smtClean="0"/>
              <a:t>UTS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dirty="0" err="1" smtClean="0"/>
              <a:t>pukul</a:t>
            </a:r>
            <a:r>
              <a:rPr lang="en-US" sz="2400" dirty="0" smtClean="0"/>
              <a:t> 13.00 </a:t>
            </a:r>
            <a:r>
              <a:rPr lang="en-US" sz="2400" dirty="0" err="1" smtClean="0"/>
              <a:t>wib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. </a:t>
            </a:r>
            <a:r>
              <a:rPr lang="en-US" sz="2400" dirty="0" err="1" smtClean="0"/>
              <a:t>Keterlambatan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10 point.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 2 </a:t>
            </a:r>
            <a:r>
              <a:rPr lang="en-US" sz="2400" dirty="0" smtClean="0"/>
              <a:t>file, </a:t>
            </a:r>
            <a:r>
              <a:rPr lang="en-US" sz="2400" dirty="0" smtClean="0"/>
              <a:t>yang masing2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: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b="1" dirty="0" err="1" smtClean="0"/>
              <a:t>Kelas_NIM_Nama_Pasar_Proses</a:t>
            </a:r>
            <a:r>
              <a:rPr lang="en-US" sz="2400" b="1" dirty="0" smtClean="0"/>
              <a:t> </a:t>
            </a:r>
            <a:r>
              <a:rPr lang="en-US" sz="2400" dirty="0" smtClean="0"/>
              <a:t>(PDF)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 smtClean="0"/>
              <a:t>	</a:t>
            </a:r>
            <a:r>
              <a:rPr lang="en-US" sz="2400" dirty="0" smtClean="0"/>
              <a:t>-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Kelas_NIM_Nama_Pasar_Final</a:t>
            </a:r>
            <a:r>
              <a:rPr lang="en-US" sz="2400" b="1" dirty="0" smtClean="0"/>
              <a:t> Artwork </a:t>
            </a:r>
            <a:r>
              <a:rPr lang="en-US" sz="2400" dirty="0" smtClean="0"/>
              <a:t>(JPG)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Kedua</a:t>
            </a:r>
            <a:r>
              <a:rPr lang="en-US" sz="2400" dirty="0" smtClean="0"/>
              <a:t> file </a:t>
            </a:r>
            <a:r>
              <a:rPr lang="en-US" sz="2400" dirty="0" err="1" smtClean="0"/>
              <a:t>di</a:t>
            </a:r>
            <a:r>
              <a:rPr lang="en-US" sz="2400" dirty="0" smtClean="0"/>
              <a:t> ZIP/RAR </a:t>
            </a:r>
            <a:r>
              <a:rPr lang="en-US" sz="2400" dirty="0" err="1" smtClean="0"/>
              <a:t>dlm</a:t>
            </a:r>
            <a:r>
              <a:rPr lang="en-US" sz="2400" dirty="0" smtClean="0"/>
              <a:t> 1 folder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file 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d-ID" sz="2400" dirty="0" smtClean="0"/>
              <a:t>	</a:t>
            </a:r>
            <a:r>
              <a:rPr lang="en-US" sz="2400" b="1" dirty="0" err="1" smtClean="0"/>
              <a:t>Kelas_NIM_Nama_Pasar</a:t>
            </a:r>
            <a:endParaRPr lang="en-US" sz="24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 startAt="4"/>
              <a:defRPr/>
            </a:pP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 file ZIP/RAR </a:t>
            </a:r>
            <a:r>
              <a:rPr lang="en-US" sz="2400" b="1" dirty="0" smtClean="0"/>
              <a:t>7 MB</a:t>
            </a:r>
            <a:r>
              <a:rPr lang="en-US" sz="2400" dirty="0" smtClean="0"/>
              <a:t>.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Compressed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 startAt="4"/>
              <a:defRPr/>
            </a:pPr>
            <a:r>
              <a:rPr lang="en-US" sz="2400" dirty="0" err="1" smtClean="0"/>
              <a:t>Ketidaksesuaian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file, format file, </a:t>
            </a:r>
            <a:r>
              <a:rPr lang="en-US" sz="2400" dirty="0" err="1" smtClean="0"/>
              <a:t>isi</a:t>
            </a:r>
            <a:r>
              <a:rPr lang="en-US" sz="2400" dirty="0" smtClean="0"/>
              <a:t> file, </a:t>
            </a:r>
            <a:r>
              <a:rPr lang="en-US" sz="2400" dirty="0" err="1" smtClean="0"/>
              <a:t>berat</a:t>
            </a:r>
            <a:r>
              <a:rPr lang="en-US" sz="2400" dirty="0" smtClean="0"/>
              <a:t> file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/final artwork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10 point.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 startAt="4"/>
              <a:defRPr/>
            </a:pP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153400" cy="6477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FILE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600" dirty="0" err="1" smtClean="0"/>
              <a:t>Isi</a:t>
            </a:r>
            <a:r>
              <a:rPr lang="en-US" sz="2600" dirty="0" smtClean="0"/>
              <a:t> </a:t>
            </a:r>
            <a:r>
              <a:rPr lang="en-US" sz="2600" dirty="0" smtClean="0"/>
              <a:t>File PDF </a:t>
            </a:r>
            <a:r>
              <a:rPr lang="en-US" sz="2800" b="1" dirty="0" err="1" smtClean="0"/>
              <a:t>Kelas_NIM_Nama_Pasar_Proses</a:t>
            </a:r>
            <a:endParaRPr lang="en-US" sz="26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</a:t>
            </a:r>
            <a:r>
              <a:rPr lang="en-US" sz="2800" dirty="0" smtClean="0"/>
              <a:t>Hal. 1 : Cover/</a:t>
            </a:r>
            <a:r>
              <a:rPr lang="en-US" sz="2800" dirty="0" err="1" smtClean="0"/>
              <a:t>Sampul</a:t>
            </a:r>
            <a:r>
              <a:rPr lang="en-US" sz="2800" dirty="0" smtClean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i="1" dirty="0" smtClean="0"/>
              <a:t>                     </a:t>
            </a:r>
            <a:r>
              <a:rPr lang="en-US" sz="1900" i="1" dirty="0" smtClean="0"/>
              <a:t>(Logo </a:t>
            </a:r>
            <a:r>
              <a:rPr lang="en-US" sz="1900" i="1" dirty="0" err="1" smtClean="0"/>
              <a:t>kampus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diganti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dengan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foto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Pasar</a:t>
            </a:r>
            <a:r>
              <a:rPr lang="en-US" sz="1900" i="1" dirty="0" smtClean="0"/>
              <a:t>)</a:t>
            </a:r>
            <a:endParaRPr lang="en-US" sz="19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Hal. 2 : Keywords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Keyvisual</a:t>
            </a:r>
            <a:r>
              <a:rPr lang="en-US" sz="2800" dirty="0" smtClean="0"/>
              <a:t> </a:t>
            </a:r>
            <a:endParaRPr lang="en-US" sz="1900" i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Hal. 3 : </a:t>
            </a:r>
            <a:r>
              <a:rPr lang="en-US" sz="2800" dirty="0" err="1" smtClean="0"/>
              <a:t>Moodboard</a:t>
            </a:r>
            <a:r>
              <a:rPr lang="en-US" sz="2800" dirty="0" smtClean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i="1" dirty="0" smtClean="0"/>
              <a:t>                  </a:t>
            </a:r>
            <a:r>
              <a:rPr lang="en-US" sz="2600" i="1" dirty="0" smtClean="0"/>
              <a:t>   </a:t>
            </a:r>
            <a:r>
              <a:rPr lang="en-US" sz="1900" i="1" dirty="0" smtClean="0"/>
              <a:t>(</a:t>
            </a:r>
            <a:r>
              <a:rPr lang="en-US" sz="1900" i="1" dirty="0" err="1" smtClean="0"/>
              <a:t>lengkap</a:t>
            </a:r>
            <a:r>
              <a:rPr lang="en-US" sz="1900" i="1" dirty="0" smtClean="0"/>
              <a:t> : list </a:t>
            </a:r>
            <a:r>
              <a:rPr lang="en-US" sz="1900" i="1" dirty="0" err="1" smtClean="0"/>
              <a:t>huruf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skema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warna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gaya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ilustrasi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efek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dll</a:t>
            </a:r>
            <a:r>
              <a:rPr lang="en-US" sz="1900" i="1" dirty="0" smtClean="0"/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</a:t>
            </a:r>
            <a:r>
              <a:rPr lang="en-US" sz="2800" dirty="0" smtClean="0"/>
              <a:t>Hal. 4 : </a:t>
            </a:r>
            <a:r>
              <a:rPr lang="en-US" sz="2800" dirty="0" err="1" smtClean="0"/>
              <a:t>Sketsa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digital </a:t>
            </a:r>
            <a:r>
              <a:rPr lang="en-US" sz="2800" dirty="0" err="1" smtClean="0"/>
              <a:t>terpilih</a:t>
            </a:r>
            <a:r>
              <a:rPr lang="en-US" sz="2800" dirty="0" smtClean="0"/>
              <a:t> </a:t>
            </a:r>
          </a:p>
          <a:p>
            <a:pPr marL="1379538" indent="-128588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1316038" algn="l"/>
              </a:tabLst>
              <a:defRPr/>
            </a:pPr>
            <a:r>
              <a:rPr lang="en-US" sz="1900" i="1" dirty="0" smtClean="0"/>
              <a:t>  (</a:t>
            </a:r>
            <a:r>
              <a:rPr lang="en-US" sz="1900" i="1" dirty="0" err="1" smtClean="0"/>
              <a:t>jika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ada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beberapa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sketsa</a:t>
            </a:r>
            <a:r>
              <a:rPr lang="en-US" sz="1900" i="1" dirty="0" smtClean="0"/>
              <a:t>/</a:t>
            </a:r>
            <a:r>
              <a:rPr lang="en-US" sz="1900" i="1" dirty="0" err="1" smtClean="0"/>
              <a:t>desain</a:t>
            </a:r>
            <a:r>
              <a:rPr lang="en-US" sz="1900" i="1" dirty="0" smtClean="0"/>
              <a:t> digital </a:t>
            </a:r>
            <a:r>
              <a:rPr lang="en-US" sz="1900" i="1" dirty="0" err="1" smtClean="0"/>
              <a:t>terpilih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gabung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dalam</a:t>
            </a:r>
            <a:r>
              <a:rPr lang="en-US" sz="1900" i="1" dirty="0" smtClean="0"/>
              <a:t> 1 </a:t>
            </a:r>
            <a:r>
              <a:rPr lang="en-US" sz="1900" i="1" dirty="0" err="1" smtClean="0"/>
              <a:t>halaman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ini</a:t>
            </a:r>
            <a:r>
              <a:rPr lang="en-US" sz="1900" i="1" dirty="0" smtClean="0"/>
              <a:t>,  grid  </a:t>
            </a:r>
            <a:r>
              <a:rPr lang="en-US" sz="1900" i="1" dirty="0" err="1" smtClean="0"/>
              <a:t>wajib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ditampilkan</a:t>
            </a:r>
            <a:r>
              <a:rPr lang="en-US" sz="1900" i="1" dirty="0" smtClean="0"/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smtClean="0"/>
              <a:t>File JPEG </a:t>
            </a:r>
            <a:r>
              <a:rPr lang="en-US" sz="2800" b="1" dirty="0" err="1" smtClean="0"/>
              <a:t>Kelas_NIM_Nama_Pasar_Final</a:t>
            </a:r>
            <a:r>
              <a:rPr lang="en-US" sz="2800" b="1" dirty="0" smtClean="0"/>
              <a:t> </a:t>
            </a:r>
            <a:r>
              <a:rPr lang="en-US" sz="2800" b="1" dirty="0" smtClean="0"/>
              <a:t>Artwork</a:t>
            </a:r>
          </a:p>
          <a:p>
            <a:pPr marL="457200" indent="-457200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/>
              <a:t>Full preview </a:t>
            </a:r>
            <a:r>
              <a:rPr lang="en-US" sz="2800" dirty="0" err="1" smtClean="0"/>
              <a:t>Infografis</a:t>
            </a:r>
            <a:r>
              <a:rPr lang="en-US" sz="2800" dirty="0" smtClean="0"/>
              <a:t>, 300 dpi.</a:t>
            </a:r>
            <a:endParaRPr lang="en-US" sz="2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3716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Persiapan</a:t>
            </a:r>
            <a:r>
              <a:rPr kumimoji="0" lang="en-US" sz="4400" i="0" u="none" strike="noStrike" kern="1200" cap="none" spc="-15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UTS SDKV 2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772400" cy="5715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/>
              <a:t>UTS SDKV 2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jam UTS</a:t>
            </a:r>
            <a:endParaRPr lang="en-US" sz="2400" dirty="0" smtClean="0"/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menggarap</a:t>
            </a:r>
            <a:r>
              <a:rPr lang="en-US" sz="2400" dirty="0" smtClean="0"/>
              <a:t> </a:t>
            </a:r>
            <a:r>
              <a:rPr lang="en-US" sz="2400" i="1" dirty="0" smtClean="0"/>
              <a:t>instructional graphic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endParaRPr lang="en-US" sz="2400" dirty="0" smtClean="0"/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menggarap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i="1" dirty="0" smtClean="0"/>
              <a:t>instructional graphic 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manual,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jam UTS </a:t>
            </a:r>
            <a:r>
              <a:rPr lang="en-US" sz="2400" dirty="0" err="1" smtClean="0"/>
              <a:t>tsb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 startAt="4"/>
              <a:defRPr/>
            </a:pPr>
            <a:r>
              <a:rPr lang="en-US" sz="2400" dirty="0" err="1" smtClean="0"/>
              <a:t>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: </a:t>
            </a:r>
            <a:r>
              <a:rPr lang="en-US" sz="2400" dirty="0" err="1" smtClean="0"/>
              <a:t>Kertas</a:t>
            </a:r>
            <a:r>
              <a:rPr lang="en-US" sz="2400" dirty="0" smtClean="0"/>
              <a:t> HVS/Manila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A3, </a:t>
            </a:r>
            <a:r>
              <a:rPr lang="en-US" sz="2400" dirty="0" err="1" smtClean="0"/>
              <a:t>pensil</a:t>
            </a:r>
            <a:r>
              <a:rPr lang="en-US" sz="2400" dirty="0" smtClean="0"/>
              <a:t>, </a:t>
            </a:r>
            <a:r>
              <a:rPr lang="en-US" sz="2400" dirty="0" err="1" smtClean="0"/>
              <a:t>penghapus</a:t>
            </a:r>
            <a:r>
              <a:rPr lang="en-US" sz="2400" dirty="0" smtClean="0"/>
              <a:t>, </a:t>
            </a:r>
            <a:r>
              <a:rPr lang="en-US" sz="2400" dirty="0" err="1" smtClean="0"/>
              <a:t>penggaris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), </a:t>
            </a:r>
            <a:r>
              <a:rPr lang="en-US" sz="2400" dirty="0" err="1" smtClean="0"/>
              <a:t>spidol</a:t>
            </a:r>
            <a:r>
              <a:rPr lang="en-US" sz="2400" dirty="0" smtClean="0"/>
              <a:t> </a:t>
            </a:r>
            <a:r>
              <a:rPr lang="en-US" sz="2400" dirty="0" err="1" smtClean="0"/>
              <a:t>hitam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spidol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lain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, </a:t>
            </a:r>
            <a:r>
              <a:rPr lang="en-US" sz="2400" dirty="0" err="1" smtClean="0"/>
              <a:t>kamera</a:t>
            </a:r>
            <a:r>
              <a:rPr lang="en-US" sz="2400" dirty="0" smtClean="0"/>
              <a:t>/hp/apps scanner. 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 startAt="4"/>
              <a:defRPr/>
            </a:pPr>
            <a:r>
              <a:rPr lang="en-US" sz="2400" dirty="0" smtClean="0"/>
              <a:t>Detail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diumumkan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jam UTS.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 startAt="4"/>
              <a:defRPr/>
            </a:pP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artu Hoki, Dijamin Menang Bos! Gabung Disini &gt; MASTERDEWAQQ(.)COM &lt; Ada usaha main, pasti ada hasil 😍😍 Menang Itu Gak Susah Kok ... WhatsApp: +6281338881442 #dewakiukiu #poker #agenpoker #bandarqonline #aduqonline #aduq #domino99 #dominoqq #sakong #capsa #bandarpoker #bandarsakong #sakongonline #aduqq #bandarqq #situspokerandalan #pokerandalan #pokeronline #agenbandarq #menangterus #mudahmenang #winratebesar #judionline #situsjudionline #judipokeronline #situsjuditerpercaya #agenjudion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57200"/>
            <a:ext cx="58674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158</Words>
  <Application>Microsoft Macintosh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Studio DKV II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Wantoro</cp:lastModifiedBy>
  <cp:revision>93</cp:revision>
  <dcterms:created xsi:type="dcterms:W3CDTF">2016-02-13T14:18:26Z</dcterms:created>
  <dcterms:modified xsi:type="dcterms:W3CDTF">2020-05-02T05:19:44Z</dcterms:modified>
</cp:coreProperties>
</file>