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BAB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BAB </a:t>
            </a:r>
            <a:r>
              <a:rPr lang="en-US" dirty="0" smtClean="0"/>
              <a:t>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SISTEM AKUNTANSI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DEFINISI SISTEM AKUNTANSI</a:t>
            </a:r>
          </a:p>
          <a:p>
            <a:r>
              <a:rPr lang="en-US" dirty="0" smtClean="0"/>
              <a:t>AKUNTANSI ANGGARAN</a:t>
            </a:r>
          </a:p>
          <a:p>
            <a:r>
              <a:rPr lang="en-US" dirty="0" smtClean="0"/>
              <a:t>AKUNTANSI DANA</a:t>
            </a:r>
          </a:p>
          <a:p>
            <a:r>
              <a:rPr lang="en-US" dirty="0" smtClean="0"/>
              <a:t>AKUNTANSI KOMITMEN</a:t>
            </a:r>
          </a:p>
          <a:p>
            <a:r>
              <a:rPr lang="en-US" dirty="0" smtClean="0"/>
              <a:t>SISTEM AKUNTANSI PEMERINTAH</a:t>
            </a:r>
          </a:p>
          <a:p>
            <a:r>
              <a:rPr lang="en-US" dirty="0" smtClean="0"/>
              <a:t>MANUAL AKUNTANSI DAERAH</a:t>
            </a:r>
          </a:p>
          <a:p>
            <a:r>
              <a:rPr lang="en-US" dirty="0" smtClean="0"/>
              <a:t>KONTROVERSI SISTEM AKUNTANSI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DEFINISI SISTEM </a:t>
            </a:r>
            <a:r>
              <a:rPr lang="en-US" dirty="0" smtClean="0"/>
              <a:t>AKUNTANSI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AKUNTANSI </a:t>
            </a:r>
            <a:r>
              <a:rPr lang="en-US" dirty="0" smtClean="0"/>
              <a:t>ANGGARAN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AKUNTANSI DANA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AKUNTANSI </a:t>
            </a:r>
            <a:r>
              <a:rPr lang="en-US" dirty="0" smtClean="0"/>
              <a:t>KOMITMEN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SISTEM AKUNTANSI </a:t>
            </a:r>
            <a:r>
              <a:rPr lang="en-US" dirty="0" smtClean="0"/>
              <a:t>PEMERINTAH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AKUNTANSI </a:t>
            </a:r>
            <a:r>
              <a:rPr lang="en-US" dirty="0" smtClean="0"/>
              <a:t>DAERAH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KONTROVERSI SISTEM </a:t>
            </a:r>
            <a:r>
              <a:rPr lang="en-US" dirty="0" smtClean="0"/>
              <a:t>AKUNTANSI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3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546</TotalTime>
  <Words>78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AKUNTANSI SEKTOR PUBLIK</vt:lpstr>
      <vt:lpstr>BAB 6 SISTEM AKUNTANSI</vt:lpstr>
      <vt:lpstr>DEFINISI SISTEM AKUNTANSI</vt:lpstr>
      <vt:lpstr>AKUNTANSI ANGGARAN</vt:lpstr>
      <vt:lpstr>AKUNTANSI DANA</vt:lpstr>
      <vt:lpstr>AKUNTANSI KOMITMEN</vt:lpstr>
      <vt:lpstr>SISTEM AKUNTANSI PEMERINTAH</vt:lpstr>
      <vt:lpstr>MANUAL AKUNTANSI DAERAH</vt:lpstr>
      <vt:lpstr>KONTROVERSI SISTEM AKUNTANSI</vt:lpstr>
      <vt:lpstr>LATIHAN BAB 6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3</cp:revision>
  <dcterms:created xsi:type="dcterms:W3CDTF">2020-04-13T01:48:02Z</dcterms:created>
  <dcterms:modified xsi:type="dcterms:W3CDTF">2020-05-06T00:01:56Z</dcterms:modified>
</cp:coreProperties>
</file>