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9" r:id="rId4"/>
  </p:sldMasterIdLst>
  <p:notesMasterIdLst>
    <p:notesMasterId r:id="rId10"/>
  </p:notesMasterIdLst>
  <p:sldIdLst>
    <p:sldId id="256" r:id="rId5"/>
    <p:sldId id="387" r:id="rId6"/>
    <p:sldId id="388" r:id="rId7"/>
    <p:sldId id="398" r:id="rId8"/>
    <p:sldId id="377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5/9/2020 7:48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006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01683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9810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28083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236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1650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3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5/9/2020 7:48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5/9/2020 7:48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0017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5/9/2020 7:48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2269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6924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609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672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606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5/9/2020 7:48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7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8991600" cy="10668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PERTEMUAN </a:t>
            </a:r>
            <a:r>
              <a:rPr lang="en-US" sz="3000" b="1" dirty="0" smtClean="0">
                <a:solidFill>
                  <a:schemeClr val="tx1"/>
                </a:solidFill>
              </a:rPr>
              <a:t>8</a:t>
            </a: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700" b="1" dirty="0" smtClean="0">
                <a:solidFill>
                  <a:schemeClr val="tx1"/>
                </a:solidFill>
              </a:rPr>
              <a:t>(Review </a:t>
            </a:r>
            <a:r>
              <a:rPr lang="en-US" sz="1700" b="1" dirty="0" err="1" smtClean="0">
                <a:solidFill>
                  <a:schemeClr val="tx1"/>
                </a:solidFill>
              </a:rPr>
              <a:t>dan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Perbaikan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Latar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Belakang</a:t>
            </a:r>
            <a:r>
              <a:rPr lang="en-US" sz="1700" b="1" dirty="0" smtClean="0">
                <a:solidFill>
                  <a:schemeClr val="tx1"/>
                </a:solidFill>
              </a:rPr>
              <a:t>, </a:t>
            </a:r>
            <a:r>
              <a:rPr lang="en-US" sz="1700" b="1" dirty="0" err="1" smtClean="0">
                <a:solidFill>
                  <a:schemeClr val="tx1"/>
                </a:solidFill>
              </a:rPr>
              <a:t>Identifikasi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dan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Perumusan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Masalah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Bagian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3)</a:t>
            </a:r>
            <a:endParaRPr lang="en-US" sz="1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71" y="304799"/>
            <a:ext cx="8144329" cy="12192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Review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Latar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Belakang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Perumusan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Masalah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71" y="1676400"/>
            <a:ext cx="8534400" cy="49530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Pertemuan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smtClean="0"/>
              <a:t>8 </a:t>
            </a:r>
            <a:r>
              <a:rPr lang="en-US" sz="1600" dirty="0" err="1" smtClean="0"/>
              <a:t>perbaiki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Latar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, </a:t>
            </a: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review yang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berikan</a:t>
            </a:r>
            <a:endParaRPr lang="en-US" sz="1600" dirty="0" smtClean="0"/>
          </a:p>
          <a:p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temanya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silahkan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latar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, </a:t>
            </a: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perumusan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sesui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tema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baru</a:t>
            </a:r>
            <a:endParaRPr lang="en-US" sz="1600" dirty="0"/>
          </a:p>
          <a:p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smtClean="0"/>
              <a:t>review </a:t>
            </a:r>
            <a:r>
              <a:rPr lang="en-US" sz="1600" dirty="0" err="1" smtClean="0"/>
              <a:t>ini</a:t>
            </a:r>
            <a:r>
              <a:rPr lang="en-US" sz="1600" dirty="0" smtClean="0"/>
              <a:t> 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perbaikan-perbaikan</a:t>
            </a:r>
            <a:r>
              <a:rPr lang="en-US" sz="1600" dirty="0" smtClean="0"/>
              <a:t> yang 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endParaRPr lang="en-US" sz="1600" dirty="0" smtClean="0"/>
          </a:p>
          <a:p>
            <a:r>
              <a:rPr lang="en-US" sz="1600" dirty="0" err="1" smtClean="0"/>
              <a:t>Perbaikan-perbaikan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: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Perbaikan</a:t>
            </a:r>
            <a:r>
              <a:rPr lang="en-US" sz="1600" dirty="0" smtClean="0"/>
              <a:t> </a:t>
            </a:r>
            <a:r>
              <a:rPr lang="en-US" sz="1600" dirty="0" err="1" smtClean="0"/>
              <a:t>dilatar</a:t>
            </a:r>
            <a:r>
              <a:rPr lang="en-US" sz="1600" dirty="0" smtClean="0"/>
              <a:t> </a:t>
            </a:r>
            <a:r>
              <a:rPr lang="en-US" sz="1600" dirty="0" err="1" smtClean="0"/>
              <a:t>belakang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kasus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akan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dingkat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berdasarkan</a:t>
            </a:r>
            <a:r>
              <a:rPr lang="en-US" sz="1600" dirty="0" smtClean="0">
                <a:sym typeface="Wingdings" panose="05000000000000000000" pitchFamily="2" charset="2"/>
              </a:rPr>
              <a:t> data </a:t>
            </a:r>
            <a:r>
              <a:rPr lang="en-US" sz="1600" dirty="0" err="1" smtClean="0">
                <a:sym typeface="Wingdings" panose="05000000000000000000" pitchFamily="2" charset="2"/>
              </a:rPr>
              <a:t>riil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>
                <a:sym typeface="Wingdings" panose="05000000000000000000" pitchFamily="2" charset="2"/>
              </a:rPr>
              <a:t>Perbaikan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Identifikasi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sinkron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latar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belakang</a:t>
            </a:r>
            <a:r>
              <a:rPr lang="en-US" sz="1600" dirty="0" smtClean="0">
                <a:sym typeface="Wingdings" panose="05000000000000000000" pitchFamily="2" charset="2"/>
              </a:rPr>
              <a:t> yang </a:t>
            </a:r>
            <a:r>
              <a:rPr lang="en-US" sz="1600" dirty="0" err="1" smtClean="0">
                <a:sym typeface="Wingdings" panose="05000000000000000000" pitchFamily="2" charset="2"/>
              </a:rPr>
              <a:t>ada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+mj-lt"/>
              <a:buAutoNum type="arabicPeriod"/>
            </a:pPr>
            <a:r>
              <a:rPr lang="en-US" sz="1600" dirty="0" err="1" smtClean="0">
                <a:sym typeface="Wingdings" panose="05000000000000000000" pitchFamily="2" charset="2"/>
              </a:rPr>
              <a:t>Perbaikan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perumusan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  </a:t>
            </a:r>
            <a:r>
              <a:rPr lang="en-US" sz="1600" dirty="0" err="1" smtClean="0">
                <a:sym typeface="Wingdings" panose="05000000000000000000" pitchFamily="2" charset="2"/>
              </a:rPr>
              <a:t>harus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sesuai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dengan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latar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belakang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dan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identifikasi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masalah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5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9" y="76200"/>
            <a:ext cx="8515350" cy="1219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Perbaikan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Latar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Belakang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Perumusan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Masalah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Bagian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endParaRPr lang="id-ID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93579" cy="2590799"/>
          </a:xfrm>
        </p:spPr>
        <p:txBody>
          <a:bodyPr>
            <a:normAutofit/>
          </a:bodyPr>
          <a:lstStyle/>
          <a:p>
            <a:r>
              <a:rPr lang="en-US" sz="1950" dirty="0" err="1" smtClean="0"/>
              <a:t>Mahasiswa</a:t>
            </a:r>
            <a:r>
              <a:rPr lang="en-US" sz="1950" dirty="0" smtClean="0"/>
              <a:t> </a:t>
            </a:r>
            <a:r>
              <a:rPr lang="en-US" sz="1950" dirty="0" err="1" smtClean="0"/>
              <a:t>melakukan</a:t>
            </a:r>
            <a:r>
              <a:rPr lang="en-US" sz="1950" dirty="0" smtClean="0"/>
              <a:t> </a:t>
            </a:r>
            <a:r>
              <a:rPr lang="en-US" sz="1950" dirty="0" err="1" smtClean="0"/>
              <a:t>perbaikan</a:t>
            </a:r>
            <a:r>
              <a:rPr lang="en-US" sz="1950" dirty="0" smtClean="0"/>
              <a:t> </a:t>
            </a:r>
            <a:r>
              <a:rPr lang="en-US" sz="1950" dirty="0" err="1" smtClean="0"/>
              <a:t>latar</a:t>
            </a:r>
            <a:r>
              <a:rPr lang="en-US" sz="1950" dirty="0" smtClean="0"/>
              <a:t> </a:t>
            </a:r>
            <a:r>
              <a:rPr lang="en-US" sz="1950" dirty="0" err="1" smtClean="0"/>
              <a:t>belakang</a:t>
            </a:r>
            <a:r>
              <a:rPr lang="en-US" sz="1950" dirty="0" smtClean="0"/>
              <a:t>, </a:t>
            </a:r>
            <a:r>
              <a:rPr lang="en-US" sz="1950" dirty="0" err="1" smtClean="0"/>
              <a:t>identifikasi</a:t>
            </a:r>
            <a:r>
              <a:rPr lang="en-US" sz="1950" dirty="0" smtClean="0"/>
              <a:t> </a:t>
            </a:r>
            <a:r>
              <a:rPr lang="en-US" sz="1950" dirty="0" err="1" smtClean="0"/>
              <a:t>dan</a:t>
            </a:r>
            <a:r>
              <a:rPr lang="en-US" sz="1950" dirty="0" smtClean="0"/>
              <a:t> </a:t>
            </a:r>
            <a:r>
              <a:rPr lang="en-US" sz="1950" dirty="0" err="1" smtClean="0"/>
              <a:t>perumusan</a:t>
            </a:r>
            <a:r>
              <a:rPr lang="en-US" sz="1950" dirty="0" smtClean="0"/>
              <a:t> </a:t>
            </a:r>
            <a:r>
              <a:rPr lang="en-US" sz="1950" dirty="0" err="1" smtClean="0"/>
              <a:t>masalah</a:t>
            </a:r>
            <a:r>
              <a:rPr lang="en-US" sz="1950" dirty="0" smtClean="0"/>
              <a:t> </a:t>
            </a:r>
            <a:r>
              <a:rPr lang="en-US" sz="1950" dirty="0" err="1" smtClean="0"/>
              <a:t>sesuai</a:t>
            </a:r>
            <a:r>
              <a:rPr lang="en-US" sz="1950" dirty="0" smtClean="0"/>
              <a:t> </a:t>
            </a:r>
            <a:r>
              <a:rPr lang="en-US" sz="1950" dirty="0" err="1" smtClean="0"/>
              <a:t>dengan</a:t>
            </a:r>
            <a:r>
              <a:rPr lang="en-US" sz="1950" dirty="0" smtClean="0"/>
              <a:t> </a:t>
            </a:r>
            <a:r>
              <a:rPr lang="en-US" sz="1950" dirty="0" err="1" smtClean="0"/>
              <a:t>arahan</a:t>
            </a:r>
            <a:r>
              <a:rPr lang="en-US" sz="1950" dirty="0" smtClean="0"/>
              <a:t> </a:t>
            </a:r>
            <a:r>
              <a:rPr lang="en-US" sz="1950" dirty="0" err="1" smtClean="0"/>
              <a:t>dosen</a:t>
            </a:r>
            <a:r>
              <a:rPr lang="en-US" sz="1950" dirty="0" smtClean="0"/>
              <a:t> </a:t>
            </a:r>
            <a:r>
              <a:rPr lang="en-US" sz="1950" dirty="0" err="1" smtClean="0"/>
              <a:t>pengampu</a:t>
            </a:r>
            <a:r>
              <a:rPr lang="en-US" sz="1950" dirty="0" smtClean="0"/>
              <a:t>.</a:t>
            </a:r>
          </a:p>
          <a:p>
            <a:r>
              <a:rPr lang="en-US" sz="1950" dirty="0" err="1" smtClean="0"/>
              <a:t>Perbaikan</a:t>
            </a:r>
            <a:r>
              <a:rPr lang="en-US" sz="1950" dirty="0" smtClean="0"/>
              <a:t> </a:t>
            </a:r>
            <a:r>
              <a:rPr lang="en-US" sz="1950" dirty="0" err="1" smtClean="0"/>
              <a:t>ini</a:t>
            </a:r>
            <a:r>
              <a:rPr lang="en-US" sz="1950" dirty="0" smtClean="0"/>
              <a:t> </a:t>
            </a:r>
            <a:r>
              <a:rPr lang="en-US" sz="1950" dirty="0" err="1" smtClean="0"/>
              <a:t>dilakukan</a:t>
            </a:r>
            <a:r>
              <a:rPr lang="en-US" sz="1950" dirty="0" smtClean="0"/>
              <a:t> </a:t>
            </a:r>
            <a:r>
              <a:rPr lang="en-US" sz="1950" dirty="0" err="1" smtClean="0"/>
              <a:t>selama</a:t>
            </a:r>
            <a:r>
              <a:rPr lang="en-US" sz="1950" dirty="0" smtClean="0"/>
              <a:t> 3 Hari</a:t>
            </a:r>
            <a:endParaRPr lang="id-ID" sz="1950" dirty="0"/>
          </a:p>
        </p:txBody>
      </p:sp>
    </p:spTree>
    <p:extLst>
      <p:ext uri="{BB962C8B-B14F-4D97-AF65-F5344CB8AC3E}">
        <p14:creationId xmlns:p14="http://schemas.microsoft.com/office/powerpoint/2010/main" val="361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347713" cy="838200"/>
          </a:xfrm>
        </p:spPr>
        <p:txBody>
          <a:bodyPr/>
          <a:lstStyle/>
          <a:p>
            <a:r>
              <a:rPr lang="id-ID" dirty="0" smtClean="0"/>
              <a:t>Penugasan – Pertemuan </a:t>
            </a:r>
            <a:r>
              <a:rPr lang="en-US" dirty="0"/>
              <a:t>8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: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sesui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/</a:t>
            </a:r>
            <a:r>
              <a:rPr lang="en-US" dirty="0" err="1" smtClean="0"/>
              <a:t>diupload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Online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, </a:t>
            </a:r>
            <a:r>
              <a:rPr lang="en-US" dirty="0" smtClean="0"/>
              <a:t>12</a:t>
            </a:r>
            <a:r>
              <a:rPr lang="en-US" dirty="0" smtClean="0"/>
              <a:t> Mei  </a:t>
            </a:r>
            <a:r>
              <a:rPr lang="en-US" dirty="0" smtClean="0"/>
              <a:t>2020 </a:t>
            </a:r>
            <a:r>
              <a:rPr lang="en-US" dirty="0" err="1" smtClean="0"/>
              <a:t>Pukul</a:t>
            </a:r>
            <a:r>
              <a:rPr lang="en-US" dirty="0" smtClean="0"/>
              <a:t> 09.00 WIB. </a:t>
            </a: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19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17710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199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Trebuchet MS</vt:lpstr>
      <vt:lpstr>Wingdings</vt:lpstr>
      <vt:lpstr>Wingdings 3</vt:lpstr>
      <vt:lpstr>Facet</vt:lpstr>
      <vt:lpstr>PERTEMUAN 8 (Review dan Perbaikan Latar Belakang, Identifikasi dan Perumusan Masalah Bagian 3)</vt:lpstr>
      <vt:lpstr>Review Latar Belakang, Identifikasi dan Perumusan Masalah  </vt:lpstr>
      <vt:lpstr>Perbaikan Latar Belakang, Identifikasi dan Perumusan Masalah Bagian 3</vt:lpstr>
      <vt:lpstr>Penugasan – Pertemuan 8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2020-05-09T00:53:26Z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