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BIMBINGAN TUGAS AKHIR</a:t>
            </a:r>
            <a:br>
              <a:rPr lang="en-US" dirty="0" smtClean="0"/>
            </a:br>
            <a:r>
              <a:rPr lang="en-US" dirty="0" smtClean="0"/>
              <a:t>D3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OLEH :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49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 BAB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REFERENSI BUKU</a:t>
            </a:r>
          </a:p>
          <a:p>
            <a:r>
              <a:rPr lang="en-US" dirty="0" smtClean="0"/>
              <a:t>REFERENSI JURNAL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0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INIDKATOR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DIPERJELAS REFERENSI BUKU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43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2382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15</TotalTime>
  <Words>29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 Light</vt:lpstr>
      <vt:lpstr>Rockwell</vt:lpstr>
      <vt:lpstr>Wingdings</vt:lpstr>
      <vt:lpstr>Atlas</vt:lpstr>
      <vt:lpstr>BIMBINGAN TUGAS AKHIR D3</vt:lpstr>
      <vt:lpstr>REVISI BAB 2</vt:lpstr>
      <vt:lpstr>INIDKATOR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TUGAS AKHIR D3</dc:title>
  <dc:creator>KA</dc:creator>
  <cp:lastModifiedBy>KA</cp:lastModifiedBy>
  <cp:revision>3</cp:revision>
  <dcterms:created xsi:type="dcterms:W3CDTF">2020-04-12T19:12:32Z</dcterms:created>
  <dcterms:modified xsi:type="dcterms:W3CDTF">2020-05-09T09:40:18Z</dcterms:modified>
</cp:coreProperties>
</file>