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</a:t>
            </a:r>
            <a:r>
              <a:rPr lang="en-US" dirty="0" smtClean="0"/>
              <a:t>7 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 DRAFT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KELENGKAPAN DRAFT UP</a:t>
            </a:r>
          </a:p>
          <a:p>
            <a:pPr marL="0" indent="0">
              <a:buNone/>
            </a:pPr>
            <a:r>
              <a:rPr lang="en-US" sz="2800" dirty="0" smtClean="0"/>
              <a:t>PPT PERSIAPAN SUP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SISTEMATIKA USULAN PENELITIAN</a:t>
            </a:r>
          </a:p>
          <a:p>
            <a:pPr marL="0" indent="0">
              <a:buNone/>
            </a:pPr>
            <a:r>
              <a:rPr lang="en-US" sz="2400" dirty="0" smtClean="0"/>
              <a:t>COVER</a:t>
            </a:r>
          </a:p>
          <a:p>
            <a:pPr marL="0" indent="0">
              <a:buNone/>
            </a:pPr>
            <a:r>
              <a:rPr lang="en-US" sz="2400" dirty="0" smtClean="0"/>
              <a:t>KATA PENGANTAR</a:t>
            </a:r>
          </a:p>
          <a:p>
            <a:pPr marL="0" indent="0">
              <a:buNone/>
            </a:pPr>
            <a:r>
              <a:rPr lang="en-US" sz="2400" dirty="0" smtClean="0"/>
              <a:t>LEMBAR PENGESAHAN</a:t>
            </a:r>
          </a:p>
          <a:p>
            <a:pPr marL="0" indent="0">
              <a:buNone/>
            </a:pPr>
            <a:r>
              <a:rPr lang="en-US" sz="2400" dirty="0" smtClean="0"/>
              <a:t>DAFTAR TABEL,GAMBAR,LAMPIRAN</a:t>
            </a:r>
          </a:p>
          <a:p>
            <a:pPr marL="0" indent="0">
              <a:buNone/>
            </a:pPr>
            <a:r>
              <a:rPr lang="en-US" sz="2400" dirty="0" smtClean="0"/>
              <a:t>BAB 1 PENDAHULUAN</a:t>
            </a:r>
          </a:p>
          <a:p>
            <a:pPr marL="0" indent="0">
              <a:buNone/>
            </a:pPr>
            <a:r>
              <a:rPr lang="en-US" sz="2400" dirty="0" smtClean="0"/>
              <a:t>BAB 2 KAJIAN PUSTAKA</a:t>
            </a:r>
          </a:p>
          <a:p>
            <a:pPr marL="0" indent="0">
              <a:buNone/>
            </a:pPr>
            <a:r>
              <a:rPr lang="en-US" sz="2400" dirty="0" smtClean="0"/>
              <a:t>BAB 3 OBJEK DAN METODE PENELITIAN</a:t>
            </a:r>
          </a:p>
          <a:p>
            <a:pPr marL="0" indent="0">
              <a:buNone/>
            </a:pPr>
            <a:r>
              <a:rPr lang="en-US" sz="2400" dirty="0" smtClean="0"/>
              <a:t>DAFTAR PUSTAKA</a:t>
            </a:r>
          </a:p>
          <a:p>
            <a:pPr marL="0" indent="0">
              <a:buNone/>
            </a:pPr>
            <a:r>
              <a:rPr lang="en-US" sz="2400" dirty="0" smtClean="0"/>
              <a:t>LAMPIRAN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23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</TotalTime>
  <Words>51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BIMBINGAN SKRIPSI</vt:lpstr>
      <vt:lpstr>MATERI 7 :  ACC DRAFT UP</vt:lpstr>
      <vt:lpstr>DRAFT PROPOSAL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5</cp:revision>
  <dcterms:created xsi:type="dcterms:W3CDTF">2020-04-18T17:01:11Z</dcterms:created>
  <dcterms:modified xsi:type="dcterms:W3CDTF">2020-05-09T10:16:30Z</dcterms:modified>
</cp:coreProperties>
</file>