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67964"/>
          </a:xfrm>
        </p:spPr>
        <p:txBody>
          <a:bodyPr/>
          <a:lstStyle/>
          <a:p>
            <a:r>
              <a:rPr lang="en-US" dirty="0"/>
              <a:t>MATERI 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KELENGKAPAN DRAFT UP</a:t>
            </a:r>
          </a:p>
          <a:p>
            <a:pPr marL="0" indent="0">
              <a:buNone/>
            </a:pPr>
            <a:r>
              <a:rPr lang="en-US" sz="2800" dirty="0" smtClean="0"/>
              <a:t>PPT PERSIAPAN SUP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9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PPT SUP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ISI PPT</a:t>
            </a:r>
          </a:p>
          <a:p>
            <a:pPr marL="0" indent="0">
              <a:buNone/>
            </a:pPr>
            <a:r>
              <a:rPr lang="en-US" sz="2400" dirty="0" smtClean="0"/>
              <a:t>KELENGKAPAN DRAFT SUP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23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</TotalTime>
  <Words>30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BIMBINGAN SKRIPSI</vt:lpstr>
      <vt:lpstr>MATERI 8 :  SUP</vt:lpstr>
      <vt:lpstr>PPT SUP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SKRIPSI</dc:title>
  <dc:creator>KA</dc:creator>
  <cp:lastModifiedBy>KA</cp:lastModifiedBy>
  <cp:revision>6</cp:revision>
  <dcterms:created xsi:type="dcterms:W3CDTF">2020-04-18T17:01:11Z</dcterms:created>
  <dcterms:modified xsi:type="dcterms:W3CDTF">2020-05-09T10:18:05Z</dcterms:modified>
</cp:coreProperties>
</file>