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41"/>
    <p:restoredTop sz="92789"/>
  </p:normalViewPr>
  <p:slideViewPr>
    <p:cSldViewPr>
      <p:cViewPr varScale="1">
        <p:scale>
          <a:sx n="68" d="100"/>
          <a:sy n="68" d="100"/>
        </p:scale>
        <p:origin x="172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83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2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63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9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9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9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4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62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9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40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FBD05-B8E6-4827-8DC5-8A25E6B0ED7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7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36775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dirty="0"/>
              <a:t>SISTEMATIKA </a:t>
            </a:r>
            <a:br>
              <a:rPr lang="en-US" dirty="0"/>
            </a:br>
            <a:r>
              <a:rPr lang="en-US" dirty="0"/>
              <a:t>PEMBUATAN MAKALAH DAN POWERPOINT</a:t>
            </a:r>
          </a:p>
        </p:txBody>
      </p:sp>
    </p:spTree>
    <p:extLst>
      <p:ext uri="{BB962C8B-B14F-4D97-AF65-F5344CB8AC3E}">
        <p14:creationId xmlns:p14="http://schemas.microsoft.com/office/powerpoint/2010/main" val="2688407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dirty="0"/>
              <a:t>COVER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dirty="0"/>
              <a:t>JUDUL  MATERI</a:t>
            </a:r>
          </a:p>
          <a:p>
            <a:pPr marL="0" indent="0" algn="ctr">
              <a:buNone/>
            </a:pPr>
            <a:r>
              <a:rPr lang="en-US" sz="2400" dirty="0"/>
              <a:t>MAKALAH</a:t>
            </a:r>
          </a:p>
          <a:p>
            <a:pPr marL="0" indent="0" algn="ctr">
              <a:buNone/>
            </a:pPr>
            <a:r>
              <a:rPr lang="en-US" sz="2400" dirty="0"/>
              <a:t>Di </a:t>
            </a:r>
            <a:r>
              <a:rPr lang="en-US" sz="2400" dirty="0" err="1"/>
              <a:t>ajukan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syarat</a:t>
            </a:r>
            <a:r>
              <a:rPr lang="en-US" sz="2400" dirty="0"/>
              <a:t> </a:t>
            </a:r>
            <a:r>
              <a:rPr lang="en-US" sz="2400" dirty="0" err="1"/>
              <a:t>mata</a:t>
            </a:r>
            <a:r>
              <a:rPr lang="en-US" sz="2400" dirty="0"/>
              <a:t> </a:t>
            </a:r>
            <a:r>
              <a:rPr lang="en-US" sz="2400" dirty="0" err="1"/>
              <a:t>kuliah</a:t>
            </a:r>
            <a:r>
              <a:rPr lang="en-US" sz="2400" dirty="0"/>
              <a:t> </a:t>
            </a:r>
          </a:p>
          <a:p>
            <a:pPr marL="0" indent="0" algn="ctr">
              <a:buNone/>
            </a:pPr>
            <a:r>
              <a:rPr lang="en-US" sz="2400" dirty="0"/>
              <a:t>…………………………………………..</a:t>
            </a:r>
          </a:p>
          <a:p>
            <a:pPr marL="0" indent="0" algn="ctr">
              <a:buNone/>
            </a:pPr>
            <a:r>
              <a:rPr lang="en-US" sz="2400" dirty="0" err="1"/>
              <a:t>Kelas</a:t>
            </a:r>
            <a:r>
              <a:rPr lang="en-US" sz="2400" dirty="0"/>
              <a:t> : </a:t>
            </a:r>
          </a:p>
          <a:p>
            <a:pPr marL="0" indent="0" algn="ctr">
              <a:buNone/>
            </a:pPr>
            <a:r>
              <a:rPr lang="en-US" sz="2400" dirty="0" err="1"/>
              <a:t>Nama-Nama</a:t>
            </a:r>
            <a:r>
              <a:rPr lang="en-US" sz="2400" dirty="0"/>
              <a:t>/NIM </a:t>
            </a:r>
            <a:r>
              <a:rPr lang="en-US" sz="2400" dirty="0" err="1"/>
              <a:t>Kelompok</a:t>
            </a:r>
            <a:r>
              <a:rPr lang="en-US" sz="2400" dirty="0"/>
              <a:t>  : 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L O G O UNIKOM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PROGRAM STUDI MANAJEMEN</a:t>
            </a:r>
          </a:p>
          <a:p>
            <a:pPr marL="0" indent="0" algn="ctr">
              <a:buNone/>
            </a:pPr>
            <a:r>
              <a:rPr lang="en-US" sz="2400" dirty="0"/>
              <a:t>FAKULTAS EKONOMI</a:t>
            </a:r>
          </a:p>
          <a:p>
            <a:pPr marL="0" indent="0" algn="ctr">
              <a:buNone/>
            </a:pPr>
            <a:r>
              <a:rPr lang="en-US" sz="2400" dirty="0"/>
              <a:t>UNIVERSITAS KOMPUTER INDONESIA</a:t>
            </a:r>
          </a:p>
          <a:p>
            <a:pPr marL="0" indent="0" algn="ctr">
              <a:buNone/>
            </a:pPr>
            <a:r>
              <a:rPr lang="en-US" sz="2400" dirty="0"/>
              <a:t>BANDUNG </a:t>
            </a:r>
          </a:p>
          <a:p>
            <a:pPr marL="0" indent="0" algn="ctr">
              <a:buNone/>
            </a:pPr>
            <a:r>
              <a:rPr lang="en-US" sz="2400" dirty="0"/>
              <a:t>2016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815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en-US" sz="3200" b="1" dirty="0"/>
              <a:t>SISTEMATIKA MAKALAH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KATA PENGANTAR</a:t>
            </a:r>
          </a:p>
          <a:p>
            <a:r>
              <a:rPr lang="en-US" sz="2400" dirty="0"/>
              <a:t>DAFTAR ISI</a:t>
            </a:r>
          </a:p>
          <a:p>
            <a:r>
              <a:rPr lang="en-US" sz="2400" dirty="0"/>
              <a:t>BAB I	 :  - LATAR BELAKANG </a:t>
            </a:r>
          </a:p>
          <a:p>
            <a:pPr marL="0" indent="0">
              <a:buNone/>
            </a:pPr>
            <a:r>
              <a:rPr lang="en-US" sz="2400" dirty="0"/>
              <a:t>		     - RUMUSAN MASALAH </a:t>
            </a:r>
          </a:p>
          <a:p>
            <a:pPr marL="0" indent="0">
              <a:buNone/>
            </a:pPr>
            <a:r>
              <a:rPr lang="en-US" sz="2400" dirty="0"/>
              <a:t>		     - TUJUAN </a:t>
            </a:r>
          </a:p>
          <a:p>
            <a:r>
              <a:rPr lang="en-US" sz="2400" dirty="0"/>
              <a:t>BAB  II	:  PEMBAHASAN </a:t>
            </a:r>
          </a:p>
          <a:p>
            <a:r>
              <a:rPr lang="en-US" sz="2400" dirty="0"/>
              <a:t>BAB III	:  CONTOH KASUS REAL (BENTUK VIDIO, WAWANCARA DLL)</a:t>
            </a:r>
          </a:p>
          <a:p>
            <a:r>
              <a:rPr lang="en-US" sz="2400" dirty="0"/>
              <a:t>BAB IV	:  KESIMPULAN  DAN SARAN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DAFTAR PUSTAKA</a:t>
            </a:r>
          </a:p>
          <a:p>
            <a:r>
              <a:rPr lang="en-US" sz="2400" dirty="0"/>
              <a:t>LAMPIRAN-LAMPIRAN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CATATAN : </a:t>
            </a:r>
          </a:p>
          <a:p>
            <a:r>
              <a:rPr lang="en-US" sz="2400" dirty="0"/>
              <a:t>JENIS TIMES NEW ROMAN 12 KECUALI JUDUL ATAU SUB JUDUL </a:t>
            </a:r>
          </a:p>
          <a:p>
            <a:r>
              <a:rPr lang="en-US" sz="2400" dirty="0"/>
              <a:t>JARAK SPASI 2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		</a:t>
            </a:r>
          </a:p>
          <a:p>
            <a:pPr marL="1371600" lvl="3" indent="0">
              <a:buNone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03293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KETENTUAN </a:t>
            </a:r>
            <a:br>
              <a:rPr lang="en-US" dirty="0"/>
            </a:br>
            <a:r>
              <a:rPr lang="en-US" dirty="0"/>
              <a:t>PEMBUATAN POWERPOINT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1"/>
            <a:ext cx="8229600" cy="3352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TIDAK MENGGUNAKAN KARIKATUR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GUNAKAN PERMAINAN WARNA DI HURUF ATAU WARNA DASAR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UKURAN HURUF MINIMAL 24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JENIS HURUF CALIBRI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58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PEMATERI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SATU MAKALAH DIBERIKAN KEPADA DOSEN PEMBIMBING PADA SAAT PERSENTASI </a:t>
            </a:r>
          </a:p>
          <a:p>
            <a:pPr algn="just"/>
            <a:r>
              <a:rPr lang="en-US" dirty="0"/>
              <a:t>POWERPOINT (PPT) DI DISATUKAN DENGAN MAKALAH PADA SAAT SUDAH REVISI</a:t>
            </a:r>
          </a:p>
          <a:p>
            <a:pPr algn="just"/>
            <a:r>
              <a:rPr lang="en-US" dirty="0"/>
              <a:t>MASING-MASING PERSONAL DALAM KELOMPOK MEMILIKI MAKALAH PADA SAAT PERSENTASI</a:t>
            </a:r>
          </a:p>
          <a:p>
            <a:pPr algn="just"/>
            <a:r>
              <a:rPr lang="en-US" dirty="0"/>
              <a:t>MAKALAH (WORD)  DAN POWERPOINT </a:t>
            </a:r>
            <a:r>
              <a:rPr lang="en-US" dirty="0" smtClean="0"/>
              <a:t>D</a:t>
            </a:r>
            <a:r>
              <a:rPr lang="id-ID" dirty="0" smtClean="0"/>
              <a:t>IUPLOAD DITUGAS KULIAH ONLINE</a:t>
            </a:r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338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PESERTA DISKUSI/</a:t>
            </a:r>
            <a:br>
              <a:rPr lang="en-US" dirty="0"/>
            </a:br>
            <a:r>
              <a:rPr lang="en-US" dirty="0"/>
              <a:t>KELOMPOK PENELAAH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429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MENYIMAK ISI MATERI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MEMBUAT KESIMPULAN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MEMBUAT PERTANYAAN/BERTANYA KEPADA PEMATERI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DIKUMPULKAN (SEBAGAI QUIZ)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055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43BDB-B82F-8643-92E4-6E4DDFC845A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MATERI UNTUK SETIAP KELOMPOK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BE4CF-C13C-484D-AA3B-143849349B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/>
              <a:t>KELOMPOK 1</a:t>
            </a:r>
          </a:p>
          <a:p>
            <a:endParaRPr lang="en-US" dirty="0"/>
          </a:p>
          <a:p>
            <a:r>
              <a:rPr lang="en-US" dirty="0"/>
              <a:t>KELOMPOK 2</a:t>
            </a:r>
          </a:p>
          <a:p>
            <a:r>
              <a:rPr lang="en-US" dirty="0"/>
              <a:t>KELOMPOK 3</a:t>
            </a:r>
          </a:p>
          <a:p>
            <a:r>
              <a:rPr lang="en-US" dirty="0"/>
              <a:t>KELOMPOK 4</a:t>
            </a:r>
          </a:p>
          <a:p>
            <a:endParaRPr lang="en-US" dirty="0"/>
          </a:p>
          <a:p>
            <a:r>
              <a:rPr lang="en-US" dirty="0"/>
              <a:t>KELOMPOK 5</a:t>
            </a:r>
          </a:p>
          <a:p>
            <a:r>
              <a:rPr lang="en-US" dirty="0"/>
              <a:t>KELOMPOK </a:t>
            </a:r>
            <a:r>
              <a:rPr lang="en-US" dirty="0" smtClean="0"/>
              <a:t>6</a:t>
            </a:r>
            <a:endParaRPr lang="en-US" dirty="0"/>
          </a:p>
          <a:p>
            <a:r>
              <a:rPr lang="en-US" dirty="0"/>
              <a:t>KELOMPOK 7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4D67E-4B75-B34C-92BA-615D04F3D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id-ID" sz="1900" b="1" dirty="0"/>
              <a:t>KONSEP DASAR PROFESI DAN KODE ETIK </a:t>
            </a:r>
            <a:r>
              <a:rPr lang="id-ID" sz="1900" b="1" dirty="0" smtClean="0"/>
              <a:t>PROFESI</a:t>
            </a:r>
          </a:p>
          <a:p>
            <a:r>
              <a:rPr lang="id-ID" sz="1900" b="1" dirty="0"/>
              <a:t>PERBANDINGAN KODE ETIK BEBERAPA </a:t>
            </a:r>
            <a:r>
              <a:rPr lang="id-ID" sz="1900" b="1" dirty="0" smtClean="0"/>
              <a:t>PROFESI</a:t>
            </a:r>
          </a:p>
          <a:p>
            <a:pPr lvl="0"/>
            <a:r>
              <a:rPr lang="id-ID" sz="1900" b="1" dirty="0"/>
              <a:t>KODE ETIK PROFESI AKUNTANSI DI INDONESIA DAN </a:t>
            </a:r>
            <a:r>
              <a:rPr lang="id-ID" sz="1900" b="1" dirty="0" smtClean="0"/>
              <a:t>PENERAPANNYA</a:t>
            </a:r>
          </a:p>
          <a:p>
            <a:r>
              <a:rPr lang="id-ID" sz="1900" b="1" dirty="0" smtClean="0"/>
              <a:t>KODE </a:t>
            </a:r>
            <a:r>
              <a:rPr lang="id-ID" sz="1900" b="1" dirty="0"/>
              <a:t>ETIK PROFESI AKUNTAN INTERNASIONAL DAN </a:t>
            </a:r>
            <a:r>
              <a:rPr lang="id-ID" sz="1900" b="1" dirty="0" smtClean="0"/>
              <a:t>PENERAPANNYA</a:t>
            </a:r>
          </a:p>
          <a:p>
            <a:pPr lvl="0"/>
            <a:r>
              <a:rPr lang="id-ID" sz="1900" b="1" dirty="0"/>
              <a:t>REGULASI TERKAIT KODE ETIK PROFESI AKUNTAN DI INDONESIA</a:t>
            </a:r>
            <a:endParaRPr lang="id-ID" sz="1900" dirty="0"/>
          </a:p>
          <a:p>
            <a:pPr lvl="0"/>
            <a:r>
              <a:rPr lang="id-ID" sz="1900" b="1" dirty="0"/>
              <a:t>REGULASI TERKAIT KODE ETIK PROFESI AKUNTAN </a:t>
            </a:r>
            <a:r>
              <a:rPr lang="id-ID" sz="1900" b="1" dirty="0" smtClean="0"/>
              <a:t>INTERNASIONAL</a:t>
            </a:r>
          </a:p>
          <a:p>
            <a:pPr lvl="0"/>
            <a:r>
              <a:rPr lang="id-ID" sz="1900" b="1" dirty="0"/>
              <a:t>KODE ETIK PROFESI AKUNTANS DI INDONESIA</a:t>
            </a:r>
            <a:endParaRPr lang="id-ID" sz="1900" b="1" dirty="0" smtClean="0"/>
          </a:p>
          <a:p>
            <a:pPr lvl="0"/>
            <a:endParaRPr lang="id-ID" sz="1900" dirty="0"/>
          </a:p>
          <a:p>
            <a:endParaRPr lang="id-ID" sz="1900" dirty="0"/>
          </a:p>
          <a:p>
            <a:pPr lvl="0"/>
            <a:endParaRPr lang="id-ID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03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43BDB-B82F-8643-92E4-6E4DDFC845A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>REFERENSI:</a:t>
            </a:r>
            <a:r>
              <a:rPr lang="id-ID" dirty="0"/>
              <a:t/>
            </a:r>
            <a:br>
              <a:rPr lang="id-ID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BE4CF-C13C-484D-AA3B-143849349B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lvl="0"/>
            <a:r>
              <a:rPr lang="en-ID" dirty="0"/>
              <a:t>Leonard J. Brooks , 2004, </a:t>
            </a:r>
            <a:r>
              <a:rPr lang="en-ID" i="1" dirty="0"/>
              <a:t>Business &amp; Professional Ethics for Accountants</a:t>
            </a:r>
            <a:r>
              <a:rPr lang="en-ID" dirty="0"/>
              <a:t>. South-Western College Publishing. </a:t>
            </a:r>
            <a:endParaRPr lang="id-ID" dirty="0"/>
          </a:p>
          <a:p>
            <a:pPr lvl="0"/>
            <a:r>
              <a:rPr lang="en-ID" dirty="0"/>
              <a:t> Ronald F. </a:t>
            </a:r>
            <a:r>
              <a:rPr lang="en-ID" dirty="0" err="1"/>
              <a:t>Duska</a:t>
            </a:r>
            <a:r>
              <a:rPr lang="en-ID" dirty="0"/>
              <a:t>, &amp; B.S. </a:t>
            </a:r>
            <a:r>
              <a:rPr lang="en-ID" dirty="0" err="1"/>
              <a:t>Duska</a:t>
            </a:r>
            <a:r>
              <a:rPr lang="en-ID" dirty="0"/>
              <a:t>, 2005, </a:t>
            </a:r>
            <a:r>
              <a:rPr lang="en-ID" i="1" dirty="0"/>
              <a:t>Accounting Ethics</a:t>
            </a:r>
            <a:r>
              <a:rPr lang="en-ID" dirty="0"/>
              <a:t>. Blackwell Publishing. </a:t>
            </a:r>
            <a:endParaRPr lang="id-ID" dirty="0"/>
          </a:p>
          <a:p>
            <a:pPr lvl="0"/>
            <a:r>
              <a:rPr lang="id-ID" dirty="0"/>
              <a:t>Bertens, </a:t>
            </a:r>
            <a:r>
              <a:rPr lang="en-US" dirty="0"/>
              <a:t> 2005, </a:t>
            </a:r>
            <a:r>
              <a:rPr lang="id-ID" i="1" dirty="0"/>
              <a:t>Etika</a:t>
            </a:r>
            <a:r>
              <a:rPr lang="id-ID" dirty="0"/>
              <a:t>, Gramedia Pustaka Utama, Jakarta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id-ID" dirty="0"/>
              <a:t>Gatut L Budiono, Etika Bisnis Pendekatam Teoritis dan Praktis,</a:t>
            </a:r>
            <a:r>
              <a:rPr lang="en-US" dirty="0"/>
              <a:t>  </a:t>
            </a:r>
            <a:r>
              <a:rPr lang="id-ID" dirty="0"/>
              <a:t>Poliyama Widya Pustaka, Jakarta, 2008</a:t>
            </a:r>
          </a:p>
          <a:p>
            <a:pPr lvl="0"/>
            <a:r>
              <a:rPr lang="id-ID" dirty="0"/>
              <a:t>Kustoro Budiarta, </a:t>
            </a:r>
            <a:r>
              <a:rPr lang="en-US" dirty="0"/>
              <a:t>2010, </a:t>
            </a:r>
            <a:r>
              <a:rPr lang="id-ID" dirty="0"/>
              <a:t>Pengantar Bisnis, Edisi 1 &amp; 2, Mitra Wacana 	Media, jakarta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id-ID" dirty="0"/>
              <a:t>Husein Umar, </a:t>
            </a:r>
            <a:r>
              <a:rPr lang="en-US" dirty="0"/>
              <a:t>2008, </a:t>
            </a:r>
            <a:r>
              <a:rPr lang="id-ID" dirty="0"/>
              <a:t>Manajemen, Resko Bisnis-Pendekatan Finansial dan Nonfinansial, Gramedia, Pustaka Utama, Jakarta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id-ID" dirty="0"/>
              <a:t> Sonny Kraff,</a:t>
            </a:r>
            <a:r>
              <a:rPr lang="en-US" dirty="0"/>
              <a:t> 2006, </a:t>
            </a:r>
            <a:r>
              <a:rPr lang="id-ID" dirty="0"/>
              <a:t>ETIKA BISNIS, Kanishus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id-ID" dirty="0"/>
              <a:t>......................., </a:t>
            </a:r>
            <a:r>
              <a:rPr lang="en-US" dirty="0"/>
              <a:t>2007, </a:t>
            </a:r>
            <a:r>
              <a:rPr lang="id-ID" dirty="0"/>
              <a:t>ETIKA BISNIS, Media Indonesia,Kanishus, Yogyakarta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fi-FI" dirty="0"/>
              <a:t>Situmorang Ecoline</a:t>
            </a:r>
            <a:r>
              <a:rPr lang="id-ID" dirty="0"/>
              <a:t>, </a:t>
            </a:r>
            <a:r>
              <a:rPr lang="en-US" dirty="0"/>
              <a:t>2006, </a:t>
            </a:r>
            <a:r>
              <a:rPr lang="fi-FI" dirty="0"/>
              <a:t>Pemutusan Sepihak Pekerja Pt.Pertamina, Semarang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4D67E-4B75-B34C-92BA-615D04F3D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lvl="0"/>
            <a:endParaRPr lang="id-ID" sz="1900" dirty="0"/>
          </a:p>
          <a:p>
            <a:endParaRPr lang="id-ID" sz="1900" dirty="0"/>
          </a:p>
          <a:p>
            <a:pPr lvl="0"/>
            <a:endParaRPr lang="id-ID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785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271</Words>
  <Application>Microsoft Office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SISTEMATIKA  PEMBUATAN MAKALAH DAN POWERPOINT</vt:lpstr>
      <vt:lpstr>COVER</vt:lpstr>
      <vt:lpstr>SISTEMATIKA MAKALAH</vt:lpstr>
      <vt:lpstr>KETENTUAN  PEMBUATAN POWERPOINT</vt:lpstr>
      <vt:lpstr>PEMATERI</vt:lpstr>
      <vt:lpstr>PESERTA DISKUSI/ KELOMPOK PENELAAH</vt:lpstr>
      <vt:lpstr>MATERI UNTUK SETIAP KELOMPOK </vt:lpstr>
      <vt:lpstr>REFERENSI: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Sistematika  pembuatan makalah dan powerpoint</dc:title>
  <dc:creator>Isniar</dc:creator>
  <cp:lastModifiedBy>mari</cp:lastModifiedBy>
  <cp:revision>14</cp:revision>
  <dcterms:created xsi:type="dcterms:W3CDTF">2012-03-22T08:40:29Z</dcterms:created>
  <dcterms:modified xsi:type="dcterms:W3CDTF">2020-05-09T10:44:48Z</dcterms:modified>
</cp:coreProperties>
</file>