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5935" y="1558544"/>
            <a:ext cx="4072128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406908"/>
            <a:ext cx="7614919" cy="1491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Berlin Sans FB Demi"/>
                <a:cs typeface="Berlin Sans FB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5270" y="1326896"/>
            <a:ext cx="7093458" cy="1944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207" y="1099058"/>
            <a:ext cx="530669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4000" spc="-35" dirty="0">
                <a:latin typeface="Calibri"/>
                <a:cs typeface="Calibri"/>
              </a:rPr>
              <a:t>PENJADWALAN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PROYEK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2800" spc="-15" dirty="0">
                <a:latin typeface="Calibri"/>
                <a:cs typeface="Calibri"/>
              </a:rPr>
              <a:t>Pengukuran </a:t>
            </a:r>
            <a:r>
              <a:rPr sz="2800" dirty="0">
                <a:latin typeface="Calibri"/>
                <a:cs typeface="Calibri"/>
              </a:rPr>
              <a:t>Masa </a:t>
            </a:r>
            <a:r>
              <a:rPr sz="2800" spc="-20" dirty="0">
                <a:latin typeface="Calibri"/>
                <a:cs typeface="Calibri"/>
              </a:rPr>
              <a:t>Pekerjaan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Proyek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4695" y="2665222"/>
            <a:ext cx="3593465" cy="1203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20000"/>
              </a:lnSpc>
            </a:pPr>
            <a:r>
              <a:rPr sz="3200" b="1" spc="-15" dirty="0">
                <a:solidFill>
                  <a:srgbClr val="00B0F0"/>
                </a:solidFill>
                <a:latin typeface="Calibri"/>
                <a:cs typeface="Calibri"/>
              </a:rPr>
              <a:t>BAR CHART </a:t>
            </a:r>
            <a:r>
              <a:rPr sz="3200" b="1" spc="-10" dirty="0">
                <a:solidFill>
                  <a:srgbClr val="00B0F0"/>
                </a:solidFill>
                <a:latin typeface="Calibri"/>
                <a:cs typeface="Calibri"/>
              </a:rPr>
              <a:t>METHOD  NETWORK</a:t>
            </a:r>
            <a:r>
              <a:rPr sz="3200" b="1" spc="-7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b="1" spc="-45" dirty="0">
                <a:solidFill>
                  <a:srgbClr val="00B0F0"/>
                </a:solidFill>
                <a:latin typeface="Calibri"/>
                <a:cs typeface="Calibri"/>
              </a:rPr>
              <a:t>ANALYSIS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488441"/>
            <a:ext cx="4201160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Konsep </a:t>
            </a:r>
            <a:r>
              <a:rPr spc="-5" dirty="0">
                <a:latin typeface="Calibri"/>
                <a:cs typeface="Calibri"/>
              </a:rPr>
              <a:t>1</a:t>
            </a:r>
            <a:r>
              <a:rPr b="0" spc="-5" dirty="0">
                <a:latin typeface="Calibri"/>
                <a:cs typeface="Calibri"/>
              </a:rPr>
              <a:t>. setiap aktivitas </a:t>
            </a:r>
            <a:r>
              <a:rPr b="0" spc="-15" dirty="0">
                <a:latin typeface="Calibri"/>
                <a:cs typeface="Calibri"/>
              </a:rPr>
              <a:t>hanya </a:t>
            </a:r>
            <a:r>
              <a:rPr b="0" spc="-5" dirty="0">
                <a:latin typeface="Calibri"/>
                <a:cs typeface="Calibri"/>
              </a:rPr>
              <a:t>diwakili oleh  </a:t>
            </a:r>
            <a:r>
              <a:rPr b="0" spc="-10" dirty="0">
                <a:latin typeface="Calibri"/>
                <a:cs typeface="Calibri"/>
              </a:rPr>
              <a:t>satu </a:t>
            </a:r>
            <a:r>
              <a:rPr b="0" spc="-5" dirty="0">
                <a:latin typeface="Calibri"/>
                <a:cs typeface="Calibri"/>
              </a:rPr>
              <a:t>panah di jaringan, </a:t>
            </a:r>
            <a:r>
              <a:rPr b="0" dirty="0">
                <a:latin typeface="Calibri"/>
                <a:cs typeface="Calibri"/>
              </a:rPr>
              <a:t>tidak ada </a:t>
            </a:r>
            <a:r>
              <a:rPr b="0" spc="-5" dirty="0">
                <a:latin typeface="Calibri"/>
                <a:cs typeface="Calibri"/>
              </a:rPr>
              <a:t>sebuah  aktivitas </a:t>
            </a:r>
            <a:r>
              <a:rPr b="0" spc="-10" dirty="0">
                <a:latin typeface="Calibri"/>
                <a:cs typeface="Calibri"/>
              </a:rPr>
              <a:t>yang </a:t>
            </a:r>
            <a:r>
              <a:rPr b="0" spc="-5" dirty="0">
                <a:latin typeface="Calibri"/>
                <a:cs typeface="Calibri"/>
              </a:rPr>
              <a:t>diwakili </a:t>
            </a:r>
            <a:r>
              <a:rPr b="0" dirty="0">
                <a:latin typeface="Calibri"/>
                <a:cs typeface="Calibri"/>
              </a:rPr>
              <a:t>dua </a:t>
            </a:r>
            <a:r>
              <a:rPr b="0" spc="-10" dirty="0">
                <a:latin typeface="Calibri"/>
                <a:cs typeface="Calibri"/>
              </a:rPr>
              <a:t>kali </a:t>
            </a:r>
            <a:r>
              <a:rPr b="0" spc="-5" dirty="0">
                <a:latin typeface="Calibri"/>
                <a:cs typeface="Calibri"/>
              </a:rPr>
              <a:t>di </a:t>
            </a:r>
            <a:r>
              <a:rPr b="0" spc="-10" dirty="0">
                <a:latin typeface="Calibri"/>
                <a:cs typeface="Calibri"/>
              </a:rPr>
              <a:t>jaringan  </a:t>
            </a:r>
            <a:r>
              <a:rPr b="0" dirty="0">
                <a:latin typeface="Calibri"/>
                <a:cs typeface="Calibri"/>
              </a:rPr>
              <a:t>(tidak ada </a:t>
            </a:r>
            <a:r>
              <a:rPr b="0" spc="-15" dirty="0">
                <a:latin typeface="Calibri"/>
                <a:cs typeface="Calibri"/>
              </a:rPr>
              <a:t>kegiatan </a:t>
            </a:r>
            <a:r>
              <a:rPr b="0" spc="-10" dirty="0">
                <a:latin typeface="Calibri"/>
                <a:cs typeface="Calibri"/>
              </a:rPr>
              <a:t>yang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kembar)</a:t>
            </a:r>
          </a:p>
        </p:txBody>
      </p:sp>
      <p:sp>
        <p:nvSpPr>
          <p:cNvPr id="3" name="object 3"/>
          <p:cNvSpPr/>
          <p:nvPr/>
        </p:nvSpPr>
        <p:spPr>
          <a:xfrm>
            <a:off x="6019800" y="24559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19">
                <a:moveTo>
                  <a:pt x="240411" y="0"/>
                </a:moveTo>
                <a:lnTo>
                  <a:pt x="191977" y="4333"/>
                </a:lnTo>
                <a:lnTo>
                  <a:pt x="146857" y="16764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1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1" y="426720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6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1"/>
                </a:lnTo>
                <a:lnTo>
                  <a:pt x="439781" y="94059"/>
                </a:lnTo>
                <a:lnTo>
                  <a:pt x="410432" y="62483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24559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19">
                <a:moveTo>
                  <a:pt x="0" y="213360"/>
                </a:moveTo>
                <a:lnTo>
                  <a:pt x="4886" y="170354"/>
                </a:lnTo>
                <a:lnTo>
                  <a:pt x="18901" y="130301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4"/>
                </a:lnTo>
                <a:lnTo>
                  <a:pt x="191977" y="4333"/>
                </a:lnTo>
                <a:lnTo>
                  <a:pt x="240411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3"/>
                </a:lnTo>
                <a:lnTo>
                  <a:pt x="439781" y="94059"/>
                </a:lnTo>
                <a:lnTo>
                  <a:pt x="461938" y="130301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6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1" y="426720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89979" y="2517902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31329" y="24559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19">
                <a:moveTo>
                  <a:pt x="240411" y="0"/>
                </a:moveTo>
                <a:lnTo>
                  <a:pt x="191940" y="4333"/>
                </a:lnTo>
                <a:lnTo>
                  <a:pt x="146804" y="16764"/>
                </a:lnTo>
                <a:lnTo>
                  <a:pt x="105965" y="36433"/>
                </a:lnTo>
                <a:lnTo>
                  <a:pt x="70389" y="62484"/>
                </a:lnTo>
                <a:lnTo>
                  <a:pt x="41040" y="94059"/>
                </a:lnTo>
                <a:lnTo>
                  <a:pt x="18883" y="130301"/>
                </a:lnTo>
                <a:lnTo>
                  <a:pt x="4881" y="170354"/>
                </a:lnTo>
                <a:lnTo>
                  <a:pt x="0" y="213360"/>
                </a:lnTo>
                <a:lnTo>
                  <a:pt x="4881" y="256365"/>
                </a:lnTo>
                <a:lnTo>
                  <a:pt x="18883" y="296418"/>
                </a:lnTo>
                <a:lnTo>
                  <a:pt x="41040" y="332660"/>
                </a:lnTo>
                <a:lnTo>
                  <a:pt x="70389" y="364236"/>
                </a:lnTo>
                <a:lnTo>
                  <a:pt x="105965" y="390286"/>
                </a:lnTo>
                <a:lnTo>
                  <a:pt x="146804" y="409956"/>
                </a:lnTo>
                <a:lnTo>
                  <a:pt x="191940" y="422386"/>
                </a:lnTo>
                <a:lnTo>
                  <a:pt x="240411" y="426720"/>
                </a:lnTo>
                <a:lnTo>
                  <a:pt x="288844" y="422386"/>
                </a:lnTo>
                <a:lnTo>
                  <a:pt x="333964" y="409955"/>
                </a:lnTo>
                <a:lnTo>
                  <a:pt x="374800" y="390286"/>
                </a:lnTo>
                <a:lnTo>
                  <a:pt x="410384" y="364236"/>
                </a:lnTo>
                <a:lnTo>
                  <a:pt x="439747" y="332660"/>
                </a:lnTo>
                <a:lnTo>
                  <a:pt x="461920" y="296418"/>
                </a:lnTo>
                <a:lnTo>
                  <a:pt x="475935" y="256365"/>
                </a:lnTo>
                <a:lnTo>
                  <a:pt x="480822" y="213360"/>
                </a:lnTo>
                <a:lnTo>
                  <a:pt x="475935" y="170354"/>
                </a:lnTo>
                <a:lnTo>
                  <a:pt x="461920" y="130301"/>
                </a:lnTo>
                <a:lnTo>
                  <a:pt x="439747" y="94059"/>
                </a:lnTo>
                <a:lnTo>
                  <a:pt x="410384" y="62483"/>
                </a:lnTo>
                <a:lnTo>
                  <a:pt x="374800" y="36433"/>
                </a:lnTo>
                <a:lnTo>
                  <a:pt x="333964" y="16763"/>
                </a:lnTo>
                <a:lnTo>
                  <a:pt x="288844" y="4333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1329" y="24559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19">
                <a:moveTo>
                  <a:pt x="0" y="213360"/>
                </a:moveTo>
                <a:lnTo>
                  <a:pt x="4881" y="170354"/>
                </a:lnTo>
                <a:lnTo>
                  <a:pt x="18883" y="130301"/>
                </a:lnTo>
                <a:lnTo>
                  <a:pt x="41040" y="94059"/>
                </a:lnTo>
                <a:lnTo>
                  <a:pt x="70389" y="62484"/>
                </a:lnTo>
                <a:lnTo>
                  <a:pt x="105965" y="36433"/>
                </a:lnTo>
                <a:lnTo>
                  <a:pt x="146804" y="16764"/>
                </a:lnTo>
                <a:lnTo>
                  <a:pt x="191940" y="4333"/>
                </a:lnTo>
                <a:lnTo>
                  <a:pt x="240411" y="0"/>
                </a:lnTo>
                <a:lnTo>
                  <a:pt x="288844" y="4333"/>
                </a:lnTo>
                <a:lnTo>
                  <a:pt x="333964" y="16763"/>
                </a:lnTo>
                <a:lnTo>
                  <a:pt x="374800" y="36433"/>
                </a:lnTo>
                <a:lnTo>
                  <a:pt x="410384" y="62483"/>
                </a:lnTo>
                <a:lnTo>
                  <a:pt x="439747" y="94059"/>
                </a:lnTo>
                <a:lnTo>
                  <a:pt x="461920" y="130301"/>
                </a:lnTo>
                <a:lnTo>
                  <a:pt x="475935" y="170354"/>
                </a:lnTo>
                <a:lnTo>
                  <a:pt x="480822" y="213360"/>
                </a:lnTo>
                <a:lnTo>
                  <a:pt x="475935" y="256365"/>
                </a:lnTo>
                <a:lnTo>
                  <a:pt x="461920" y="296418"/>
                </a:lnTo>
                <a:lnTo>
                  <a:pt x="439747" y="332660"/>
                </a:lnTo>
                <a:lnTo>
                  <a:pt x="410384" y="364236"/>
                </a:lnTo>
                <a:lnTo>
                  <a:pt x="374800" y="390286"/>
                </a:lnTo>
                <a:lnTo>
                  <a:pt x="333964" y="409955"/>
                </a:lnTo>
                <a:lnTo>
                  <a:pt x="288844" y="422386"/>
                </a:lnTo>
                <a:lnTo>
                  <a:pt x="240411" y="426720"/>
                </a:lnTo>
                <a:lnTo>
                  <a:pt x="191940" y="422386"/>
                </a:lnTo>
                <a:lnTo>
                  <a:pt x="146804" y="409956"/>
                </a:lnTo>
                <a:lnTo>
                  <a:pt x="105965" y="390286"/>
                </a:lnTo>
                <a:lnTo>
                  <a:pt x="70389" y="364236"/>
                </a:lnTo>
                <a:lnTo>
                  <a:pt x="41040" y="332660"/>
                </a:lnTo>
                <a:lnTo>
                  <a:pt x="18883" y="296418"/>
                </a:lnTo>
                <a:lnTo>
                  <a:pt x="4881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01635" y="2517902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89370" y="2383535"/>
            <a:ext cx="1167383" cy="30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30771" y="2458847"/>
            <a:ext cx="971550" cy="118110"/>
          </a:xfrm>
          <a:custGeom>
            <a:avLst/>
            <a:gdLst/>
            <a:ahLst/>
            <a:cxnLst/>
            <a:rect l="l" t="t" r="r" b="b"/>
            <a:pathLst>
              <a:path w="971550" h="118110">
                <a:moveTo>
                  <a:pt x="949682" y="46100"/>
                </a:moveTo>
                <a:lnTo>
                  <a:pt x="946276" y="46100"/>
                </a:lnTo>
                <a:lnTo>
                  <a:pt x="946403" y="71500"/>
                </a:lnTo>
                <a:lnTo>
                  <a:pt x="899475" y="71582"/>
                </a:lnTo>
                <a:lnTo>
                  <a:pt x="857757" y="96012"/>
                </a:lnTo>
                <a:lnTo>
                  <a:pt x="855726" y="103758"/>
                </a:lnTo>
                <a:lnTo>
                  <a:pt x="862837" y="115950"/>
                </a:lnTo>
                <a:lnTo>
                  <a:pt x="870584" y="117982"/>
                </a:lnTo>
                <a:lnTo>
                  <a:pt x="971550" y="58800"/>
                </a:lnTo>
                <a:lnTo>
                  <a:pt x="949682" y="46100"/>
                </a:lnTo>
                <a:close/>
              </a:path>
              <a:path w="971550" h="118110">
                <a:moveTo>
                  <a:pt x="899247" y="46183"/>
                </a:moveTo>
                <a:lnTo>
                  <a:pt x="0" y="47751"/>
                </a:lnTo>
                <a:lnTo>
                  <a:pt x="126" y="73151"/>
                </a:lnTo>
                <a:lnTo>
                  <a:pt x="899475" y="71582"/>
                </a:lnTo>
                <a:lnTo>
                  <a:pt x="921112" y="58903"/>
                </a:lnTo>
                <a:lnTo>
                  <a:pt x="899247" y="46183"/>
                </a:lnTo>
                <a:close/>
              </a:path>
              <a:path w="971550" h="118110">
                <a:moveTo>
                  <a:pt x="921112" y="58903"/>
                </a:moveTo>
                <a:lnTo>
                  <a:pt x="899475" y="71582"/>
                </a:lnTo>
                <a:lnTo>
                  <a:pt x="946403" y="71500"/>
                </a:lnTo>
                <a:lnTo>
                  <a:pt x="946395" y="69850"/>
                </a:lnTo>
                <a:lnTo>
                  <a:pt x="939926" y="69850"/>
                </a:lnTo>
                <a:lnTo>
                  <a:pt x="921112" y="58903"/>
                </a:lnTo>
                <a:close/>
              </a:path>
              <a:path w="971550" h="118110">
                <a:moveTo>
                  <a:pt x="939926" y="47878"/>
                </a:moveTo>
                <a:lnTo>
                  <a:pt x="921112" y="58903"/>
                </a:lnTo>
                <a:lnTo>
                  <a:pt x="939926" y="69850"/>
                </a:lnTo>
                <a:lnTo>
                  <a:pt x="939926" y="47878"/>
                </a:lnTo>
                <a:close/>
              </a:path>
              <a:path w="971550" h="118110">
                <a:moveTo>
                  <a:pt x="946285" y="47878"/>
                </a:moveTo>
                <a:lnTo>
                  <a:pt x="939926" y="47878"/>
                </a:lnTo>
                <a:lnTo>
                  <a:pt x="939926" y="69850"/>
                </a:lnTo>
                <a:lnTo>
                  <a:pt x="946395" y="69850"/>
                </a:lnTo>
                <a:lnTo>
                  <a:pt x="946285" y="47878"/>
                </a:lnTo>
                <a:close/>
              </a:path>
              <a:path w="971550" h="118110">
                <a:moveTo>
                  <a:pt x="946276" y="46100"/>
                </a:moveTo>
                <a:lnTo>
                  <a:pt x="899247" y="46183"/>
                </a:lnTo>
                <a:lnTo>
                  <a:pt x="921112" y="58903"/>
                </a:lnTo>
                <a:lnTo>
                  <a:pt x="939926" y="47878"/>
                </a:lnTo>
                <a:lnTo>
                  <a:pt x="946285" y="47878"/>
                </a:lnTo>
                <a:lnTo>
                  <a:pt x="946276" y="46100"/>
                </a:lnTo>
                <a:close/>
              </a:path>
              <a:path w="971550" h="118110">
                <a:moveTo>
                  <a:pt x="870330" y="0"/>
                </a:moveTo>
                <a:lnTo>
                  <a:pt x="862583" y="2031"/>
                </a:lnTo>
                <a:lnTo>
                  <a:pt x="859154" y="8127"/>
                </a:lnTo>
                <a:lnTo>
                  <a:pt x="855599" y="14224"/>
                </a:lnTo>
                <a:lnTo>
                  <a:pt x="857630" y="21970"/>
                </a:lnTo>
                <a:lnTo>
                  <a:pt x="899247" y="46183"/>
                </a:lnTo>
                <a:lnTo>
                  <a:pt x="949682" y="46100"/>
                </a:lnTo>
                <a:lnTo>
                  <a:pt x="8703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24471" y="2241296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89370" y="2686811"/>
            <a:ext cx="1167383" cy="308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0771" y="2761869"/>
            <a:ext cx="971550" cy="118110"/>
          </a:xfrm>
          <a:custGeom>
            <a:avLst/>
            <a:gdLst/>
            <a:ahLst/>
            <a:cxnLst/>
            <a:rect l="l" t="t" r="r" b="b"/>
            <a:pathLst>
              <a:path w="971550" h="118110">
                <a:moveTo>
                  <a:pt x="899445" y="71679"/>
                </a:moveTo>
                <a:lnTo>
                  <a:pt x="863726" y="92455"/>
                </a:lnTo>
                <a:lnTo>
                  <a:pt x="857630" y="95884"/>
                </a:lnTo>
                <a:lnTo>
                  <a:pt x="855599" y="103758"/>
                </a:lnTo>
                <a:lnTo>
                  <a:pt x="859154" y="109727"/>
                </a:lnTo>
                <a:lnTo>
                  <a:pt x="862583" y="115823"/>
                </a:lnTo>
                <a:lnTo>
                  <a:pt x="870330" y="117855"/>
                </a:lnTo>
                <a:lnTo>
                  <a:pt x="876426" y="114426"/>
                </a:lnTo>
                <a:lnTo>
                  <a:pt x="949732" y="71754"/>
                </a:lnTo>
                <a:lnTo>
                  <a:pt x="899445" y="71679"/>
                </a:lnTo>
                <a:close/>
              </a:path>
              <a:path w="971550" h="118110">
                <a:moveTo>
                  <a:pt x="921219" y="59014"/>
                </a:moveTo>
                <a:lnTo>
                  <a:pt x="899445" y="71679"/>
                </a:lnTo>
                <a:lnTo>
                  <a:pt x="946276" y="71754"/>
                </a:lnTo>
                <a:lnTo>
                  <a:pt x="946285" y="69976"/>
                </a:lnTo>
                <a:lnTo>
                  <a:pt x="939926" y="69976"/>
                </a:lnTo>
                <a:lnTo>
                  <a:pt x="921219" y="59014"/>
                </a:lnTo>
                <a:close/>
              </a:path>
              <a:path w="971550" h="118110">
                <a:moveTo>
                  <a:pt x="870584" y="0"/>
                </a:moveTo>
                <a:lnTo>
                  <a:pt x="862837" y="2031"/>
                </a:lnTo>
                <a:lnTo>
                  <a:pt x="859281" y="8127"/>
                </a:lnTo>
                <a:lnTo>
                  <a:pt x="855726" y="14096"/>
                </a:lnTo>
                <a:lnTo>
                  <a:pt x="857757" y="21970"/>
                </a:lnTo>
                <a:lnTo>
                  <a:pt x="863853" y="25400"/>
                </a:lnTo>
                <a:lnTo>
                  <a:pt x="899485" y="46279"/>
                </a:lnTo>
                <a:lnTo>
                  <a:pt x="946403" y="46354"/>
                </a:lnTo>
                <a:lnTo>
                  <a:pt x="946276" y="71754"/>
                </a:lnTo>
                <a:lnTo>
                  <a:pt x="949732" y="71754"/>
                </a:lnTo>
                <a:lnTo>
                  <a:pt x="971550" y="59054"/>
                </a:lnTo>
                <a:lnTo>
                  <a:pt x="870584" y="0"/>
                </a:lnTo>
                <a:close/>
              </a:path>
              <a:path w="971550" h="118110">
                <a:moveTo>
                  <a:pt x="126" y="44830"/>
                </a:moveTo>
                <a:lnTo>
                  <a:pt x="0" y="70230"/>
                </a:lnTo>
                <a:lnTo>
                  <a:pt x="899445" y="71679"/>
                </a:lnTo>
                <a:lnTo>
                  <a:pt x="921219" y="59014"/>
                </a:lnTo>
                <a:lnTo>
                  <a:pt x="899485" y="46279"/>
                </a:lnTo>
                <a:lnTo>
                  <a:pt x="126" y="44830"/>
                </a:lnTo>
                <a:close/>
              </a:path>
              <a:path w="971550" h="118110">
                <a:moveTo>
                  <a:pt x="939926" y="48132"/>
                </a:moveTo>
                <a:lnTo>
                  <a:pt x="921219" y="59014"/>
                </a:lnTo>
                <a:lnTo>
                  <a:pt x="939926" y="69976"/>
                </a:lnTo>
                <a:lnTo>
                  <a:pt x="939926" y="48132"/>
                </a:lnTo>
                <a:close/>
              </a:path>
              <a:path w="971550" h="118110">
                <a:moveTo>
                  <a:pt x="946395" y="48132"/>
                </a:moveTo>
                <a:lnTo>
                  <a:pt x="939926" y="48132"/>
                </a:lnTo>
                <a:lnTo>
                  <a:pt x="939926" y="69976"/>
                </a:lnTo>
                <a:lnTo>
                  <a:pt x="946285" y="69976"/>
                </a:lnTo>
                <a:lnTo>
                  <a:pt x="946395" y="48132"/>
                </a:lnTo>
                <a:close/>
              </a:path>
              <a:path w="971550" h="118110">
                <a:moveTo>
                  <a:pt x="899485" y="46279"/>
                </a:moveTo>
                <a:lnTo>
                  <a:pt x="921219" y="59014"/>
                </a:lnTo>
                <a:lnTo>
                  <a:pt x="939926" y="48132"/>
                </a:lnTo>
                <a:lnTo>
                  <a:pt x="946395" y="48132"/>
                </a:lnTo>
                <a:lnTo>
                  <a:pt x="946403" y="46354"/>
                </a:lnTo>
                <a:lnTo>
                  <a:pt x="899485" y="46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9800" y="584073"/>
            <a:ext cx="481330" cy="337820"/>
          </a:xfrm>
          <a:custGeom>
            <a:avLst/>
            <a:gdLst/>
            <a:ahLst/>
            <a:cxnLst/>
            <a:rect l="l" t="t" r="r" b="b"/>
            <a:pathLst>
              <a:path w="481329" h="337819">
                <a:moveTo>
                  <a:pt x="240411" y="0"/>
                </a:moveTo>
                <a:lnTo>
                  <a:pt x="185305" y="4457"/>
                </a:lnTo>
                <a:lnTo>
                  <a:pt x="134710" y="17154"/>
                </a:lnTo>
                <a:lnTo>
                  <a:pt x="90071" y="37079"/>
                </a:lnTo>
                <a:lnTo>
                  <a:pt x="52834" y="63217"/>
                </a:lnTo>
                <a:lnTo>
                  <a:pt x="24446" y="94555"/>
                </a:lnTo>
                <a:lnTo>
                  <a:pt x="6352" y="130082"/>
                </a:lnTo>
                <a:lnTo>
                  <a:pt x="0" y="168782"/>
                </a:lnTo>
                <a:lnTo>
                  <a:pt x="6352" y="207436"/>
                </a:lnTo>
                <a:lnTo>
                  <a:pt x="24446" y="242929"/>
                </a:lnTo>
                <a:lnTo>
                  <a:pt x="52834" y="274245"/>
                </a:lnTo>
                <a:lnTo>
                  <a:pt x="90071" y="300369"/>
                </a:lnTo>
                <a:lnTo>
                  <a:pt x="134710" y="320286"/>
                </a:lnTo>
                <a:lnTo>
                  <a:pt x="185305" y="332981"/>
                </a:lnTo>
                <a:lnTo>
                  <a:pt x="240411" y="337438"/>
                </a:lnTo>
                <a:lnTo>
                  <a:pt x="295556" y="332981"/>
                </a:lnTo>
                <a:lnTo>
                  <a:pt x="346166" y="320286"/>
                </a:lnTo>
                <a:lnTo>
                  <a:pt x="390803" y="300369"/>
                </a:lnTo>
                <a:lnTo>
                  <a:pt x="428027" y="274245"/>
                </a:lnTo>
                <a:lnTo>
                  <a:pt x="456398" y="242929"/>
                </a:lnTo>
                <a:lnTo>
                  <a:pt x="474476" y="207436"/>
                </a:lnTo>
                <a:lnTo>
                  <a:pt x="480822" y="168782"/>
                </a:lnTo>
                <a:lnTo>
                  <a:pt x="474476" y="130082"/>
                </a:lnTo>
                <a:lnTo>
                  <a:pt x="456398" y="94555"/>
                </a:lnTo>
                <a:lnTo>
                  <a:pt x="428027" y="63217"/>
                </a:lnTo>
                <a:lnTo>
                  <a:pt x="390803" y="37079"/>
                </a:lnTo>
                <a:lnTo>
                  <a:pt x="346166" y="17154"/>
                </a:lnTo>
                <a:lnTo>
                  <a:pt x="295556" y="4457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584073"/>
            <a:ext cx="481330" cy="337820"/>
          </a:xfrm>
          <a:custGeom>
            <a:avLst/>
            <a:gdLst/>
            <a:ahLst/>
            <a:cxnLst/>
            <a:rect l="l" t="t" r="r" b="b"/>
            <a:pathLst>
              <a:path w="481329" h="337819">
                <a:moveTo>
                  <a:pt x="0" y="168782"/>
                </a:moveTo>
                <a:lnTo>
                  <a:pt x="6352" y="130082"/>
                </a:lnTo>
                <a:lnTo>
                  <a:pt x="24446" y="94555"/>
                </a:lnTo>
                <a:lnTo>
                  <a:pt x="52834" y="63217"/>
                </a:lnTo>
                <a:lnTo>
                  <a:pt x="90071" y="37079"/>
                </a:lnTo>
                <a:lnTo>
                  <a:pt x="134710" y="17154"/>
                </a:lnTo>
                <a:lnTo>
                  <a:pt x="185305" y="4457"/>
                </a:lnTo>
                <a:lnTo>
                  <a:pt x="240411" y="0"/>
                </a:lnTo>
                <a:lnTo>
                  <a:pt x="295556" y="4457"/>
                </a:lnTo>
                <a:lnTo>
                  <a:pt x="346166" y="17154"/>
                </a:lnTo>
                <a:lnTo>
                  <a:pt x="390803" y="37079"/>
                </a:lnTo>
                <a:lnTo>
                  <a:pt x="428027" y="63217"/>
                </a:lnTo>
                <a:lnTo>
                  <a:pt x="456398" y="94555"/>
                </a:lnTo>
                <a:lnTo>
                  <a:pt x="474476" y="130082"/>
                </a:lnTo>
                <a:lnTo>
                  <a:pt x="480822" y="168782"/>
                </a:lnTo>
                <a:lnTo>
                  <a:pt x="474476" y="207436"/>
                </a:lnTo>
                <a:lnTo>
                  <a:pt x="456398" y="242929"/>
                </a:lnTo>
                <a:lnTo>
                  <a:pt x="428027" y="274245"/>
                </a:lnTo>
                <a:lnTo>
                  <a:pt x="390803" y="300369"/>
                </a:lnTo>
                <a:lnTo>
                  <a:pt x="346166" y="320286"/>
                </a:lnTo>
                <a:lnTo>
                  <a:pt x="295556" y="332981"/>
                </a:lnTo>
                <a:lnTo>
                  <a:pt x="240411" y="337438"/>
                </a:lnTo>
                <a:lnTo>
                  <a:pt x="185305" y="332981"/>
                </a:lnTo>
                <a:lnTo>
                  <a:pt x="134710" y="320286"/>
                </a:lnTo>
                <a:lnTo>
                  <a:pt x="90071" y="300369"/>
                </a:lnTo>
                <a:lnTo>
                  <a:pt x="52834" y="274245"/>
                </a:lnTo>
                <a:lnTo>
                  <a:pt x="24446" y="242929"/>
                </a:lnTo>
                <a:lnTo>
                  <a:pt x="6352" y="207436"/>
                </a:lnTo>
                <a:lnTo>
                  <a:pt x="0" y="16878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9979" y="601217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59473" y="619505"/>
            <a:ext cx="1086612" cy="308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0621" y="694944"/>
            <a:ext cx="890905" cy="118110"/>
          </a:xfrm>
          <a:custGeom>
            <a:avLst/>
            <a:gdLst/>
            <a:ahLst/>
            <a:cxnLst/>
            <a:rect l="l" t="t" r="r" b="b"/>
            <a:pathLst>
              <a:path w="890904" h="118109">
                <a:moveTo>
                  <a:pt x="789812" y="0"/>
                </a:moveTo>
                <a:lnTo>
                  <a:pt x="782066" y="2031"/>
                </a:lnTo>
                <a:lnTo>
                  <a:pt x="774953" y="14223"/>
                </a:lnTo>
                <a:lnTo>
                  <a:pt x="776985" y="21970"/>
                </a:lnTo>
                <a:lnTo>
                  <a:pt x="818519" y="46292"/>
                </a:lnTo>
                <a:lnTo>
                  <a:pt x="865631" y="46354"/>
                </a:lnTo>
                <a:lnTo>
                  <a:pt x="865631" y="71754"/>
                </a:lnTo>
                <a:lnTo>
                  <a:pt x="818603" y="71754"/>
                </a:lnTo>
                <a:lnTo>
                  <a:pt x="776858" y="96011"/>
                </a:lnTo>
                <a:lnTo>
                  <a:pt x="774826" y="103758"/>
                </a:lnTo>
                <a:lnTo>
                  <a:pt x="778382" y="109854"/>
                </a:lnTo>
                <a:lnTo>
                  <a:pt x="781938" y="115823"/>
                </a:lnTo>
                <a:lnTo>
                  <a:pt x="789685" y="117982"/>
                </a:lnTo>
                <a:lnTo>
                  <a:pt x="869162" y="71754"/>
                </a:lnTo>
                <a:lnTo>
                  <a:pt x="865631" y="71754"/>
                </a:lnTo>
                <a:lnTo>
                  <a:pt x="869268" y="71693"/>
                </a:lnTo>
                <a:lnTo>
                  <a:pt x="890777" y="59181"/>
                </a:lnTo>
                <a:lnTo>
                  <a:pt x="789812" y="0"/>
                </a:lnTo>
                <a:close/>
              </a:path>
              <a:path w="890904" h="118109">
                <a:moveTo>
                  <a:pt x="840386" y="59105"/>
                </a:moveTo>
                <a:lnTo>
                  <a:pt x="818710" y="71693"/>
                </a:lnTo>
                <a:lnTo>
                  <a:pt x="865631" y="71754"/>
                </a:lnTo>
                <a:lnTo>
                  <a:pt x="865631" y="70103"/>
                </a:lnTo>
                <a:lnTo>
                  <a:pt x="859154" y="70103"/>
                </a:lnTo>
                <a:lnTo>
                  <a:pt x="840386" y="59105"/>
                </a:lnTo>
                <a:close/>
              </a:path>
              <a:path w="890904" h="118109">
                <a:moveTo>
                  <a:pt x="126" y="45211"/>
                </a:moveTo>
                <a:lnTo>
                  <a:pt x="0" y="70611"/>
                </a:lnTo>
                <a:lnTo>
                  <a:pt x="818710" y="71693"/>
                </a:lnTo>
                <a:lnTo>
                  <a:pt x="840386" y="59105"/>
                </a:lnTo>
                <a:lnTo>
                  <a:pt x="818519" y="46292"/>
                </a:lnTo>
                <a:lnTo>
                  <a:pt x="126" y="45211"/>
                </a:lnTo>
                <a:close/>
              </a:path>
              <a:path w="890904" h="118109">
                <a:moveTo>
                  <a:pt x="859281" y="48132"/>
                </a:moveTo>
                <a:lnTo>
                  <a:pt x="840386" y="59105"/>
                </a:lnTo>
                <a:lnTo>
                  <a:pt x="859154" y="70103"/>
                </a:lnTo>
                <a:lnTo>
                  <a:pt x="859281" y="48132"/>
                </a:lnTo>
                <a:close/>
              </a:path>
              <a:path w="890904" h="118109">
                <a:moveTo>
                  <a:pt x="865631" y="48132"/>
                </a:moveTo>
                <a:lnTo>
                  <a:pt x="859281" y="48132"/>
                </a:lnTo>
                <a:lnTo>
                  <a:pt x="859154" y="70103"/>
                </a:lnTo>
                <a:lnTo>
                  <a:pt x="865631" y="70103"/>
                </a:lnTo>
                <a:lnTo>
                  <a:pt x="865631" y="48132"/>
                </a:lnTo>
                <a:close/>
              </a:path>
              <a:path w="890904" h="118109">
                <a:moveTo>
                  <a:pt x="818519" y="46292"/>
                </a:moveTo>
                <a:lnTo>
                  <a:pt x="840386" y="59105"/>
                </a:lnTo>
                <a:lnTo>
                  <a:pt x="859281" y="48132"/>
                </a:lnTo>
                <a:lnTo>
                  <a:pt x="865631" y="48132"/>
                </a:lnTo>
                <a:lnTo>
                  <a:pt x="865631" y="46354"/>
                </a:lnTo>
                <a:lnTo>
                  <a:pt x="818519" y="46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1400" y="584073"/>
            <a:ext cx="481330" cy="337820"/>
          </a:xfrm>
          <a:custGeom>
            <a:avLst/>
            <a:gdLst/>
            <a:ahLst/>
            <a:cxnLst/>
            <a:rect l="l" t="t" r="r" b="b"/>
            <a:pathLst>
              <a:path w="481329" h="337819">
                <a:moveTo>
                  <a:pt x="240410" y="0"/>
                </a:moveTo>
                <a:lnTo>
                  <a:pt x="185305" y="4457"/>
                </a:lnTo>
                <a:lnTo>
                  <a:pt x="134710" y="17154"/>
                </a:lnTo>
                <a:lnTo>
                  <a:pt x="90071" y="37079"/>
                </a:lnTo>
                <a:lnTo>
                  <a:pt x="52834" y="63217"/>
                </a:lnTo>
                <a:lnTo>
                  <a:pt x="24446" y="94555"/>
                </a:lnTo>
                <a:lnTo>
                  <a:pt x="6352" y="130082"/>
                </a:lnTo>
                <a:lnTo>
                  <a:pt x="0" y="168782"/>
                </a:lnTo>
                <a:lnTo>
                  <a:pt x="6352" y="207436"/>
                </a:lnTo>
                <a:lnTo>
                  <a:pt x="24446" y="242929"/>
                </a:lnTo>
                <a:lnTo>
                  <a:pt x="52834" y="274245"/>
                </a:lnTo>
                <a:lnTo>
                  <a:pt x="90071" y="300369"/>
                </a:lnTo>
                <a:lnTo>
                  <a:pt x="134710" y="320286"/>
                </a:lnTo>
                <a:lnTo>
                  <a:pt x="185305" y="332981"/>
                </a:lnTo>
                <a:lnTo>
                  <a:pt x="240410" y="337438"/>
                </a:lnTo>
                <a:lnTo>
                  <a:pt x="295556" y="332981"/>
                </a:lnTo>
                <a:lnTo>
                  <a:pt x="346166" y="320286"/>
                </a:lnTo>
                <a:lnTo>
                  <a:pt x="390803" y="300369"/>
                </a:lnTo>
                <a:lnTo>
                  <a:pt x="428027" y="274245"/>
                </a:lnTo>
                <a:lnTo>
                  <a:pt x="456398" y="242929"/>
                </a:lnTo>
                <a:lnTo>
                  <a:pt x="474476" y="207436"/>
                </a:lnTo>
                <a:lnTo>
                  <a:pt x="480822" y="168782"/>
                </a:lnTo>
                <a:lnTo>
                  <a:pt x="474476" y="130082"/>
                </a:lnTo>
                <a:lnTo>
                  <a:pt x="456398" y="94555"/>
                </a:lnTo>
                <a:lnTo>
                  <a:pt x="428027" y="63217"/>
                </a:lnTo>
                <a:lnTo>
                  <a:pt x="390803" y="37079"/>
                </a:lnTo>
                <a:lnTo>
                  <a:pt x="346166" y="17154"/>
                </a:lnTo>
                <a:lnTo>
                  <a:pt x="295556" y="4457"/>
                </a:lnTo>
                <a:lnTo>
                  <a:pt x="2404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91400" y="584073"/>
            <a:ext cx="481330" cy="337820"/>
          </a:xfrm>
          <a:custGeom>
            <a:avLst/>
            <a:gdLst/>
            <a:ahLst/>
            <a:cxnLst/>
            <a:rect l="l" t="t" r="r" b="b"/>
            <a:pathLst>
              <a:path w="481329" h="337819">
                <a:moveTo>
                  <a:pt x="0" y="168782"/>
                </a:moveTo>
                <a:lnTo>
                  <a:pt x="6352" y="130082"/>
                </a:lnTo>
                <a:lnTo>
                  <a:pt x="24446" y="94555"/>
                </a:lnTo>
                <a:lnTo>
                  <a:pt x="52834" y="63217"/>
                </a:lnTo>
                <a:lnTo>
                  <a:pt x="90071" y="37079"/>
                </a:lnTo>
                <a:lnTo>
                  <a:pt x="134710" y="17154"/>
                </a:lnTo>
                <a:lnTo>
                  <a:pt x="185305" y="4457"/>
                </a:lnTo>
                <a:lnTo>
                  <a:pt x="240410" y="0"/>
                </a:lnTo>
                <a:lnTo>
                  <a:pt x="295556" y="4457"/>
                </a:lnTo>
                <a:lnTo>
                  <a:pt x="346166" y="17154"/>
                </a:lnTo>
                <a:lnTo>
                  <a:pt x="390803" y="37079"/>
                </a:lnTo>
                <a:lnTo>
                  <a:pt x="428027" y="63217"/>
                </a:lnTo>
                <a:lnTo>
                  <a:pt x="456398" y="94555"/>
                </a:lnTo>
                <a:lnTo>
                  <a:pt x="474476" y="130082"/>
                </a:lnTo>
                <a:lnTo>
                  <a:pt x="480822" y="168782"/>
                </a:lnTo>
                <a:lnTo>
                  <a:pt x="474476" y="207436"/>
                </a:lnTo>
                <a:lnTo>
                  <a:pt x="456398" y="242929"/>
                </a:lnTo>
                <a:lnTo>
                  <a:pt x="428027" y="274245"/>
                </a:lnTo>
                <a:lnTo>
                  <a:pt x="390803" y="300369"/>
                </a:lnTo>
                <a:lnTo>
                  <a:pt x="346166" y="320286"/>
                </a:lnTo>
                <a:lnTo>
                  <a:pt x="295556" y="332981"/>
                </a:lnTo>
                <a:lnTo>
                  <a:pt x="240410" y="337438"/>
                </a:lnTo>
                <a:lnTo>
                  <a:pt x="185305" y="332981"/>
                </a:lnTo>
                <a:lnTo>
                  <a:pt x="134710" y="320286"/>
                </a:lnTo>
                <a:lnTo>
                  <a:pt x="90071" y="300369"/>
                </a:lnTo>
                <a:lnTo>
                  <a:pt x="52834" y="274245"/>
                </a:lnTo>
                <a:lnTo>
                  <a:pt x="24446" y="242929"/>
                </a:lnTo>
                <a:lnTo>
                  <a:pt x="6352" y="207436"/>
                </a:lnTo>
                <a:lnTo>
                  <a:pt x="0" y="16878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61833" y="601217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84847" y="488441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86600" y="1186561"/>
            <a:ext cx="481330" cy="337820"/>
          </a:xfrm>
          <a:custGeom>
            <a:avLst/>
            <a:gdLst/>
            <a:ahLst/>
            <a:cxnLst/>
            <a:rect l="l" t="t" r="r" b="b"/>
            <a:pathLst>
              <a:path w="481329" h="337819">
                <a:moveTo>
                  <a:pt x="240410" y="0"/>
                </a:moveTo>
                <a:lnTo>
                  <a:pt x="185305" y="4457"/>
                </a:lnTo>
                <a:lnTo>
                  <a:pt x="134710" y="17154"/>
                </a:lnTo>
                <a:lnTo>
                  <a:pt x="90071" y="37079"/>
                </a:lnTo>
                <a:lnTo>
                  <a:pt x="52834" y="63217"/>
                </a:lnTo>
                <a:lnTo>
                  <a:pt x="24446" y="94555"/>
                </a:lnTo>
                <a:lnTo>
                  <a:pt x="6352" y="130082"/>
                </a:lnTo>
                <a:lnTo>
                  <a:pt x="0" y="168783"/>
                </a:lnTo>
                <a:lnTo>
                  <a:pt x="6352" y="207436"/>
                </a:lnTo>
                <a:lnTo>
                  <a:pt x="24446" y="242929"/>
                </a:lnTo>
                <a:lnTo>
                  <a:pt x="52834" y="274245"/>
                </a:lnTo>
                <a:lnTo>
                  <a:pt x="90071" y="300369"/>
                </a:lnTo>
                <a:lnTo>
                  <a:pt x="134710" y="320286"/>
                </a:lnTo>
                <a:lnTo>
                  <a:pt x="185305" y="332981"/>
                </a:lnTo>
                <a:lnTo>
                  <a:pt x="240410" y="337438"/>
                </a:lnTo>
                <a:lnTo>
                  <a:pt x="295556" y="332981"/>
                </a:lnTo>
                <a:lnTo>
                  <a:pt x="346166" y="320286"/>
                </a:lnTo>
                <a:lnTo>
                  <a:pt x="390803" y="300369"/>
                </a:lnTo>
                <a:lnTo>
                  <a:pt x="428027" y="274245"/>
                </a:lnTo>
                <a:lnTo>
                  <a:pt x="456398" y="242929"/>
                </a:lnTo>
                <a:lnTo>
                  <a:pt x="474476" y="207436"/>
                </a:lnTo>
                <a:lnTo>
                  <a:pt x="480822" y="168783"/>
                </a:lnTo>
                <a:lnTo>
                  <a:pt x="474476" y="130082"/>
                </a:lnTo>
                <a:lnTo>
                  <a:pt x="456398" y="94555"/>
                </a:lnTo>
                <a:lnTo>
                  <a:pt x="428027" y="63217"/>
                </a:lnTo>
                <a:lnTo>
                  <a:pt x="390803" y="37079"/>
                </a:lnTo>
                <a:lnTo>
                  <a:pt x="346166" y="17154"/>
                </a:lnTo>
                <a:lnTo>
                  <a:pt x="295556" y="4457"/>
                </a:lnTo>
                <a:lnTo>
                  <a:pt x="2404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0" y="1186561"/>
            <a:ext cx="481330" cy="337820"/>
          </a:xfrm>
          <a:custGeom>
            <a:avLst/>
            <a:gdLst/>
            <a:ahLst/>
            <a:cxnLst/>
            <a:rect l="l" t="t" r="r" b="b"/>
            <a:pathLst>
              <a:path w="481329" h="337819">
                <a:moveTo>
                  <a:pt x="0" y="168783"/>
                </a:moveTo>
                <a:lnTo>
                  <a:pt x="6352" y="130082"/>
                </a:lnTo>
                <a:lnTo>
                  <a:pt x="24446" y="94555"/>
                </a:lnTo>
                <a:lnTo>
                  <a:pt x="52834" y="63217"/>
                </a:lnTo>
                <a:lnTo>
                  <a:pt x="90071" y="37079"/>
                </a:lnTo>
                <a:lnTo>
                  <a:pt x="134710" y="17154"/>
                </a:lnTo>
                <a:lnTo>
                  <a:pt x="185305" y="4457"/>
                </a:lnTo>
                <a:lnTo>
                  <a:pt x="240410" y="0"/>
                </a:lnTo>
                <a:lnTo>
                  <a:pt x="295556" y="4457"/>
                </a:lnTo>
                <a:lnTo>
                  <a:pt x="346166" y="17154"/>
                </a:lnTo>
                <a:lnTo>
                  <a:pt x="390803" y="37079"/>
                </a:lnTo>
                <a:lnTo>
                  <a:pt x="428027" y="63217"/>
                </a:lnTo>
                <a:lnTo>
                  <a:pt x="456398" y="94555"/>
                </a:lnTo>
                <a:lnTo>
                  <a:pt x="474476" y="130082"/>
                </a:lnTo>
                <a:lnTo>
                  <a:pt x="480822" y="168783"/>
                </a:lnTo>
                <a:lnTo>
                  <a:pt x="474476" y="207436"/>
                </a:lnTo>
                <a:lnTo>
                  <a:pt x="456398" y="242929"/>
                </a:lnTo>
                <a:lnTo>
                  <a:pt x="428027" y="274245"/>
                </a:lnTo>
                <a:lnTo>
                  <a:pt x="390803" y="300369"/>
                </a:lnTo>
                <a:lnTo>
                  <a:pt x="346166" y="320286"/>
                </a:lnTo>
                <a:lnTo>
                  <a:pt x="295556" y="332981"/>
                </a:lnTo>
                <a:lnTo>
                  <a:pt x="240410" y="337438"/>
                </a:lnTo>
                <a:lnTo>
                  <a:pt x="185305" y="332981"/>
                </a:lnTo>
                <a:lnTo>
                  <a:pt x="134710" y="320286"/>
                </a:lnTo>
                <a:lnTo>
                  <a:pt x="90071" y="300369"/>
                </a:lnTo>
                <a:lnTo>
                  <a:pt x="52834" y="274245"/>
                </a:lnTo>
                <a:lnTo>
                  <a:pt x="24446" y="242929"/>
                </a:lnTo>
                <a:lnTo>
                  <a:pt x="6352" y="207436"/>
                </a:lnTo>
                <a:lnTo>
                  <a:pt x="0" y="16878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56780" y="120370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83273" y="839724"/>
            <a:ext cx="928116" cy="570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4548" y="860805"/>
            <a:ext cx="732790" cy="382905"/>
          </a:xfrm>
          <a:custGeom>
            <a:avLst/>
            <a:gdLst/>
            <a:ahLst/>
            <a:cxnLst/>
            <a:rect l="l" t="t" r="r" b="b"/>
            <a:pathLst>
              <a:path w="732790" h="382905">
                <a:moveTo>
                  <a:pt x="662342" y="354255"/>
                </a:moveTo>
                <a:lnTo>
                  <a:pt x="614172" y="357378"/>
                </a:lnTo>
                <a:lnTo>
                  <a:pt x="608837" y="363347"/>
                </a:lnTo>
                <a:lnTo>
                  <a:pt x="609255" y="370840"/>
                </a:lnTo>
                <a:lnTo>
                  <a:pt x="609726" y="377444"/>
                </a:lnTo>
                <a:lnTo>
                  <a:pt x="615823" y="382651"/>
                </a:lnTo>
                <a:lnTo>
                  <a:pt x="732535" y="375285"/>
                </a:lnTo>
                <a:lnTo>
                  <a:pt x="704342" y="375285"/>
                </a:lnTo>
                <a:lnTo>
                  <a:pt x="662342" y="354255"/>
                </a:lnTo>
                <a:close/>
              </a:path>
              <a:path w="732790" h="382905">
                <a:moveTo>
                  <a:pt x="687499" y="352657"/>
                </a:moveTo>
                <a:lnTo>
                  <a:pt x="662342" y="354255"/>
                </a:lnTo>
                <a:lnTo>
                  <a:pt x="704342" y="375285"/>
                </a:lnTo>
                <a:lnTo>
                  <a:pt x="706552" y="370840"/>
                </a:lnTo>
                <a:lnTo>
                  <a:pt x="699389" y="370840"/>
                </a:lnTo>
                <a:lnTo>
                  <a:pt x="687499" y="352657"/>
                </a:lnTo>
                <a:close/>
              </a:path>
              <a:path w="732790" h="382905">
                <a:moveTo>
                  <a:pt x="660653" y="275590"/>
                </a:moveTo>
                <a:lnTo>
                  <a:pt x="654811" y="279400"/>
                </a:lnTo>
                <a:lnTo>
                  <a:pt x="648970" y="283337"/>
                </a:lnTo>
                <a:lnTo>
                  <a:pt x="647319" y="291211"/>
                </a:lnTo>
                <a:lnTo>
                  <a:pt x="673698" y="331552"/>
                </a:lnTo>
                <a:lnTo>
                  <a:pt x="715645" y="352552"/>
                </a:lnTo>
                <a:lnTo>
                  <a:pt x="704342" y="375285"/>
                </a:lnTo>
                <a:lnTo>
                  <a:pt x="732535" y="375285"/>
                </a:lnTo>
                <a:lnTo>
                  <a:pt x="672337" y="283210"/>
                </a:lnTo>
                <a:lnTo>
                  <a:pt x="668527" y="277241"/>
                </a:lnTo>
                <a:lnTo>
                  <a:pt x="660653" y="275590"/>
                </a:lnTo>
                <a:close/>
              </a:path>
              <a:path w="732790" h="382905">
                <a:moveTo>
                  <a:pt x="709168" y="351282"/>
                </a:moveTo>
                <a:lnTo>
                  <a:pt x="687499" y="352657"/>
                </a:lnTo>
                <a:lnTo>
                  <a:pt x="699389" y="370840"/>
                </a:lnTo>
                <a:lnTo>
                  <a:pt x="709168" y="351282"/>
                </a:lnTo>
                <a:close/>
              </a:path>
              <a:path w="732790" h="382905">
                <a:moveTo>
                  <a:pt x="713108" y="351282"/>
                </a:moveTo>
                <a:lnTo>
                  <a:pt x="709168" y="351282"/>
                </a:lnTo>
                <a:lnTo>
                  <a:pt x="699389" y="370840"/>
                </a:lnTo>
                <a:lnTo>
                  <a:pt x="706552" y="370840"/>
                </a:lnTo>
                <a:lnTo>
                  <a:pt x="715645" y="352552"/>
                </a:lnTo>
                <a:lnTo>
                  <a:pt x="713108" y="351282"/>
                </a:lnTo>
                <a:close/>
              </a:path>
              <a:path w="732790" h="382905">
                <a:moveTo>
                  <a:pt x="11429" y="0"/>
                </a:moveTo>
                <a:lnTo>
                  <a:pt x="0" y="22606"/>
                </a:lnTo>
                <a:lnTo>
                  <a:pt x="662342" y="354255"/>
                </a:lnTo>
                <a:lnTo>
                  <a:pt x="687499" y="352657"/>
                </a:lnTo>
                <a:lnTo>
                  <a:pt x="673698" y="331552"/>
                </a:lnTo>
                <a:lnTo>
                  <a:pt x="11429" y="0"/>
                </a:lnTo>
                <a:close/>
              </a:path>
              <a:path w="732790" h="382905">
                <a:moveTo>
                  <a:pt x="673698" y="331552"/>
                </a:moveTo>
                <a:lnTo>
                  <a:pt x="687499" y="352657"/>
                </a:lnTo>
                <a:lnTo>
                  <a:pt x="709168" y="351282"/>
                </a:lnTo>
                <a:lnTo>
                  <a:pt x="713108" y="351282"/>
                </a:lnTo>
                <a:lnTo>
                  <a:pt x="673698" y="331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32447" y="1037335"/>
            <a:ext cx="15811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00400" y="42085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240411" y="0"/>
                </a:moveTo>
                <a:lnTo>
                  <a:pt x="191977" y="4333"/>
                </a:lnTo>
                <a:lnTo>
                  <a:pt x="146857" y="16763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2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1" y="426719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5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2"/>
                </a:lnTo>
                <a:lnTo>
                  <a:pt x="439781" y="94059"/>
                </a:lnTo>
                <a:lnTo>
                  <a:pt x="410432" y="62484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0400" y="42085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0" y="213360"/>
                </a:moveTo>
                <a:lnTo>
                  <a:pt x="4886" y="170354"/>
                </a:lnTo>
                <a:lnTo>
                  <a:pt x="18901" y="130302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3"/>
                </a:lnTo>
                <a:lnTo>
                  <a:pt x="191977" y="4333"/>
                </a:lnTo>
                <a:lnTo>
                  <a:pt x="240411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4"/>
                </a:lnTo>
                <a:lnTo>
                  <a:pt x="439781" y="94059"/>
                </a:lnTo>
                <a:lnTo>
                  <a:pt x="461938" y="130302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5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1" y="426719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70326" y="427075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48200" y="38100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240411" y="0"/>
                </a:moveTo>
                <a:lnTo>
                  <a:pt x="191977" y="4333"/>
                </a:lnTo>
                <a:lnTo>
                  <a:pt x="146857" y="16763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2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1" y="426719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5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2"/>
                </a:lnTo>
                <a:lnTo>
                  <a:pt x="439781" y="94059"/>
                </a:lnTo>
                <a:lnTo>
                  <a:pt x="410432" y="62484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48200" y="38100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0" y="213360"/>
                </a:moveTo>
                <a:lnTo>
                  <a:pt x="4886" y="170354"/>
                </a:lnTo>
                <a:lnTo>
                  <a:pt x="18901" y="130302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3"/>
                </a:lnTo>
                <a:lnTo>
                  <a:pt x="191977" y="4333"/>
                </a:lnTo>
                <a:lnTo>
                  <a:pt x="240411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4"/>
                </a:lnTo>
                <a:lnTo>
                  <a:pt x="439781" y="94059"/>
                </a:lnTo>
                <a:lnTo>
                  <a:pt x="461938" y="130302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5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1" y="426719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18379" y="3871976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66921" y="3889247"/>
            <a:ext cx="1235964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07942" y="3989451"/>
            <a:ext cx="1040765" cy="294005"/>
          </a:xfrm>
          <a:custGeom>
            <a:avLst/>
            <a:gdLst/>
            <a:ahLst/>
            <a:cxnLst/>
            <a:rect l="l" t="t" r="r" b="b"/>
            <a:pathLst>
              <a:path w="1040764" h="294004">
                <a:moveTo>
                  <a:pt x="967125" y="38342"/>
                </a:moveTo>
                <a:lnTo>
                  <a:pt x="0" y="269240"/>
                </a:lnTo>
                <a:lnTo>
                  <a:pt x="5842" y="294005"/>
                </a:lnTo>
                <a:lnTo>
                  <a:pt x="973035" y="62998"/>
                </a:lnTo>
                <a:lnTo>
                  <a:pt x="991230" y="45637"/>
                </a:lnTo>
                <a:lnTo>
                  <a:pt x="967125" y="38342"/>
                </a:lnTo>
                <a:close/>
              </a:path>
              <a:path w="1040764" h="294004">
                <a:moveTo>
                  <a:pt x="1018864" y="27431"/>
                </a:moveTo>
                <a:lnTo>
                  <a:pt x="1012825" y="27431"/>
                </a:lnTo>
                <a:lnTo>
                  <a:pt x="1018794" y="52069"/>
                </a:lnTo>
                <a:lnTo>
                  <a:pt x="973035" y="62998"/>
                </a:lnTo>
                <a:lnTo>
                  <a:pt x="943229" y="91440"/>
                </a:lnTo>
                <a:lnTo>
                  <a:pt x="938149" y="96393"/>
                </a:lnTo>
                <a:lnTo>
                  <a:pt x="938022" y="104393"/>
                </a:lnTo>
                <a:lnTo>
                  <a:pt x="947674" y="114554"/>
                </a:lnTo>
                <a:lnTo>
                  <a:pt x="955675" y="114681"/>
                </a:lnTo>
                <a:lnTo>
                  <a:pt x="1040257" y="33909"/>
                </a:lnTo>
                <a:lnTo>
                  <a:pt x="1018864" y="27431"/>
                </a:lnTo>
                <a:close/>
              </a:path>
              <a:path w="1040764" h="294004">
                <a:moveTo>
                  <a:pt x="991230" y="45637"/>
                </a:moveTo>
                <a:lnTo>
                  <a:pt x="973035" y="62998"/>
                </a:lnTo>
                <a:lnTo>
                  <a:pt x="1018794" y="52069"/>
                </a:lnTo>
                <a:lnTo>
                  <a:pt x="1012063" y="51943"/>
                </a:lnTo>
                <a:lnTo>
                  <a:pt x="991230" y="45637"/>
                </a:lnTo>
                <a:close/>
              </a:path>
              <a:path w="1040764" h="294004">
                <a:moveTo>
                  <a:pt x="1006983" y="30606"/>
                </a:moveTo>
                <a:lnTo>
                  <a:pt x="991230" y="45637"/>
                </a:lnTo>
                <a:lnTo>
                  <a:pt x="1012063" y="51943"/>
                </a:lnTo>
                <a:lnTo>
                  <a:pt x="1006983" y="30606"/>
                </a:lnTo>
                <a:close/>
              </a:path>
              <a:path w="1040764" h="294004">
                <a:moveTo>
                  <a:pt x="1013594" y="30606"/>
                </a:moveTo>
                <a:lnTo>
                  <a:pt x="1006983" y="30606"/>
                </a:lnTo>
                <a:lnTo>
                  <a:pt x="1012063" y="51943"/>
                </a:lnTo>
                <a:lnTo>
                  <a:pt x="1018763" y="51943"/>
                </a:lnTo>
                <a:lnTo>
                  <a:pt x="1013594" y="30606"/>
                </a:lnTo>
                <a:close/>
              </a:path>
              <a:path w="1040764" h="294004">
                <a:moveTo>
                  <a:pt x="1012825" y="27431"/>
                </a:moveTo>
                <a:lnTo>
                  <a:pt x="967125" y="38342"/>
                </a:lnTo>
                <a:lnTo>
                  <a:pt x="991230" y="45637"/>
                </a:lnTo>
                <a:lnTo>
                  <a:pt x="1006983" y="30606"/>
                </a:lnTo>
                <a:lnTo>
                  <a:pt x="1013594" y="30606"/>
                </a:lnTo>
                <a:lnTo>
                  <a:pt x="1012825" y="27431"/>
                </a:lnTo>
                <a:close/>
              </a:path>
              <a:path w="1040764" h="294004">
                <a:moveTo>
                  <a:pt x="928370" y="0"/>
                </a:moveTo>
                <a:lnTo>
                  <a:pt x="921258" y="3810"/>
                </a:lnTo>
                <a:lnTo>
                  <a:pt x="917194" y="17272"/>
                </a:lnTo>
                <a:lnTo>
                  <a:pt x="921004" y="24384"/>
                </a:lnTo>
                <a:lnTo>
                  <a:pt x="967125" y="38342"/>
                </a:lnTo>
                <a:lnTo>
                  <a:pt x="1012825" y="27431"/>
                </a:lnTo>
                <a:lnTo>
                  <a:pt x="1018864" y="27431"/>
                </a:lnTo>
                <a:lnTo>
                  <a:pt x="928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65194" y="3841495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565397" y="4539234"/>
            <a:ext cx="1542288" cy="649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06927" y="4560696"/>
            <a:ext cx="1346200" cy="478155"/>
          </a:xfrm>
          <a:custGeom>
            <a:avLst/>
            <a:gdLst/>
            <a:ahLst/>
            <a:cxnLst/>
            <a:rect l="l" t="t" r="r" b="b"/>
            <a:pathLst>
              <a:path w="1346200" h="478154">
                <a:moveTo>
                  <a:pt x="1273682" y="442801"/>
                </a:moveTo>
                <a:lnTo>
                  <a:pt x="1233297" y="451484"/>
                </a:lnTo>
                <a:lnTo>
                  <a:pt x="1226439" y="452881"/>
                </a:lnTo>
                <a:lnTo>
                  <a:pt x="1221994" y="459613"/>
                </a:lnTo>
                <a:lnTo>
                  <a:pt x="1223518" y="466470"/>
                </a:lnTo>
                <a:lnTo>
                  <a:pt x="1224914" y="473328"/>
                </a:lnTo>
                <a:lnTo>
                  <a:pt x="1231646" y="477773"/>
                </a:lnTo>
                <a:lnTo>
                  <a:pt x="1326460" y="457453"/>
                </a:lnTo>
                <a:lnTo>
                  <a:pt x="1318260" y="457453"/>
                </a:lnTo>
                <a:lnTo>
                  <a:pt x="1273682" y="442801"/>
                </a:lnTo>
                <a:close/>
              </a:path>
              <a:path w="1346200" h="478154">
                <a:moveTo>
                  <a:pt x="1298238" y="437521"/>
                </a:moveTo>
                <a:lnTo>
                  <a:pt x="1273682" y="442801"/>
                </a:lnTo>
                <a:lnTo>
                  <a:pt x="1318260" y="457453"/>
                </a:lnTo>
                <a:lnTo>
                  <a:pt x="1319461" y="453770"/>
                </a:lnTo>
                <a:lnTo>
                  <a:pt x="1312672" y="453770"/>
                </a:lnTo>
                <a:lnTo>
                  <a:pt x="1298238" y="437521"/>
                </a:lnTo>
                <a:close/>
              </a:path>
              <a:path w="1346200" h="478154">
                <a:moveTo>
                  <a:pt x="1260475" y="365251"/>
                </a:moveTo>
                <a:lnTo>
                  <a:pt x="1255268" y="369823"/>
                </a:lnTo>
                <a:lnTo>
                  <a:pt x="1250061" y="374522"/>
                </a:lnTo>
                <a:lnTo>
                  <a:pt x="1249552" y="382523"/>
                </a:lnTo>
                <a:lnTo>
                  <a:pt x="1254125" y="387857"/>
                </a:lnTo>
                <a:lnTo>
                  <a:pt x="1281468" y="418642"/>
                </a:lnTo>
                <a:lnTo>
                  <a:pt x="1326134" y="433323"/>
                </a:lnTo>
                <a:lnTo>
                  <a:pt x="1318260" y="457453"/>
                </a:lnTo>
                <a:lnTo>
                  <a:pt x="1326460" y="457453"/>
                </a:lnTo>
                <a:lnTo>
                  <a:pt x="1346073" y="453263"/>
                </a:lnTo>
                <a:lnTo>
                  <a:pt x="1273175" y="370966"/>
                </a:lnTo>
                <a:lnTo>
                  <a:pt x="1268476" y="365759"/>
                </a:lnTo>
                <a:lnTo>
                  <a:pt x="1260475" y="365251"/>
                </a:lnTo>
                <a:close/>
              </a:path>
              <a:path w="1346200" h="478154">
                <a:moveTo>
                  <a:pt x="1319530" y="432942"/>
                </a:moveTo>
                <a:lnTo>
                  <a:pt x="1298238" y="437521"/>
                </a:lnTo>
                <a:lnTo>
                  <a:pt x="1312672" y="453770"/>
                </a:lnTo>
                <a:lnTo>
                  <a:pt x="1319530" y="432942"/>
                </a:lnTo>
                <a:close/>
              </a:path>
              <a:path w="1346200" h="478154">
                <a:moveTo>
                  <a:pt x="1324974" y="432942"/>
                </a:moveTo>
                <a:lnTo>
                  <a:pt x="1319530" y="432942"/>
                </a:lnTo>
                <a:lnTo>
                  <a:pt x="1312672" y="453770"/>
                </a:lnTo>
                <a:lnTo>
                  <a:pt x="1319461" y="453770"/>
                </a:lnTo>
                <a:lnTo>
                  <a:pt x="1326134" y="433323"/>
                </a:lnTo>
                <a:lnTo>
                  <a:pt x="1324974" y="432942"/>
                </a:lnTo>
                <a:close/>
              </a:path>
              <a:path w="1346200" h="478154">
                <a:moveTo>
                  <a:pt x="7874" y="0"/>
                </a:moveTo>
                <a:lnTo>
                  <a:pt x="0" y="24129"/>
                </a:lnTo>
                <a:lnTo>
                  <a:pt x="1273682" y="442801"/>
                </a:lnTo>
                <a:lnTo>
                  <a:pt x="1298238" y="437521"/>
                </a:lnTo>
                <a:lnTo>
                  <a:pt x="1281468" y="418642"/>
                </a:lnTo>
                <a:lnTo>
                  <a:pt x="7874" y="0"/>
                </a:lnTo>
                <a:close/>
              </a:path>
              <a:path w="1346200" h="478154">
                <a:moveTo>
                  <a:pt x="1281468" y="418642"/>
                </a:moveTo>
                <a:lnTo>
                  <a:pt x="1298238" y="437521"/>
                </a:lnTo>
                <a:lnTo>
                  <a:pt x="1319530" y="432942"/>
                </a:lnTo>
                <a:lnTo>
                  <a:pt x="1324974" y="432942"/>
                </a:lnTo>
                <a:lnTo>
                  <a:pt x="1281468" y="418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117594" y="4756150"/>
            <a:ext cx="1498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53000" y="48006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240411" y="0"/>
                </a:moveTo>
                <a:lnTo>
                  <a:pt x="191977" y="4333"/>
                </a:lnTo>
                <a:lnTo>
                  <a:pt x="146857" y="16763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2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1" y="426719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5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2"/>
                </a:lnTo>
                <a:lnTo>
                  <a:pt x="439781" y="94059"/>
                </a:lnTo>
                <a:lnTo>
                  <a:pt x="410432" y="62484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53000" y="48006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0" y="213360"/>
                </a:moveTo>
                <a:lnTo>
                  <a:pt x="4886" y="170354"/>
                </a:lnTo>
                <a:lnTo>
                  <a:pt x="18901" y="130302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3"/>
                </a:lnTo>
                <a:lnTo>
                  <a:pt x="191977" y="4333"/>
                </a:lnTo>
                <a:lnTo>
                  <a:pt x="240411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4"/>
                </a:lnTo>
                <a:lnTo>
                  <a:pt x="439781" y="94059"/>
                </a:lnTo>
                <a:lnTo>
                  <a:pt x="461938" y="130302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5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1" y="426719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123179" y="4862829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6414" y="4209288"/>
            <a:ext cx="511301" cy="765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77434" y="4230623"/>
            <a:ext cx="320040" cy="570230"/>
          </a:xfrm>
          <a:custGeom>
            <a:avLst/>
            <a:gdLst/>
            <a:ahLst/>
            <a:cxnLst/>
            <a:rect l="l" t="t" r="r" b="b"/>
            <a:pathLst>
              <a:path w="320039" h="570229">
                <a:moveTo>
                  <a:pt x="22351" y="0"/>
                </a:moveTo>
                <a:lnTo>
                  <a:pt x="0" y="12192"/>
                </a:lnTo>
                <a:lnTo>
                  <a:pt x="48387" y="101473"/>
                </a:lnTo>
                <a:lnTo>
                  <a:pt x="70738" y="89407"/>
                </a:lnTo>
                <a:lnTo>
                  <a:pt x="22351" y="0"/>
                </a:lnTo>
                <a:close/>
              </a:path>
              <a:path w="320039" h="570229">
                <a:moveTo>
                  <a:pt x="106934" y="156463"/>
                </a:moveTo>
                <a:lnTo>
                  <a:pt x="84581" y="168528"/>
                </a:lnTo>
                <a:lnTo>
                  <a:pt x="132841" y="257937"/>
                </a:lnTo>
                <a:lnTo>
                  <a:pt x="155193" y="245871"/>
                </a:lnTo>
                <a:lnTo>
                  <a:pt x="106934" y="156463"/>
                </a:lnTo>
                <a:close/>
              </a:path>
              <a:path w="320039" h="570229">
                <a:moveTo>
                  <a:pt x="191515" y="312927"/>
                </a:moveTo>
                <a:lnTo>
                  <a:pt x="169163" y="324993"/>
                </a:lnTo>
                <a:lnTo>
                  <a:pt x="217424" y="414274"/>
                </a:lnTo>
                <a:lnTo>
                  <a:pt x="239775" y="402208"/>
                </a:lnTo>
                <a:lnTo>
                  <a:pt x="191515" y="312927"/>
                </a:lnTo>
                <a:close/>
              </a:path>
              <a:path w="320039" h="570229">
                <a:moveTo>
                  <a:pt x="229362" y="487425"/>
                </a:moveTo>
                <a:lnTo>
                  <a:pt x="221487" y="489331"/>
                </a:lnTo>
                <a:lnTo>
                  <a:pt x="217804" y="495300"/>
                </a:lnTo>
                <a:lnTo>
                  <a:pt x="214249" y="501395"/>
                </a:lnTo>
                <a:lnTo>
                  <a:pt x="216153" y="509143"/>
                </a:lnTo>
                <a:lnTo>
                  <a:pt x="315975" y="569976"/>
                </a:lnTo>
                <a:lnTo>
                  <a:pt x="316516" y="553846"/>
                </a:lnTo>
                <a:lnTo>
                  <a:pt x="292862" y="553846"/>
                </a:lnTo>
                <a:lnTo>
                  <a:pt x="270495" y="512516"/>
                </a:lnTo>
                <a:lnTo>
                  <a:pt x="229362" y="487425"/>
                </a:lnTo>
                <a:close/>
              </a:path>
              <a:path w="320039" h="570229">
                <a:moveTo>
                  <a:pt x="270495" y="512516"/>
                </a:moveTo>
                <a:lnTo>
                  <a:pt x="292862" y="553846"/>
                </a:lnTo>
                <a:lnTo>
                  <a:pt x="304626" y="547496"/>
                </a:lnTo>
                <a:lnTo>
                  <a:pt x="291338" y="547496"/>
                </a:lnTo>
                <a:lnTo>
                  <a:pt x="292061" y="525644"/>
                </a:lnTo>
                <a:lnTo>
                  <a:pt x="270495" y="512516"/>
                </a:lnTo>
                <a:close/>
              </a:path>
              <a:path w="320039" h="570229">
                <a:moveTo>
                  <a:pt x="300354" y="446786"/>
                </a:moveTo>
                <a:lnTo>
                  <a:pt x="294386" y="452246"/>
                </a:lnTo>
                <a:lnTo>
                  <a:pt x="294229" y="460120"/>
                </a:lnTo>
                <a:lnTo>
                  <a:pt x="292892" y="500533"/>
                </a:lnTo>
                <a:lnTo>
                  <a:pt x="315213" y="541782"/>
                </a:lnTo>
                <a:lnTo>
                  <a:pt x="292862" y="553846"/>
                </a:lnTo>
                <a:lnTo>
                  <a:pt x="316516" y="553846"/>
                </a:lnTo>
                <a:lnTo>
                  <a:pt x="319659" y="460120"/>
                </a:lnTo>
                <a:lnTo>
                  <a:pt x="319786" y="453136"/>
                </a:lnTo>
                <a:lnTo>
                  <a:pt x="314325" y="447167"/>
                </a:lnTo>
                <a:lnTo>
                  <a:pt x="307339" y="447039"/>
                </a:lnTo>
                <a:lnTo>
                  <a:pt x="300354" y="446786"/>
                </a:lnTo>
                <a:close/>
              </a:path>
              <a:path w="320039" h="570229">
                <a:moveTo>
                  <a:pt x="292061" y="525644"/>
                </a:moveTo>
                <a:lnTo>
                  <a:pt x="291338" y="547496"/>
                </a:lnTo>
                <a:lnTo>
                  <a:pt x="310641" y="536956"/>
                </a:lnTo>
                <a:lnTo>
                  <a:pt x="292061" y="525644"/>
                </a:lnTo>
                <a:close/>
              </a:path>
              <a:path w="320039" h="570229">
                <a:moveTo>
                  <a:pt x="292892" y="500533"/>
                </a:moveTo>
                <a:lnTo>
                  <a:pt x="292061" y="525644"/>
                </a:lnTo>
                <a:lnTo>
                  <a:pt x="310641" y="536956"/>
                </a:lnTo>
                <a:lnTo>
                  <a:pt x="291338" y="547496"/>
                </a:lnTo>
                <a:lnTo>
                  <a:pt x="304626" y="547496"/>
                </a:lnTo>
                <a:lnTo>
                  <a:pt x="315213" y="541782"/>
                </a:lnTo>
                <a:lnTo>
                  <a:pt x="292892" y="500533"/>
                </a:lnTo>
                <a:close/>
              </a:path>
              <a:path w="320039" h="570229">
                <a:moveTo>
                  <a:pt x="275970" y="469264"/>
                </a:moveTo>
                <a:lnTo>
                  <a:pt x="253618" y="481330"/>
                </a:lnTo>
                <a:lnTo>
                  <a:pt x="270495" y="512516"/>
                </a:lnTo>
                <a:lnTo>
                  <a:pt x="292061" y="525644"/>
                </a:lnTo>
                <a:lnTo>
                  <a:pt x="292892" y="500533"/>
                </a:lnTo>
                <a:lnTo>
                  <a:pt x="275970" y="46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031994" y="4222750"/>
            <a:ext cx="1460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15000" y="42085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240411" y="0"/>
                </a:moveTo>
                <a:lnTo>
                  <a:pt x="191977" y="4333"/>
                </a:lnTo>
                <a:lnTo>
                  <a:pt x="146857" y="16763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2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1" y="426719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5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2"/>
                </a:lnTo>
                <a:lnTo>
                  <a:pt x="439781" y="94059"/>
                </a:lnTo>
                <a:lnTo>
                  <a:pt x="410432" y="62484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15000" y="4208526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0" y="213360"/>
                </a:moveTo>
                <a:lnTo>
                  <a:pt x="4886" y="170354"/>
                </a:lnTo>
                <a:lnTo>
                  <a:pt x="18901" y="130302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3"/>
                </a:lnTo>
                <a:lnTo>
                  <a:pt x="191977" y="4333"/>
                </a:lnTo>
                <a:lnTo>
                  <a:pt x="240411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4"/>
                </a:lnTo>
                <a:lnTo>
                  <a:pt x="439781" y="94059"/>
                </a:lnTo>
                <a:lnTo>
                  <a:pt x="461938" y="130302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5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1" y="426719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885179" y="427075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39000" y="38100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240410" y="0"/>
                </a:moveTo>
                <a:lnTo>
                  <a:pt x="191977" y="4333"/>
                </a:lnTo>
                <a:lnTo>
                  <a:pt x="146857" y="16763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2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0" y="426719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5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2"/>
                </a:lnTo>
                <a:lnTo>
                  <a:pt x="439781" y="94059"/>
                </a:lnTo>
                <a:lnTo>
                  <a:pt x="410432" y="62484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9000" y="38100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0" y="213360"/>
                </a:moveTo>
                <a:lnTo>
                  <a:pt x="4886" y="170354"/>
                </a:lnTo>
                <a:lnTo>
                  <a:pt x="18901" y="130302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3"/>
                </a:lnTo>
                <a:lnTo>
                  <a:pt x="191977" y="4333"/>
                </a:lnTo>
                <a:lnTo>
                  <a:pt x="240410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4"/>
                </a:lnTo>
                <a:lnTo>
                  <a:pt x="439781" y="94059"/>
                </a:lnTo>
                <a:lnTo>
                  <a:pt x="461938" y="130302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5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0" y="426719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409433" y="3871976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81521" y="3889247"/>
            <a:ext cx="1312164" cy="455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22670" y="3987800"/>
            <a:ext cx="1116330" cy="295910"/>
          </a:xfrm>
          <a:custGeom>
            <a:avLst/>
            <a:gdLst/>
            <a:ahLst/>
            <a:cxnLst/>
            <a:rect l="l" t="t" r="r" b="b"/>
            <a:pathLst>
              <a:path w="1116329" h="295910">
                <a:moveTo>
                  <a:pt x="99187" y="248793"/>
                </a:moveTo>
                <a:lnTo>
                  <a:pt x="0" y="270891"/>
                </a:lnTo>
                <a:lnTo>
                  <a:pt x="5587" y="295656"/>
                </a:lnTo>
                <a:lnTo>
                  <a:pt x="104775" y="273557"/>
                </a:lnTo>
                <a:lnTo>
                  <a:pt x="99187" y="248793"/>
                </a:lnTo>
                <a:close/>
              </a:path>
              <a:path w="1116329" h="295910">
                <a:moveTo>
                  <a:pt x="272795" y="210185"/>
                </a:moveTo>
                <a:lnTo>
                  <a:pt x="173608" y="232282"/>
                </a:lnTo>
                <a:lnTo>
                  <a:pt x="179069" y="257048"/>
                </a:lnTo>
                <a:lnTo>
                  <a:pt x="278256" y="234950"/>
                </a:lnTo>
                <a:lnTo>
                  <a:pt x="272795" y="210185"/>
                </a:lnTo>
                <a:close/>
              </a:path>
              <a:path w="1116329" h="295910">
                <a:moveTo>
                  <a:pt x="446277" y="171576"/>
                </a:moveTo>
                <a:lnTo>
                  <a:pt x="347090" y="193675"/>
                </a:lnTo>
                <a:lnTo>
                  <a:pt x="352678" y="218439"/>
                </a:lnTo>
                <a:lnTo>
                  <a:pt x="451865" y="196342"/>
                </a:lnTo>
                <a:lnTo>
                  <a:pt x="446277" y="171576"/>
                </a:lnTo>
                <a:close/>
              </a:path>
              <a:path w="1116329" h="295910">
                <a:moveTo>
                  <a:pt x="619886" y="132969"/>
                </a:moveTo>
                <a:lnTo>
                  <a:pt x="520700" y="155067"/>
                </a:lnTo>
                <a:lnTo>
                  <a:pt x="526160" y="179831"/>
                </a:lnTo>
                <a:lnTo>
                  <a:pt x="625348" y="157733"/>
                </a:lnTo>
                <a:lnTo>
                  <a:pt x="619886" y="132969"/>
                </a:lnTo>
                <a:close/>
              </a:path>
              <a:path w="1116329" h="295910">
                <a:moveTo>
                  <a:pt x="793369" y="94361"/>
                </a:moveTo>
                <a:lnTo>
                  <a:pt x="694308" y="116458"/>
                </a:lnTo>
                <a:lnTo>
                  <a:pt x="699770" y="141224"/>
                </a:lnTo>
                <a:lnTo>
                  <a:pt x="798956" y="119125"/>
                </a:lnTo>
                <a:lnTo>
                  <a:pt x="793369" y="94361"/>
                </a:lnTo>
                <a:close/>
              </a:path>
              <a:path w="1116329" h="295910">
                <a:moveTo>
                  <a:pt x="966977" y="55752"/>
                </a:moveTo>
                <a:lnTo>
                  <a:pt x="867790" y="77850"/>
                </a:lnTo>
                <a:lnTo>
                  <a:pt x="873378" y="102616"/>
                </a:lnTo>
                <a:lnTo>
                  <a:pt x="972565" y="80518"/>
                </a:lnTo>
                <a:lnTo>
                  <a:pt x="966977" y="55752"/>
                </a:lnTo>
                <a:close/>
              </a:path>
              <a:path w="1116329" h="295910">
                <a:moveTo>
                  <a:pt x="1094501" y="28575"/>
                </a:moveTo>
                <a:lnTo>
                  <a:pt x="1089025" y="28575"/>
                </a:lnTo>
                <a:lnTo>
                  <a:pt x="1094485" y="53467"/>
                </a:lnTo>
                <a:lnTo>
                  <a:pt x="1048787" y="63581"/>
                </a:lnTo>
                <a:lnTo>
                  <a:pt x="1013332" y="96393"/>
                </a:lnTo>
                <a:lnTo>
                  <a:pt x="1012951" y="104393"/>
                </a:lnTo>
                <a:lnTo>
                  <a:pt x="1022476" y="114681"/>
                </a:lnTo>
                <a:lnTo>
                  <a:pt x="1030477" y="115062"/>
                </a:lnTo>
                <a:lnTo>
                  <a:pt x="1116329" y="35560"/>
                </a:lnTo>
                <a:lnTo>
                  <a:pt x="1094501" y="28575"/>
                </a:lnTo>
                <a:close/>
              </a:path>
              <a:path w="1116329" h="295910">
                <a:moveTo>
                  <a:pt x="1043240" y="38830"/>
                </a:moveTo>
                <a:lnTo>
                  <a:pt x="1041400" y="39243"/>
                </a:lnTo>
                <a:lnTo>
                  <a:pt x="1046860" y="64007"/>
                </a:lnTo>
                <a:lnTo>
                  <a:pt x="1048787" y="63581"/>
                </a:lnTo>
                <a:lnTo>
                  <a:pt x="1067248" y="46497"/>
                </a:lnTo>
                <a:lnTo>
                  <a:pt x="1043240" y="38830"/>
                </a:lnTo>
                <a:close/>
              </a:path>
              <a:path w="1116329" h="295910">
                <a:moveTo>
                  <a:pt x="1067248" y="46497"/>
                </a:moveTo>
                <a:lnTo>
                  <a:pt x="1048787" y="63581"/>
                </a:lnTo>
                <a:lnTo>
                  <a:pt x="1094485" y="53467"/>
                </a:lnTo>
                <a:lnTo>
                  <a:pt x="1094402" y="53086"/>
                </a:lnTo>
                <a:lnTo>
                  <a:pt x="1087881" y="53086"/>
                </a:lnTo>
                <a:lnTo>
                  <a:pt x="1067248" y="46497"/>
                </a:lnTo>
                <a:close/>
              </a:path>
              <a:path w="1116329" h="295910">
                <a:moveTo>
                  <a:pt x="1083182" y="31750"/>
                </a:moveTo>
                <a:lnTo>
                  <a:pt x="1067248" y="46497"/>
                </a:lnTo>
                <a:lnTo>
                  <a:pt x="1087881" y="53086"/>
                </a:lnTo>
                <a:lnTo>
                  <a:pt x="1083182" y="31750"/>
                </a:lnTo>
                <a:close/>
              </a:path>
              <a:path w="1116329" h="295910">
                <a:moveTo>
                  <a:pt x="1089721" y="31750"/>
                </a:moveTo>
                <a:lnTo>
                  <a:pt x="1083182" y="31750"/>
                </a:lnTo>
                <a:lnTo>
                  <a:pt x="1087881" y="53086"/>
                </a:lnTo>
                <a:lnTo>
                  <a:pt x="1094402" y="53086"/>
                </a:lnTo>
                <a:lnTo>
                  <a:pt x="1089721" y="31750"/>
                </a:lnTo>
                <a:close/>
              </a:path>
              <a:path w="1116329" h="295910">
                <a:moveTo>
                  <a:pt x="1089025" y="28575"/>
                </a:moveTo>
                <a:lnTo>
                  <a:pt x="1043240" y="38830"/>
                </a:lnTo>
                <a:lnTo>
                  <a:pt x="1067248" y="46497"/>
                </a:lnTo>
                <a:lnTo>
                  <a:pt x="1083182" y="31750"/>
                </a:lnTo>
                <a:lnTo>
                  <a:pt x="1089721" y="31750"/>
                </a:lnTo>
                <a:lnTo>
                  <a:pt x="1089025" y="28575"/>
                </a:lnTo>
                <a:close/>
              </a:path>
              <a:path w="1116329" h="295910">
                <a:moveTo>
                  <a:pt x="1004951" y="0"/>
                </a:moveTo>
                <a:lnTo>
                  <a:pt x="997838" y="3682"/>
                </a:lnTo>
                <a:lnTo>
                  <a:pt x="995679" y="10287"/>
                </a:lnTo>
                <a:lnTo>
                  <a:pt x="993521" y="17018"/>
                </a:lnTo>
                <a:lnTo>
                  <a:pt x="997203" y="24130"/>
                </a:lnTo>
                <a:lnTo>
                  <a:pt x="1043240" y="38830"/>
                </a:lnTo>
                <a:lnTo>
                  <a:pt x="1089025" y="28575"/>
                </a:lnTo>
                <a:lnTo>
                  <a:pt x="1094501" y="28575"/>
                </a:lnTo>
                <a:lnTo>
                  <a:pt x="1011554" y="2031"/>
                </a:lnTo>
                <a:lnTo>
                  <a:pt x="10049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79997" y="4539234"/>
            <a:ext cx="1542288" cy="649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1527" y="4560696"/>
            <a:ext cx="1346200" cy="478155"/>
          </a:xfrm>
          <a:custGeom>
            <a:avLst/>
            <a:gdLst/>
            <a:ahLst/>
            <a:cxnLst/>
            <a:rect l="l" t="t" r="r" b="b"/>
            <a:pathLst>
              <a:path w="1346200" h="478154">
                <a:moveTo>
                  <a:pt x="1273682" y="442801"/>
                </a:moveTo>
                <a:lnTo>
                  <a:pt x="1233297" y="451484"/>
                </a:lnTo>
                <a:lnTo>
                  <a:pt x="1226439" y="452881"/>
                </a:lnTo>
                <a:lnTo>
                  <a:pt x="1221994" y="459613"/>
                </a:lnTo>
                <a:lnTo>
                  <a:pt x="1223518" y="466470"/>
                </a:lnTo>
                <a:lnTo>
                  <a:pt x="1224915" y="473328"/>
                </a:lnTo>
                <a:lnTo>
                  <a:pt x="1231646" y="477773"/>
                </a:lnTo>
                <a:lnTo>
                  <a:pt x="1326460" y="457453"/>
                </a:lnTo>
                <a:lnTo>
                  <a:pt x="1318259" y="457453"/>
                </a:lnTo>
                <a:lnTo>
                  <a:pt x="1273682" y="442801"/>
                </a:lnTo>
                <a:close/>
              </a:path>
              <a:path w="1346200" h="478154">
                <a:moveTo>
                  <a:pt x="1298238" y="437521"/>
                </a:moveTo>
                <a:lnTo>
                  <a:pt x="1273682" y="442801"/>
                </a:lnTo>
                <a:lnTo>
                  <a:pt x="1318259" y="457453"/>
                </a:lnTo>
                <a:lnTo>
                  <a:pt x="1319461" y="453770"/>
                </a:lnTo>
                <a:lnTo>
                  <a:pt x="1312672" y="453770"/>
                </a:lnTo>
                <a:lnTo>
                  <a:pt x="1298238" y="437521"/>
                </a:lnTo>
                <a:close/>
              </a:path>
              <a:path w="1346200" h="478154">
                <a:moveTo>
                  <a:pt x="1260475" y="365251"/>
                </a:moveTo>
                <a:lnTo>
                  <a:pt x="1255268" y="369823"/>
                </a:lnTo>
                <a:lnTo>
                  <a:pt x="1250061" y="374522"/>
                </a:lnTo>
                <a:lnTo>
                  <a:pt x="1249552" y="382523"/>
                </a:lnTo>
                <a:lnTo>
                  <a:pt x="1254125" y="387857"/>
                </a:lnTo>
                <a:lnTo>
                  <a:pt x="1281468" y="418642"/>
                </a:lnTo>
                <a:lnTo>
                  <a:pt x="1326133" y="433323"/>
                </a:lnTo>
                <a:lnTo>
                  <a:pt x="1318259" y="457453"/>
                </a:lnTo>
                <a:lnTo>
                  <a:pt x="1326460" y="457453"/>
                </a:lnTo>
                <a:lnTo>
                  <a:pt x="1346073" y="453263"/>
                </a:lnTo>
                <a:lnTo>
                  <a:pt x="1273175" y="370966"/>
                </a:lnTo>
                <a:lnTo>
                  <a:pt x="1268476" y="365759"/>
                </a:lnTo>
                <a:lnTo>
                  <a:pt x="1260475" y="365251"/>
                </a:lnTo>
                <a:close/>
              </a:path>
              <a:path w="1346200" h="478154">
                <a:moveTo>
                  <a:pt x="1319529" y="432942"/>
                </a:moveTo>
                <a:lnTo>
                  <a:pt x="1298238" y="437521"/>
                </a:lnTo>
                <a:lnTo>
                  <a:pt x="1312672" y="453770"/>
                </a:lnTo>
                <a:lnTo>
                  <a:pt x="1319529" y="432942"/>
                </a:lnTo>
                <a:close/>
              </a:path>
              <a:path w="1346200" h="478154">
                <a:moveTo>
                  <a:pt x="1324974" y="432942"/>
                </a:moveTo>
                <a:lnTo>
                  <a:pt x="1319529" y="432942"/>
                </a:lnTo>
                <a:lnTo>
                  <a:pt x="1312672" y="453770"/>
                </a:lnTo>
                <a:lnTo>
                  <a:pt x="1319461" y="453770"/>
                </a:lnTo>
                <a:lnTo>
                  <a:pt x="1326133" y="433323"/>
                </a:lnTo>
                <a:lnTo>
                  <a:pt x="1324974" y="432942"/>
                </a:lnTo>
                <a:close/>
              </a:path>
              <a:path w="1346200" h="478154">
                <a:moveTo>
                  <a:pt x="7874" y="0"/>
                </a:moveTo>
                <a:lnTo>
                  <a:pt x="0" y="24129"/>
                </a:lnTo>
                <a:lnTo>
                  <a:pt x="1273682" y="442801"/>
                </a:lnTo>
                <a:lnTo>
                  <a:pt x="1298238" y="437521"/>
                </a:lnTo>
                <a:lnTo>
                  <a:pt x="1281468" y="418642"/>
                </a:lnTo>
                <a:lnTo>
                  <a:pt x="7874" y="0"/>
                </a:lnTo>
                <a:close/>
              </a:path>
              <a:path w="1346200" h="478154">
                <a:moveTo>
                  <a:pt x="1281468" y="418642"/>
                </a:moveTo>
                <a:lnTo>
                  <a:pt x="1298238" y="437521"/>
                </a:lnTo>
                <a:lnTo>
                  <a:pt x="1319529" y="432942"/>
                </a:lnTo>
                <a:lnTo>
                  <a:pt x="1324974" y="432942"/>
                </a:lnTo>
                <a:lnTo>
                  <a:pt x="1281468" y="418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623047" y="4222750"/>
            <a:ext cx="1498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67600" y="48006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240410" y="0"/>
                </a:moveTo>
                <a:lnTo>
                  <a:pt x="191977" y="4333"/>
                </a:lnTo>
                <a:lnTo>
                  <a:pt x="146857" y="16763"/>
                </a:lnTo>
                <a:lnTo>
                  <a:pt x="106021" y="36433"/>
                </a:lnTo>
                <a:lnTo>
                  <a:pt x="70437" y="62484"/>
                </a:lnTo>
                <a:lnTo>
                  <a:pt x="41074" y="94059"/>
                </a:lnTo>
                <a:lnTo>
                  <a:pt x="18901" y="130302"/>
                </a:lnTo>
                <a:lnTo>
                  <a:pt x="4886" y="170354"/>
                </a:lnTo>
                <a:lnTo>
                  <a:pt x="0" y="213360"/>
                </a:lnTo>
                <a:lnTo>
                  <a:pt x="4886" y="256365"/>
                </a:lnTo>
                <a:lnTo>
                  <a:pt x="18901" y="296418"/>
                </a:lnTo>
                <a:lnTo>
                  <a:pt x="41074" y="332660"/>
                </a:lnTo>
                <a:lnTo>
                  <a:pt x="70437" y="364236"/>
                </a:lnTo>
                <a:lnTo>
                  <a:pt x="106021" y="390286"/>
                </a:lnTo>
                <a:lnTo>
                  <a:pt x="146857" y="409956"/>
                </a:lnTo>
                <a:lnTo>
                  <a:pt x="191977" y="422386"/>
                </a:lnTo>
                <a:lnTo>
                  <a:pt x="240410" y="426719"/>
                </a:lnTo>
                <a:lnTo>
                  <a:pt x="288881" y="422386"/>
                </a:lnTo>
                <a:lnTo>
                  <a:pt x="334017" y="409955"/>
                </a:lnTo>
                <a:lnTo>
                  <a:pt x="374856" y="390286"/>
                </a:lnTo>
                <a:lnTo>
                  <a:pt x="410432" y="364235"/>
                </a:lnTo>
                <a:lnTo>
                  <a:pt x="439781" y="332660"/>
                </a:lnTo>
                <a:lnTo>
                  <a:pt x="461938" y="296418"/>
                </a:lnTo>
                <a:lnTo>
                  <a:pt x="475940" y="256365"/>
                </a:lnTo>
                <a:lnTo>
                  <a:pt x="480822" y="213360"/>
                </a:lnTo>
                <a:lnTo>
                  <a:pt x="475940" y="170354"/>
                </a:lnTo>
                <a:lnTo>
                  <a:pt x="461938" y="130302"/>
                </a:lnTo>
                <a:lnTo>
                  <a:pt x="439781" y="94059"/>
                </a:lnTo>
                <a:lnTo>
                  <a:pt x="410432" y="62484"/>
                </a:lnTo>
                <a:lnTo>
                  <a:pt x="374856" y="36433"/>
                </a:lnTo>
                <a:lnTo>
                  <a:pt x="334017" y="16763"/>
                </a:lnTo>
                <a:lnTo>
                  <a:pt x="288881" y="4333"/>
                </a:lnTo>
                <a:lnTo>
                  <a:pt x="2404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67600" y="4800600"/>
            <a:ext cx="481330" cy="426720"/>
          </a:xfrm>
          <a:custGeom>
            <a:avLst/>
            <a:gdLst/>
            <a:ahLst/>
            <a:cxnLst/>
            <a:rect l="l" t="t" r="r" b="b"/>
            <a:pathLst>
              <a:path w="481329" h="426720">
                <a:moveTo>
                  <a:pt x="0" y="213360"/>
                </a:moveTo>
                <a:lnTo>
                  <a:pt x="4886" y="170354"/>
                </a:lnTo>
                <a:lnTo>
                  <a:pt x="18901" y="130302"/>
                </a:lnTo>
                <a:lnTo>
                  <a:pt x="41074" y="94059"/>
                </a:lnTo>
                <a:lnTo>
                  <a:pt x="70437" y="62484"/>
                </a:lnTo>
                <a:lnTo>
                  <a:pt x="106021" y="36433"/>
                </a:lnTo>
                <a:lnTo>
                  <a:pt x="146857" y="16763"/>
                </a:lnTo>
                <a:lnTo>
                  <a:pt x="191977" y="4333"/>
                </a:lnTo>
                <a:lnTo>
                  <a:pt x="240410" y="0"/>
                </a:lnTo>
                <a:lnTo>
                  <a:pt x="288881" y="4333"/>
                </a:lnTo>
                <a:lnTo>
                  <a:pt x="334017" y="16763"/>
                </a:lnTo>
                <a:lnTo>
                  <a:pt x="374856" y="36433"/>
                </a:lnTo>
                <a:lnTo>
                  <a:pt x="410432" y="62484"/>
                </a:lnTo>
                <a:lnTo>
                  <a:pt x="439781" y="94059"/>
                </a:lnTo>
                <a:lnTo>
                  <a:pt x="461938" y="130302"/>
                </a:lnTo>
                <a:lnTo>
                  <a:pt x="475940" y="170354"/>
                </a:lnTo>
                <a:lnTo>
                  <a:pt x="480822" y="213360"/>
                </a:lnTo>
                <a:lnTo>
                  <a:pt x="475940" y="256365"/>
                </a:lnTo>
                <a:lnTo>
                  <a:pt x="461938" y="296418"/>
                </a:lnTo>
                <a:lnTo>
                  <a:pt x="439781" y="332660"/>
                </a:lnTo>
                <a:lnTo>
                  <a:pt x="410432" y="364235"/>
                </a:lnTo>
                <a:lnTo>
                  <a:pt x="374856" y="390286"/>
                </a:lnTo>
                <a:lnTo>
                  <a:pt x="334017" y="409955"/>
                </a:lnTo>
                <a:lnTo>
                  <a:pt x="288881" y="422386"/>
                </a:lnTo>
                <a:lnTo>
                  <a:pt x="240410" y="426719"/>
                </a:lnTo>
                <a:lnTo>
                  <a:pt x="191977" y="422386"/>
                </a:lnTo>
                <a:lnTo>
                  <a:pt x="146857" y="409956"/>
                </a:lnTo>
                <a:lnTo>
                  <a:pt x="106021" y="390286"/>
                </a:lnTo>
                <a:lnTo>
                  <a:pt x="70437" y="364236"/>
                </a:lnTo>
                <a:lnTo>
                  <a:pt x="41074" y="332660"/>
                </a:lnTo>
                <a:lnTo>
                  <a:pt x="18901" y="296418"/>
                </a:lnTo>
                <a:lnTo>
                  <a:pt x="4886" y="256365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638033" y="4862829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426452" y="4210811"/>
            <a:ext cx="435864" cy="764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67727" y="4231894"/>
            <a:ext cx="257175" cy="568960"/>
          </a:xfrm>
          <a:custGeom>
            <a:avLst/>
            <a:gdLst/>
            <a:ahLst/>
            <a:cxnLst/>
            <a:rect l="l" t="t" r="r" b="b"/>
            <a:pathLst>
              <a:path w="257175" h="568960">
                <a:moveTo>
                  <a:pt x="163195" y="477138"/>
                </a:moveTo>
                <a:lnTo>
                  <a:pt x="155321" y="478154"/>
                </a:lnTo>
                <a:lnTo>
                  <a:pt x="146684" y="489330"/>
                </a:lnTo>
                <a:lnTo>
                  <a:pt x="147700" y="497204"/>
                </a:lnTo>
                <a:lnTo>
                  <a:pt x="240283" y="568705"/>
                </a:lnTo>
                <a:lnTo>
                  <a:pt x="242966" y="550163"/>
                </a:lnTo>
                <a:lnTo>
                  <a:pt x="219075" y="550163"/>
                </a:lnTo>
                <a:lnTo>
                  <a:pt x="201424" y="506615"/>
                </a:lnTo>
                <a:lnTo>
                  <a:pt x="163195" y="477138"/>
                </a:lnTo>
                <a:close/>
              </a:path>
              <a:path w="257175" h="568960">
                <a:moveTo>
                  <a:pt x="201424" y="506615"/>
                </a:moveTo>
                <a:lnTo>
                  <a:pt x="219075" y="550163"/>
                </a:lnTo>
                <a:lnTo>
                  <a:pt x="235364" y="543559"/>
                </a:lnTo>
                <a:lnTo>
                  <a:pt x="218313" y="543559"/>
                </a:lnTo>
                <a:lnTo>
                  <a:pt x="221417" y="522031"/>
                </a:lnTo>
                <a:lnTo>
                  <a:pt x="201424" y="506615"/>
                </a:lnTo>
                <a:close/>
              </a:path>
              <a:path w="257175" h="568960">
                <a:moveTo>
                  <a:pt x="238251" y="444499"/>
                </a:moveTo>
                <a:lnTo>
                  <a:pt x="231901" y="449325"/>
                </a:lnTo>
                <a:lnTo>
                  <a:pt x="224990" y="497255"/>
                </a:lnTo>
                <a:lnTo>
                  <a:pt x="242570" y="540638"/>
                </a:lnTo>
                <a:lnTo>
                  <a:pt x="219075" y="550163"/>
                </a:lnTo>
                <a:lnTo>
                  <a:pt x="242966" y="550163"/>
                </a:lnTo>
                <a:lnTo>
                  <a:pt x="256031" y="459866"/>
                </a:lnTo>
                <a:lnTo>
                  <a:pt x="257048" y="453008"/>
                </a:lnTo>
                <a:lnTo>
                  <a:pt x="252222" y="446531"/>
                </a:lnTo>
                <a:lnTo>
                  <a:pt x="238251" y="444499"/>
                </a:lnTo>
                <a:close/>
              </a:path>
              <a:path w="257175" h="568960">
                <a:moveTo>
                  <a:pt x="221417" y="522031"/>
                </a:moveTo>
                <a:lnTo>
                  <a:pt x="218313" y="543559"/>
                </a:lnTo>
                <a:lnTo>
                  <a:pt x="238632" y="535304"/>
                </a:lnTo>
                <a:lnTo>
                  <a:pt x="221417" y="522031"/>
                </a:lnTo>
                <a:close/>
              </a:path>
              <a:path w="257175" h="568960">
                <a:moveTo>
                  <a:pt x="224990" y="497255"/>
                </a:moveTo>
                <a:lnTo>
                  <a:pt x="221417" y="522031"/>
                </a:lnTo>
                <a:lnTo>
                  <a:pt x="238632" y="535304"/>
                </a:lnTo>
                <a:lnTo>
                  <a:pt x="218313" y="543559"/>
                </a:lnTo>
                <a:lnTo>
                  <a:pt x="235364" y="543559"/>
                </a:lnTo>
                <a:lnTo>
                  <a:pt x="242570" y="540638"/>
                </a:lnTo>
                <a:lnTo>
                  <a:pt x="224990" y="497255"/>
                </a:lnTo>
                <a:close/>
              </a:path>
              <a:path w="257175" h="568960">
                <a:moveTo>
                  <a:pt x="23495" y="0"/>
                </a:moveTo>
                <a:lnTo>
                  <a:pt x="0" y="9651"/>
                </a:lnTo>
                <a:lnTo>
                  <a:pt x="201424" y="506615"/>
                </a:lnTo>
                <a:lnTo>
                  <a:pt x="221417" y="522031"/>
                </a:lnTo>
                <a:lnTo>
                  <a:pt x="224990" y="497255"/>
                </a:lnTo>
                <a:lnTo>
                  <a:pt x="23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403847" y="3841495"/>
            <a:ext cx="1460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93139" y="1936496"/>
            <a:ext cx="4293870" cy="167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Konsep </a:t>
            </a:r>
            <a:r>
              <a:rPr sz="1800" b="1" spc="-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. Tidak </a:t>
            </a:r>
            <a:r>
              <a:rPr sz="1800" dirty="0">
                <a:latin typeface="Calibri"/>
                <a:cs typeface="Calibri"/>
              </a:rPr>
              <a:t>ada 2 </a:t>
            </a: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spc="-10" dirty="0">
                <a:latin typeface="Calibri"/>
                <a:cs typeface="Calibri"/>
              </a:rPr>
              <a:t>yang  ditunjukkan </a:t>
            </a:r>
            <a:r>
              <a:rPr sz="1800" spc="-5" dirty="0">
                <a:latin typeface="Calibri"/>
                <a:cs typeface="Calibri"/>
              </a:rPr>
              <a:t>oleh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tail </a:t>
            </a:r>
            <a:r>
              <a:rPr sz="1800" spc="-15" dirty="0">
                <a:latin typeface="Calibri"/>
                <a:cs typeface="Calibri"/>
              </a:rPr>
              <a:t>event </a:t>
            </a:r>
            <a:r>
              <a:rPr sz="1800" spc="-5" dirty="0">
                <a:latin typeface="Calibri"/>
                <a:cs typeface="Calibri"/>
              </a:rPr>
              <a:t>dan head </a:t>
            </a:r>
            <a:r>
              <a:rPr sz="1800" spc="-15" dirty="0">
                <a:latin typeface="Calibri"/>
                <a:cs typeface="Calibri"/>
              </a:rPr>
              <a:t>event 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sama. Situasi seperti </a:t>
            </a:r>
            <a:r>
              <a:rPr sz="1800" dirty="0">
                <a:latin typeface="Calibri"/>
                <a:cs typeface="Calibri"/>
              </a:rPr>
              <a:t>ini </a:t>
            </a:r>
            <a:r>
              <a:rPr sz="1800" spc="-5" dirty="0">
                <a:latin typeface="Calibri"/>
                <a:cs typeface="Calibri"/>
              </a:rPr>
              <a:t>dapat terjadi  pada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15" dirty="0">
                <a:latin typeface="Calibri"/>
                <a:cs typeface="Calibri"/>
              </a:rPr>
              <a:t>atau </a:t>
            </a:r>
            <a:r>
              <a:rPr sz="1800" dirty="0">
                <a:latin typeface="Calibri"/>
                <a:cs typeface="Calibri"/>
              </a:rPr>
              <a:t>lebih </a:t>
            </a: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dapat  </a:t>
            </a:r>
            <a:r>
              <a:rPr sz="1800" spc="-10" dirty="0">
                <a:latin typeface="Calibri"/>
                <a:cs typeface="Calibri"/>
              </a:rPr>
              <a:t>dilakukan </a:t>
            </a:r>
            <a:r>
              <a:rPr sz="1800" spc="-15" dirty="0">
                <a:latin typeface="Calibri"/>
                <a:cs typeface="Calibri"/>
              </a:rPr>
              <a:t>secara </a:t>
            </a:r>
            <a:r>
              <a:rPr sz="1800" spc="-10" dirty="0">
                <a:latin typeface="Calibri"/>
                <a:cs typeface="Calibri"/>
              </a:rPr>
              <a:t>bersama, </a:t>
            </a:r>
            <a:r>
              <a:rPr sz="1800" spc="-5" dirty="0">
                <a:latin typeface="Calibri"/>
                <a:cs typeface="Calibri"/>
              </a:rPr>
              <a:t>untuk </a:t>
            </a:r>
            <a:r>
              <a:rPr sz="1800" dirty="0">
                <a:latin typeface="Calibri"/>
                <a:cs typeface="Calibri"/>
              </a:rPr>
              <a:t>itu  </a:t>
            </a:r>
            <a:r>
              <a:rPr sz="1800" spc="-5" dirty="0">
                <a:latin typeface="Calibri"/>
                <a:cs typeface="Calibri"/>
              </a:rPr>
              <a:t>digunakana aktivitas </a:t>
            </a:r>
            <a:r>
              <a:rPr sz="1800" spc="-10" dirty="0">
                <a:latin typeface="Calibri"/>
                <a:cs typeface="Calibri"/>
              </a:rPr>
              <a:t>dummy (dummy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activity)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99021" y="1633473"/>
            <a:ext cx="114744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Konsep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Salah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75221" y="2801111"/>
            <a:ext cx="114744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b="1" spc="-5" dirty="0">
                <a:latin typeface="Calibri"/>
                <a:cs typeface="Calibri"/>
              </a:rPr>
              <a:t>Konsep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Salah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66800" y="4031234"/>
            <a:ext cx="481330" cy="386080"/>
          </a:xfrm>
          <a:custGeom>
            <a:avLst/>
            <a:gdLst/>
            <a:ahLst/>
            <a:cxnLst/>
            <a:rect l="l" t="t" r="r" b="b"/>
            <a:pathLst>
              <a:path w="481330" h="386079">
                <a:moveTo>
                  <a:pt x="240411" y="0"/>
                </a:moveTo>
                <a:lnTo>
                  <a:pt x="185289" y="5094"/>
                </a:lnTo>
                <a:lnTo>
                  <a:pt x="134688" y="19603"/>
                </a:lnTo>
                <a:lnTo>
                  <a:pt x="90050" y="42367"/>
                </a:lnTo>
                <a:lnTo>
                  <a:pt x="52818" y="72227"/>
                </a:lnTo>
                <a:lnTo>
                  <a:pt x="24437" y="108024"/>
                </a:lnTo>
                <a:lnTo>
                  <a:pt x="6349" y="148596"/>
                </a:lnTo>
                <a:lnTo>
                  <a:pt x="0" y="192786"/>
                </a:lnTo>
                <a:lnTo>
                  <a:pt x="6349" y="237015"/>
                </a:lnTo>
                <a:lnTo>
                  <a:pt x="24437" y="277603"/>
                </a:lnTo>
                <a:lnTo>
                  <a:pt x="52818" y="313397"/>
                </a:lnTo>
                <a:lnTo>
                  <a:pt x="90050" y="343244"/>
                </a:lnTo>
                <a:lnTo>
                  <a:pt x="134688" y="365991"/>
                </a:lnTo>
                <a:lnTo>
                  <a:pt x="185289" y="380484"/>
                </a:lnTo>
                <a:lnTo>
                  <a:pt x="240411" y="385572"/>
                </a:lnTo>
                <a:lnTo>
                  <a:pt x="295556" y="380484"/>
                </a:lnTo>
                <a:lnTo>
                  <a:pt x="346166" y="365991"/>
                </a:lnTo>
                <a:lnTo>
                  <a:pt x="390803" y="343244"/>
                </a:lnTo>
                <a:lnTo>
                  <a:pt x="428027" y="313397"/>
                </a:lnTo>
                <a:lnTo>
                  <a:pt x="456398" y="277603"/>
                </a:lnTo>
                <a:lnTo>
                  <a:pt x="474476" y="237015"/>
                </a:lnTo>
                <a:lnTo>
                  <a:pt x="480822" y="192786"/>
                </a:lnTo>
                <a:lnTo>
                  <a:pt x="474476" y="148596"/>
                </a:lnTo>
                <a:lnTo>
                  <a:pt x="456398" y="108024"/>
                </a:lnTo>
                <a:lnTo>
                  <a:pt x="428027" y="72227"/>
                </a:lnTo>
                <a:lnTo>
                  <a:pt x="390803" y="42367"/>
                </a:lnTo>
                <a:lnTo>
                  <a:pt x="346166" y="19603"/>
                </a:lnTo>
                <a:lnTo>
                  <a:pt x="295556" y="5094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66800" y="4031234"/>
            <a:ext cx="481330" cy="386080"/>
          </a:xfrm>
          <a:custGeom>
            <a:avLst/>
            <a:gdLst/>
            <a:ahLst/>
            <a:cxnLst/>
            <a:rect l="l" t="t" r="r" b="b"/>
            <a:pathLst>
              <a:path w="481330" h="386079">
                <a:moveTo>
                  <a:pt x="0" y="192786"/>
                </a:moveTo>
                <a:lnTo>
                  <a:pt x="6349" y="148596"/>
                </a:lnTo>
                <a:lnTo>
                  <a:pt x="24437" y="108024"/>
                </a:lnTo>
                <a:lnTo>
                  <a:pt x="52818" y="72227"/>
                </a:lnTo>
                <a:lnTo>
                  <a:pt x="90050" y="42367"/>
                </a:lnTo>
                <a:lnTo>
                  <a:pt x="134688" y="19603"/>
                </a:lnTo>
                <a:lnTo>
                  <a:pt x="185289" y="5094"/>
                </a:lnTo>
                <a:lnTo>
                  <a:pt x="240411" y="0"/>
                </a:lnTo>
                <a:lnTo>
                  <a:pt x="295556" y="5094"/>
                </a:lnTo>
                <a:lnTo>
                  <a:pt x="346166" y="19603"/>
                </a:lnTo>
                <a:lnTo>
                  <a:pt x="390803" y="42367"/>
                </a:lnTo>
                <a:lnTo>
                  <a:pt x="428027" y="72227"/>
                </a:lnTo>
                <a:lnTo>
                  <a:pt x="456398" y="108024"/>
                </a:lnTo>
                <a:lnTo>
                  <a:pt x="474476" y="148596"/>
                </a:lnTo>
                <a:lnTo>
                  <a:pt x="480822" y="192786"/>
                </a:lnTo>
                <a:lnTo>
                  <a:pt x="474476" y="237015"/>
                </a:lnTo>
                <a:lnTo>
                  <a:pt x="456398" y="277603"/>
                </a:lnTo>
                <a:lnTo>
                  <a:pt x="428027" y="313397"/>
                </a:lnTo>
                <a:lnTo>
                  <a:pt x="390803" y="343244"/>
                </a:lnTo>
                <a:lnTo>
                  <a:pt x="346166" y="365991"/>
                </a:lnTo>
                <a:lnTo>
                  <a:pt x="295556" y="380484"/>
                </a:lnTo>
                <a:lnTo>
                  <a:pt x="240411" y="385572"/>
                </a:lnTo>
                <a:lnTo>
                  <a:pt x="185289" y="380484"/>
                </a:lnTo>
                <a:lnTo>
                  <a:pt x="134688" y="365991"/>
                </a:lnTo>
                <a:lnTo>
                  <a:pt x="90050" y="343244"/>
                </a:lnTo>
                <a:lnTo>
                  <a:pt x="52818" y="313397"/>
                </a:lnTo>
                <a:lnTo>
                  <a:pt x="24437" y="277603"/>
                </a:lnTo>
                <a:lnTo>
                  <a:pt x="6349" y="237015"/>
                </a:lnTo>
                <a:lnTo>
                  <a:pt x="0" y="1927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236725" y="407289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506474" y="4091178"/>
            <a:ext cx="1086612" cy="3086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47622" y="4166361"/>
            <a:ext cx="890905" cy="118110"/>
          </a:xfrm>
          <a:custGeom>
            <a:avLst/>
            <a:gdLst/>
            <a:ahLst/>
            <a:cxnLst/>
            <a:rect l="l" t="t" r="r" b="b"/>
            <a:pathLst>
              <a:path w="890905" h="118110">
                <a:moveTo>
                  <a:pt x="818733" y="71679"/>
                </a:moveTo>
                <a:lnTo>
                  <a:pt x="776859" y="96012"/>
                </a:lnTo>
                <a:lnTo>
                  <a:pt x="774827" y="103758"/>
                </a:lnTo>
                <a:lnTo>
                  <a:pt x="778383" y="109727"/>
                </a:lnTo>
                <a:lnTo>
                  <a:pt x="781939" y="115824"/>
                </a:lnTo>
                <a:lnTo>
                  <a:pt x="789685" y="117856"/>
                </a:lnTo>
                <a:lnTo>
                  <a:pt x="795782" y="114426"/>
                </a:lnTo>
                <a:lnTo>
                  <a:pt x="869158" y="71755"/>
                </a:lnTo>
                <a:lnTo>
                  <a:pt x="818733" y="71679"/>
                </a:lnTo>
                <a:close/>
              </a:path>
              <a:path w="890905" h="118110">
                <a:moveTo>
                  <a:pt x="840386" y="59105"/>
                </a:moveTo>
                <a:lnTo>
                  <a:pt x="818733" y="71679"/>
                </a:lnTo>
                <a:lnTo>
                  <a:pt x="865632" y="71755"/>
                </a:lnTo>
                <a:lnTo>
                  <a:pt x="865632" y="70104"/>
                </a:lnTo>
                <a:lnTo>
                  <a:pt x="859154" y="70104"/>
                </a:lnTo>
                <a:lnTo>
                  <a:pt x="840386" y="59105"/>
                </a:lnTo>
                <a:close/>
              </a:path>
              <a:path w="890905" h="118110">
                <a:moveTo>
                  <a:pt x="789813" y="0"/>
                </a:moveTo>
                <a:lnTo>
                  <a:pt x="782066" y="2031"/>
                </a:lnTo>
                <a:lnTo>
                  <a:pt x="778510" y="8127"/>
                </a:lnTo>
                <a:lnTo>
                  <a:pt x="774954" y="14096"/>
                </a:lnTo>
                <a:lnTo>
                  <a:pt x="776985" y="21970"/>
                </a:lnTo>
                <a:lnTo>
                  <a:pt x="818496" y="46278"/>
                </a:lnTo>
                <a:lnTo>
                  <a:pt x="865632" y="46355"/>
                </a:lnTo>
                <a:lnTo>
                  <a:pt x="865632" y="71755"/>
                </a:lnTo>
                <a:lnTo>
                  <a:pt x="869158" y="71755"/>
                </a:lnTo>
                <a:lnTo>
                  <a:pt x="890778" y="59181"/>
                </a:lnTo>
                <a:lnTo>
                  <a:pt x="789813" y="0"/>
                </a:lnTo>
                <a:close/>
              </a:path>
              <a:path w="890905" h="118110">
                <a:moveTo>
                  <a:pt x="127" y="44957"/>
                </a:moveTo>
                <a:lnTo>
                  <a:pt x="0" y="70357"/>
                </a:lnTo>
                <a:lnTo>
                  <a:pt x="818733" y="71679"/>
                </a:lnTo>
                <a:lnTo>
                  <a:pt x="840386" y="59105"/>
                </a:lnTo>
                <a:lnTo>
                  <a:pt x="818496" y="46278"/>
                </a:lnTo>
                <a:lnTo>
                  <a:pt x="127" y="44957"/>
                </a:lnTo>
                <a:close/>
              </a:path>
              <a:path w="890905" h="118110">
                <a:moveTo>
                  <a:pt x="859282" y="48132"/>
                </a:moveTo>
                <a:lnTo>
                  <a:pt x="840386" y="59105"/>
                </a:lnTo>
                <a:lnTo>
                  <a:pt x="859154" y="70104"/>
                </a:lnTo>
                <a:lnTo>
                  <a:pt x="859282" y="48132"/>
                </a:lnTo>
                <a:close/>
              </a:path>
              <a:path w="890905" h="118110">
                <a:moveTo>
                  <a:pt x="865632" y="48132"/>
                </a:moveTo>
                <a:lnTo>
                  <a:pt x="859282" y="48132"/>
                </a:lnTo>
                <a:lnTo>
                  <a:pt x="859154" y="70104"/>
                </a:lnTo>
                <a:lnTo>
                  <a:pt x="865632" y="70104"/>
                </a:lnTo>
                <a:lnTo>
                  <a:pt x="865632" y="48132"/>
                </a:lnTo>
                <a:close/>
              </a:path>
              <a:path w="890905" h="118110">
                <a:moveTo>
                  <a:pt x="818496" y="46278"/>
                </a:moveTo>
                <a:lnTo>
                  <a:pt x="840386" y="59105"/>
                </a:lnTo>
                <a:lnTo>
                  <a:pt x="859282" y="48132"/>
                </a:lnTo>
                <a:lnTo>
                  <a:pt x="865632" y="48132"/>
                </a:lnTo>
                <a:lnTo>
                  <a:pt x="865632" y="46355"/>
                </a:lnTo>
                <a:lnTo>
                  <a:pt x="818496" y="46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38400" y="4031234"/>
            <a:ext cx="481330" cy="386080"/>
          </a:xfrm>
          <a:custGeom>
            <a:avLst/>
            <a:gdLst/>
            <a:ahLst/>
            <a:cxnLst/>
            <a:rect l="l" t="t" r="r" b="b"/>
            <a:pathLst>
              <a:path w="481330" h="386079">
                <a:moveTo>
                  <a:pt x="240411" y="0"/>
                </a:moveTo>
                <a:lnTo>
                  <a:pt x="185305" y="5094"/>
                </a:lnTo>
                <a:lnTo>
                  <a:pt x="134710" y="19603"/>
                </a:lnTo>
                <a:lnTo>
                  <a:pt x="90071" y="42367"/>
                </a:lnTo>
                <a:lnTo>
                  <a:pt x="52834" y="72227"/>
                </a:lnTo>
                <a:lnTo>
                  <a:pt x="24446" y="108024"/>
                </a:lnTo>
                <a:lnTo>
                  <a:pt x="6352" y="148596"/>
                </a:lnTo>
                <a:lnTo>
                  <a:pt x="0" y="192786"/>
                </a:lnTo>
                <a:lnTo>
                  <a:pt x="6352" y="237015"/>
                </a:lnTo>
                <a:lnTo>
                  <a:pt x="24446" y="277603"/>
                </a:lnTo>
                <a:lnTo>
                  <a:pt x="52834" y="313397"/>
                </a:lnTo>
                <a:lnTo>
                  <a:pt x="90071" y="343244"/>
                </a:lnTo>
                <a:lnTo>
                  <a:pt x="134710" y="365991"/>
                </a:lnTo>
                <a:lnTo>
                  <a:pt x="185305" y="380484"/>
                </a:lnTo>
                <a:lnTo>
                  <a:pt x="240411" y="385572"/>
                </a:lnTo>
                <a:lnTo>
                  <a:pt x="295556" y="380484"/>
                </a:lnTo>
                <a:lnTo>
                  <a:pt x="346166" y="365991"/>
                </a:lnTo>
                <a:lnTo>
                  <a:pt x="390803" y="343244"/>
                </a:lnTo>
                <a:lnTo>
                  <a:pt x="428027" y="313397"/>
                </a:lnTo>
                <a:lnTo>
                  <a:pt x="456398" y="277603"/>
                </a:lnTo>
                <a:lnTo>
                  <a:pt x="474476" y="237015"/>
                </a:lnTo>
                <a:lnTo>
                  <a:pt x="480822" y="192786"/>
                </a:lnTo>
                <a:lnTo>
                  <a:pt x="474476" y="148596"/>
                </a:lnTo>
                <a:lnTo>
                  <a:pt x="456398" y="108024"/>
                </a:lnTo>
                <a:lnTo>
                  <a:pt x="428027" y="72227"/>
                </a:lnTo>
                <a:lnTo>
                  <a:pt x="390803" y="42367"/>
                </a:lnTo>
                <a:lnTo>
                  <a:pt x="346166" y="19603"/>
                </a:lnTo>
                <a:lnTo>
                  <a:pt x="295556" y="5094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38400" y="4031234"/>
            <a:ext cx="481330" cy="386080"/>
          </a:xfrm>
          <a:custGeom>
            <a:avLst/>
            <a:gdLst/>
            <a:ahLst/>
            <a:cxnLst/>
            <a:rect l="l" t="t" r="r" b="b"/>
            <a:pathLst>
              <a:path w="481330" h="386079">
                <a:moveTo>
                  <a:pt x="0" y="192786"/>
                </a:moveTo>
                <a:lnTo>
                  <a:pt x="6352" y="148596"/>
                </a:lnTo>
                <a:lnTo>
                  <a:pt x="24446" y="108024"/>
                </a:lnTo>
                <a:lnTo>
                  <a:pt x="52834" y="72227"/>
                </a:lnTo>
                <a:lnTo>
                  <a:pt x="90071" y="42367"/>
                </a:lnTo>
                <a:lnTo>
                  <a:pt x="134710" y="19603"/>
                </a:lnTo>
                <a:lnTo>
                  <a:pt x="185305" y="5094"/>
                </a:lnTo>
                <a:lnTo>
                  <a:pt x="240411" y="0"/>
                </a:lnTo>
                <a:lnTo>
                  <a:pt x="295556" y="5094"/>
                </a:lnTo>
                <a:lnTo>
                  <a:pt x="346166" y="19603"/>
                </a:lnTo>
                <a:lnTo>
                  <a:pt x="390803" y="42367"/>
                </a:lnTo>
                <a:lnTo>
                  <a:pt x="428027" y="72227"/>
                </a:lnTo>
                <a:lnTo>
                  <a:pt x="456398" y="108024"/>
                </a:lnTo>
                <a:lnTo>
                  <a:pt x="474476" y="148596"/>
                </a:lnTo>
                <a:lnTo>
                  <a:pt x="480822" y="192786"/>
                </a:lnTo>
                <a:lnTo>
                  <a:pt x="474476" y="237015"/>
                </a:lnTo>
                <a:lnTo>
                  <a:pt x="456398" y="277603"/>
                </a:lnTo>
                <a:lnTo>
                  <a:pt x="428027" y="313397"/>
                </a:lnTo>
                <a:lnTo>
                  <a:pt x="390803" y="343244"/>
                </a:lnTo>
                <a:lnTo>
                  <a:pt x="346166" y="365991"/>
                </a:lnTo>
                <a:lnTo>
                  <a:pt x="295556" y="380484"/>
                </a:lnTo>
                <a:lnTo>
                  <a:pt x="240411" y="385572"/>
                </a:lnTo>
                <a:lnTo>
                  <a:pt x="185305" y="380484"/>
                </a:lnTo>
                <a:lnTo>
                  <a:pt x="134710" y="365991"/>
                </a:lnTo>
                <a:lnTo>
                  <a:pt x="90071" y="343244"/>
                </a:lnTo>
                <a:lnTo>
                  <a:pt x="52834" y="313397"/>
                </a:lnTo>
                <a:lnTo>
                  <a:pt x="24446" y="277603"/>
                </a:lnTo>
                <a:lnTo>
                  <a:pt x="6352" y="237015"/>
                </a:lnTo>
                <a:lnTo>
                  <a:pt x="0" y="1927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608326" y="407289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31594" y="3917950"/>
            <a:ext cx="15811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133600" y="4719828"/>
            <a:ext cx="481330" cy="386080"/>
          </a:xfrm>
          <a:custGeom>
            <a:avLst/>
            <a:gdLst/>
            <a:ahLst/>
            <a:cxnLst/>
            <a:rect l="l" t="t" r="r" b="b"/>
            <a:pathLst>
              <a:path w="481330" h="386079">
                <a:moveTo>
                  <a:pt x="240411" y="0"/>
                </a:moveTo>
                <a:lnTo>
                  <a:pt x="185305" y="5094"/>
                </a:lnTo>
                <a:lnTo>
                  <a:pt x="134710" y="19603"/>
                </a:lnTo>
                <a:lnTo>
                  <a:pt x="90071" y="42367"/>
                </a:lnTo>
                <a:lnTo>
                  <a:pt x="52834" y="72227"/>
                </a:lnTo>
                <a:lnTo>
                  <a:pt x="24446" y="108024"/>
                </a:lnTo>
                <a:lnTo>
                  <a:pt x="6352" y="148596"/>
                </a:lnTo>
                <a:lnTo>
                  <a:pt x="0" y="192786"/>
                </a:lnTo>
                <a:lnTo>
                  <a:pt x="6352" y="236975"/>
                </a:lnTo>
                <a:lnTo>
                  <a:pt x="24446" y="277547"/>
                </a:lnTo>
                <a:lnTo>
                  <a:pt x="52834" y="313344"/>
                </a:lnTo>
                <a:lnTo>
                  <a:pt x="90071" y="343204"/>
                </a:lnTo>
                <a:lnTo>
                  <a:pt x="134710" y="365968"/>
                </a:lnTo>
                <a:lnTo>
                  <a:pt x="185305" y="380477"/>
                </a:lnTo>
                <a:lnTo>
                  <a:pt x="240411" y="385572"/>
                </a:lnTo>
                <a:lnTo>
                  <a:pt x="295556" y="380477"/>
                </a:lnTo>
                <a:lnTo>
                  <a:pt x="346166" y="365968"/>
                </a:lnTo>
                <a:lnTo>
                  <a:pt x="390803" y="343204"/>
                </a:lnTo>
                <a:lnTo>
                  <a:pt x="428027" y="313344"/>
                </a:lnTo>
                <a:lnTo>
                  <a:pt x="456398" y="277547"/>
                </a:lnTo>
                <a:lnTo>
                  <a:pt x="474476" y="236975"/>
                </a:lnTo>
                <a:lnTo>
                  <a:pt x="480822" y="192786"/>
                </a:lnTo>
                <a:lnTo>
                  <a:pt x="474476" y="148596"/>
                </a:lnTo>
                <a:lnTo>
                  <a:pt x="456398" y="108024"/>
                </a:lnTo>
                <a:lnTo>
                  <a:pt x="428027" y="72227"/>
                </a:lnTo>
                <a:lnTo>
                  <a:pt x="390803" y="42367"/>
                </a:lnTo>
                <a:lnTo>
                  <a:pt x="346166" y="19603"/>
                </a:lnTo>
                <a:lnTo>
                  <a:pt x="295556" y="5094"/>
                </a:lnTo>
                <a:lnTo>
                  <a:pt x="2404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33600" y="4719828"/>
            <a:ext cx="481330" cy="386080"/>
          </a:xfrm>
          <a:custGeom>
            <a:avLst/>
            <a:gdLst/>
            <a:ahLst/>
            <a:cxnLst/>
            <a:rect l="l" t="t" r="r" b="b"/>
            <a:pathLst>
              <a:path w="481330" h="386079">
                <a:moveTo>
                  <a:pt x="0" y="192786"/>
                </a:moveTo>
                <a:lnTo>
                  <a:pt x="6352" y="148596"/>
                </a:lnTo>
                <a:lnTo>
                  <a:pt x="24446" y="108024"/>
                </a:lnTo>
                <a:lnTo>
                  <a:pt x="52834" y="72227"/>
                </a:lnTo>
                <a:lnTo>
                  <a:pt x="90071" y="42367"/>
                </a:lnTo>
                <a:lnTo>
                  <a:pt x="134710" y="19603"/>
                </a:lnTo>
                <a:lnTo>
                  <a:pt x="185305" y="5094"/>
                </a:lnTo>
                <a:lnTo>
                  <a:pt x="240411" y="0"/>
                </a:lnTo>
                <a:lnTo>
                  <a:pt x="295556" y="5094"/>
                </a:lnTo>
                <a:lnTo>
                  <a:pt x="346166" y="19603"/>
                </a:lnTo>
                <a:lnTo>
                  <a:pt x="390803" y="42367"/>
                </a:lnTo>
                <a:lnTo>
                  <a:pt x="428027" y="72227"/>
                </a:lnTo>
                <a:lnTo>
                  <a:pt x="456398" y="108024"/>
                </a:lnTo>
                <a:lnTo>
                  <a:pt x="474476" y="148596"/>
                </a:lnTo>
                <a:lnTo>
                  <a:pt x="480822" y="192786"/>
                </a:lnTo>
                <a:lnTo>
                  <a:pt x="474476" y="236975"/>
                </a:lnTo>
                <a:lnTo>
                  <a:pt x="456398" y="277547"/>
                </a:lnTo>
                <a:lnTo>
                  <a:pt x="428027" y="313344"/>
                </a:lnTo>
                <a:lnTo>
                  <a:pt x="390803" y="343204"/>
                </a:lnTo>
                <a:lnTo>
                  <a:pt x="346166" y="365968"/>
                </a:lnTo>
                <a:lnTo>
                  <a:pt x="295556" y="380477"/>
                </a:lnTo>
                <a:lnTo>
                  <a:pt x="240411" y="385572"/>
                </a:lnTo>
                <a:lnTo>
                  <a:pt x="185305" y="380477"/>
                </a:lnTo>
                <a:lnTo>
                  <a:pt x="134710" y="365968"/>
                </a:lnTo>
                <a:lnTo>
                  <a:pt x="90071" y="343204"/>
                </a:lnTo>
                <a:lnTo>
                  <a:pt x="52834" y="313344"/>
                </a:lnTo>
                <a:lnTo>
                  <a:pt x="24446" y="277547"/>
                </a:lnTo>
                <a:lnTo>
                  <a:pt x="6352" y="236975"/>
                </a:lnTo>
                <a:lnTo>
                  <a:pt x="0" y="19278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303526" y="4761483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429511" y="4328159"/>
            <a:ext cx="928877" cy="622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70913" y="4349369"/>
            <a:ext cx="733425" cy="427990"/>
          </a:xfrm>
          <a:custGeom>
            <a:avLst/>
            <a:gdLst/>
            <a:ahLst/>
            <a:cxnLst/>
            <a:rect l="l" t="t" r="r" b="b"/>
            <a:pathLst>
              <a:path w="733425" h="427989">
                <a:moveTo>
                  <a:pt x="664190" y="402106"/>
                </a:moveTo>
                <a:lnTo>
                  <a:pt x="622935" y="402462"/>
                </a:lnTo>
                <a:lnTo>
                  <a:pt x="615950" y="402462"/>
                </a:lnTo>
                <a:lnTo>
                  <a:pt x="610362" y="408304"/>
                </a:lnTo>
                <a:lnTo>
                  <a:pt x="610488" y="422274"/>
                </a:lnTo>
                <a:lnTo>
                  <a:pt x="616204" y="427862"/>
                </a:lnTo>
                <a:lnTo>
                  <a:pt x="623188" y="427862"/>
                </a:lnTo>
                <a:lnTo>
                  <a:pt x="733171" y="426973"/>
                </a:lnTo>
                <a:lnTo>
                  <a:pt x="732292" y="425449"/>
                </a:lnTo>
                <a:lnTo>
                  <a:pt x="704977" y="425449"/>
                </a:lnTo>
                <a:lnTo>
                  <a:pt x="664190" y="402106"/>
                </a:lnTo>
                <a:close/>
              </a:path>
              <a:path w="733425" h="427989">
                <a:moveTo>
                  <a:pt x="689405" y="401889"/>
                </a:moveTo>
                <a:lnTo>
                  <a:pt x="664190" y="402106"/>
                </a:lnTo>
                <a:lnTo>
                  <a:pt x="704977" y="425449"/>
                </a:lnTo>
                <a:lnTo>
                  <a:pt x="707650" y="420750"/>
                </a:lnTo>
                <a:lnTo>
                  <a:pt x="700278" y="420750"/>
                </a:lnTo>
                <a:lnTo>
                  <a:pt x="689405" y="401889"/>
                </a:lnTo>
                <a:close/>
              </a:path>
              <a:path w="733425" h="427989">
                <a:moveTo>
                  <a:pt x="667004" y="323468"/>
                </a:moveTo>
                <a:lnTo>
                  <a:pt x="660908" y="327024"/>
                </a:lnTo>
                <a:lnTo>
                  <a:pt x="654812" y="330453"/>
                </a:lnTo>
                <a:lnTo>
                  <a:pt x="652780" y="338200"/>
                </a:lnTo>
                <a:lnTo>
                  <a:pt x="656209" y="344296"/>
                </a:lnTo>
                <a:lnTo>
                  <a:pt x="676811" y="380039"/>
                </a:lnTo>
                <a:lnTo>
                  <a:pt x="717550" y="403351"/>
                </a:lnTo>
                <a:lnTo>
                  <a:pt x="704977" y="425449"/>
                </a:lnTo>
                <a:lnTo>
                  <a:pt x="732292" y="425449"/>
                </a:lnTo>
                <a:lnTo>
                  <a:pt x="674751" y="325627"/>
                </a:lnTo>
                <a:lnTo>
                  <a:pt x="667004" y="323468"/>
                </a:lnTo>
                <a:close/>
              </a:path>
              <a:path w="733425" h="427989">
                <a:moveTo>
                  <a:pt x="711200" y="401700"/>
                </a:moveTo>
                <a:lnTo>
                  <a:pt x="689405" y="401889"/>
                </a:lnTo>
                <a:lnTo>
                  <a:pt x="700278" y="420750"/>
                </a:lnTo>
                <a:lnTo>
                  <a:pt x="711200" y="401700"/>
                </a:lnTo>
                <a:close/>
              </a:path>
              <a:path w="733425" h="427989">
                <a:moveTo>
                  <a:pt x="714664" y="401700"/>
                </a:moveTo>
                <a:lnTo>
                  <a:pt x="711200" y="401700"/>
                </a:lnTo>
                <a:lnTo>
                  <a:pt x="700278" y="420750"/>
                </a:lnTo>
                <a:lnTo>
                  <a:pt x="707650" y="420750"/>
                </a:lnTo>
                <a:lnTo>
                  <a:pt x="717550" y="403351"/>
                </a:lnTo>
                <a:lnTo>
                  <a:pt x="714664" y="401700"/>
                </a:lnTo>
                <a:close/>
              </a:path>
              <a:path w="733425" h="427989">
                <a:moveTo>
                  <a:pt x="12700" y="0"/>
                </a:moveTo>
                <a:lnTo>
                  <a:pt x="0" y="21970"/>
                </a:lnTo>
                <a:lnTo>
                  <a:pt x="664190" y="402106"/>
                </a:lnTo>
                <a:lnTo>
                  <a:pt x="689405" y="401889"/>
                </a:lnTo>
                <a:lnTo>
                  <a:pt x="676811" y="380039"/>
                </a:lnTo>
                <a:lnTo>
                  <a:pt x="12700" y="0"/>
                </a:lnTo>
                <a:close/>
              </a:path>
              <a:path w="733425" h="427989">
                <a:moveTo>
                  <a:pt x="676811" y="380039"/>
                </a:moveTo>
                <a:lnTo>
                  <a:pt x="689405" y="401889"/>
                </a:lnTo>
                <a:lnTo>
                  <a:pt x="714664" y="401700"/>
                </a:lnTo>
                <a:lnTo>
                  <a:pt x="676811" y="380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678939" y="4544821"/>
            <a:ext cx="1498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641847" y="4756150"/>
            <a:ext cx="129921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dirty="0">
                <a:latin typeface="Calibri"/>
                <a:cs typeface="Calibri"/>
              </a:rPr>
              <a:t>d = </a:t>
            </a:r>
            <a:r>
              <a:rPr sz="1600" spc="-10" dirty="0">
                <a:latin typeface="Calibri"/>
                <a:cs typeface="Calibri"/>
              </a:rPr>
              <a:t>dummy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48785" y="5519928"/>
            <a:ext cx="102489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K o  n s  e</a:t>
            </a:r>
            <a:r>
              <a:rPr sz="1600" b="1" spc="3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947411" y="5519928"/>
            <a:ext cx="8280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B e n a  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406908"/>
            <a:ext cx="7706995" cy="562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700">
              <a:lnSpc>
                <a:spcPct val="100000"/>
              </a:lnSpc>
              <a:tabLst>
                <a:tab pos="2600960" algn="l"/>
                <a:tab pos="3734435" algn="l"/>
                <a:tab pos="5389880" algn="l"/>
              </a:tabLst>
            </a:pPr>
            <a:r>
              <a:rPr sz="2400" b="1" spc="210" dirty="0">
                <a:latin typeface="Calibri"/>
                <a:cs typeface="Calibri"/>
              </a:rPr>
              <a:t>JALUR	</a:t>
            </a:r>
            <a:r>
              <a:rPr sz="2400" b="1" spc="195" dirty="0">
                <a:latin typeface="Calibri"/>
                <a:cs typeface="Calibri"/>
              </a:rPr>
              <a:t>KRI</a:t>
            </a:r>
            <a:r>
              <a:rPr sz="2400" b="1" spc="-2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2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2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i="1" dirty="0">
                <a:latin typeface="Calibri"/>
                <a:cs typeface="Calibri"/>
              </a:rPr>
              <a:t>(</a:t>
            </a:r>
            <a:r>
              <a:rPr sz="2400" b="1" i="1" spc="-240" dirty="0">
                <a:latin typeface="Calibri"/>
                <a:cs typeface="Calibri"/>
              </a:rPr>
              <a:t> </a:t>
            </a:r>
            <a:r>
              <a:rPr sz="2400" b="1" i="1" spc="254" dirty="0">
                <a:latin typeface="Calibri"/>
                <a:cs typeface="Calibri"/>
              </a:rPr>
              <a:t>CRITICAL	</a:t>
            </a:r>
            <a:r>
              <a:rPr sz="2400" b="1" i="1" spc="170" dirty="0">
                <a:latin typeface="Calibri"/>
                <a:cs typeface="Calibri"/>
              </a:rPr>
              <a:t>PATH)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Jalur </a:t>
            </a:r>
            <a:r>
              <a:rPr sz="2400" spc="-5" dirty="0">
                <a:latin typeface="Calibri"/>
                <a:cs typeface="Calibri"/>
              </a:rPr>
              <a:t>aktivitas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spc="-15" dirty="0">
                <a:latin typeface="Calibri"/>
                <a:cs typeface="Calibri"/>
              </a:rPr>
              <a:t>awal </a:t>
            </a:r>
            <a:r>
              <a:rPr sz="2400" spc="-5" dirty="0">
                <a:latin typeface="Calibri"/>
                <a:cs typeface="Calibri"/>
              </a:rPr>
              <a:t>sampai </a:t>
            </a:r>
            <a:r>
              <a:rPr sz="2400" dirty="0">
                <a:latin typeface="Calibri"/>
                <a:cs typeface="Calibri"/>
              </a:rPr>
              <a:t>akhir </a:t>
            </a:r>
            <a:r>
              <a:rPr sz="2400" spc="-5" dirty="0">
                <a:latin typeface="Calibri"/>
                <a:cs typeface="Calibri"/>
              </a:rPr>
              <a:t>aktivitas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didalam  </a:t>
            </a:r>
            <a:r>
              <a:rPr sz="2400" spc="-10" dirty="0">
                <a:latin typeface="Calibri"/>
                <a:cs typeface="Calibri"/>
              </a:rPr>
              <a:t>diagram jaringan, </a:t>
            </a:r>
            <a:r>
              <a:rPr sz="2400" spc="-15" dirty="0">
                <a:latin typeface="Calibri"/>
                <a:cs typeface="Calibri"/>
              </a:rPr>
              <a:t>artinya </a:t>
            </a:r>
            <a:r>
              <a:rPr sz="2400" spc="-5" dirty="0">
                <a:latin typeface="Calibri"/>
                <a:cs typeface="Calibri"/>
              </a:rPr>
              <a:t>jalur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5" dirty="0">
                <a:latin typeface="Calibri"/>
                <a:cs typeface="Calibri"/>
              </a:rPr>
              <a:t>menunjukan aktivitas-  aktivitas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5" dirty="0">
                <a:latin typeface="Calibri"/>
                <a:cs typeface="Calibri"/>
              </a:rPr>
              <a:t>didalam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proyek</a:t>
            </a:r>
            <a:endParaRPr sz="2400">
              <a:latin typeface="Calibri"/>
              <a:cs typeface="Calibri"/>
            </a:endParaRPr>
          </a:p>
          <a:p>
            <a:pPr marL="355600" marR="61594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Disebut aktivitas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5" dirty="0">
                <a:latin typeface="Calibri"/>
                <a:cs typeface="Calibri"/>
              </a:rPr>
              <a:t>bila penundaan </a:t>
            </a: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spc="-5" dirty="0">
                <a:latin typeface="Calibri"/>
                <a:cs typeface="Calibri"/>
              </a:rPr>
              <a:t>aktivitas </a:t>
            </a:r>
            <a:r>
              <a:rPr sz="2400" spc="-10" dirty="0">
                <a:latin typeface="Calibri"/>
                <a:cs typeface="Calibri"/>
              </a:rPr>
              <a:t>akan  </a:t>
            </a:r>
            <a:r>
              <a:rPr sz="2400" spc="-5" dirty="0">
                <a:latin typeface="Calibri"/>
                <a:cs typeface="Calibri"/>
              </a:rPr>
              <a:t>mempengaruhi </a:t>
            </a:r>
            <a:r>
              <a:rPr sz="2400" spc="-10" dirty="0">
                <a:latin typeface="Calibri"/>
                <a:cs typeface="Calibri"/>
              </a:rPr>
              <a:t>waktu penyelesaian keseluruhan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proyek</a:t>
            </a:r>
            <a:endParaRPr sz="2400">
              <a:latin typeface="Calibri"/>
              <a:cs typeface="Calibri"/>
            </a:endParaRPr>
          </a:p>
          <a:p>
            <a:pPr marL="355600" marR="43053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Sedang aktivitas </a:t>
            </a:r>
            <a:r>
              <a:rPr sz="2400" i="1" u="heavy" dirty="0">
                <a:latin typeface="Calibri"/>
                <a:cs typeface="Calibri"/>
              </a:rPr>
              <a:t>tidak </a:t>
            </a:r>
            <a:r>
              <a:rPr sz="2400" dirty="0">
                <a:latin typeface="Calibri"/>
                <a:cs typeface="Calibri"/>
              </a:rPr>
              <a:t>kritis adalah </a:t>
            </a:r>
            <a:r>
              <a:rPr sz="2400" spc="-15" dirty="0">
                <a:latin typeface="Calibri"/>
                <a:cs typeface="Calibri"/>
              </a:rPr>
              <a:t>jika </a:t>
            </a:r>
            <a:r>
              <a:rPr sz="2400" spc="-20" dirty="0">
                <a:latin typeface="Calibri"/>
                <a:cs typeface="Calibri"/>
              </a:rPr>
              <a:t>kegiatan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  </a:t>
            </a:r>
            <a:r>
              <a:rPr sz="2400" spc="-10" dirty="0">
                <a:latin typeface="Calibri"/>
                <a:cs typeface="Calibri"/>
              </a:rPr>
              <a:t>waktu yang dapat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ditunda</a:t>
            </a:r>
            <a:endParaRPr sz="2400">
              <a:latin typeface="Calibri"/>
              <a:cs typeface="Calibri"/>
            </a:endParaRPr>
          </a:p>
          <a:p>
            <a:pPr marL="355600" marR="55499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Waktu </a:t>
            </a:r>
            <a:r>
              <a:rPr sz="2400" spc="-10" dirty="0">
                <a:latin typeface="Calibri"/>
                <a:cs typeface="Calibri"/>
              </a:rPr>
              <a:t>yang dapat </a:t>
            </a:r>
            <a:r>
              <a:rPr sz="2400" spc="-5" dirty="0">
                <a:latin typeface="Calibri"/>
                <a:cs typeface="Calibri"/>
              </a:rPr>
              <a:t>ditunda didalam aktivitas </a:t>
            </a:r>
            <a:r>
              <a:rPr sz="2400" i="1" u="heavy" dirty="0">
                <a:latin typeface="Calibri"/>
                <a:cs typeface="Calibri"/>
              </a:rPr>
              <a:t>tidak </a:t>
            </a:r>
            <a:r>
              <a:rPr sz="2400" dirty="0">
                <a:latin typeface="Calibri"/>
                <a:cs typeface="Calibri"/>
              </a:rPr>
              <a:t>kritis  </a:t>
            </a:r>
            <a:r>
              <a:rPr sz="2400" spc="-5" dirty="0">
                <a:latin typeface="Calibri"/>
                <a:cs typeface="Calibri"/>
              </a:rPr>
              <a:t>disebut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b="1" i="1" u="heavy" spc="-5" dirty="0">
                <a:latin typeface="Calibri"/>
                <a:cs typeface="Calibri"/>
              </a:rPr>
              <a:t>slack </a:t>
            </a:r>
            <a:r>
              <a:rPr sz="2400" spc="-15" dirty="0">
                <a:latin typeface="Calibri"/>
                <a:cs typeface="Calibri"/>
              </a:rPr>
              <a:t>atau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i="1" u="heavy" spc="-5" dirty="0">
                <a:latin typeface="Calibri"/>
                <a:cs typeface="Calibri"/>
              </a:rPr>
              <a:t>float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5753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Jalur kritis </a:t>
            </a:r>
            <a:r>
              <a:rPr sz="2400" spc="-10" dirty="0">
                <a:latin typeface="Calibri"/>
                <a:cs typeface="Calibri"/>
              </a:rPr>
              <a:t>ditunjukan </a:t>
            </a:r>
            <a:r>
              <a:rPr sz="2400" spc="-5" dirty="0">
                <a:latin typeface="Calibri"/>
                <a:cs typeface="Calibri"/>
              </a:rPr>
              <a:t>oleh </a:t>
            </a: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spc="-5" dirty="0">
                <a:latin typeface="Calibri"/>
                <a:cs typeface="Calibri"/>
              </a:rPr>
              <a:t>paling </a:t>
            </a:r>
            <a:r>
              <a:rPr sz="2400" dirty="0">
                <a:latin typeface="Calibri"/>
                <a:cs typeface="Calibri"/>
              </a:rPr>
              <a:t>lama </a:t>
            </a:r>
            <a:r>
              <a:rPr sz="2400" spc="-5" dirty="0">
                <a:latin typeface="Calibri"/>
                <a:cs typeface="Calibri"/>
              </a:rPr>
              <a:t>dalam  </a:t>
            </a:r>
            <a:r>
              <a:rPr sz="2400" spc="-10" dirty="0">
                <a:latin typeface="Calibri"/>
                <a:cs typeface="Calibri"/>
              </a:rPr>
              <a:t>penyelesaian </a:t>
            </a:r>
            <a:r>
              <a:rPr sz="2400" spc="-15" dirty="0">
                <a:latin typeface="Calibri"/>
                <a:cs typeface="Calibri"/>
              </a:rPr>
              <a:t>proyek, artinya jika </a:t>
            </a:r>
            <a:r>
              <a:rPr sz="2400" dirty="0">
                <a:latin typeface="Calibri"/>
                <a:cs typeface="Calibri"/>
              </a:rPr>
              <a:t>ada </a:t>
            </a:r>
            <a:r>
              <a:rPr sz="2400" spc="-10" dirty="0">
                <a:latin typeface="Calibri"/>
                <a:cs typeface="Calibri"/>
              </a:rPr>
              <a:t>satu </a:t>
            </a:r>
            <a:r>
              <a:rPr sz="2400" spc="-5" dirty="0">
                <a:latin typeface="Calibri"/>
                <a:cs typeface="Calibri"/>
              </a:rPr>
              <a:t>saja aktivitas  dijalur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tertunda, </a:t>
            </a:r>
            <a:r>
              <a:rPr sz="2400" spc="-10" dirty="0">
                <a:latin typeface="Calibri"/>
                <a:cs typeface="Calibri"/>
              </a:rPr>
              <a:t>maka waktu penyelesaian  </a:t>
            </a:r>
            <a:r>
              <a:rPr sz="2400" spc="-20" dirty="0">
                <a:latin typeface="Calibri"/>
                <a:cs typeface="Calibri"/>
              </a:rPr>
              <a:t>proyek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10" dirty="0">
                <a:latin typeface="Calibri"/>
                <a:cs typeface="Calibri"/>
              </a:rPr>
              <a:t>keseluruhan akan</a:t>
            </a:r>
            <a:r>
              <a:rPr sz="2400" spc="-5" dirty="0">
                <a:latin typeface="Calibri"/>
                <a:cs typeface="Calibri"/>
              </a:rPr>
              <a:t> tertunda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06908"/>
            <a:ext cx="7602855" cy="517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0">
              <a:lnSpc>
                <a:spcPct val="100000"/>
              </a:lnSpc>
              <a:tabLst>
                <a:tab pos="2524760" algn="l"/>
                <a:tab pos="3658235" algn="l"/>
                <a:tab pos="5313680" algn="l"/>
              </a:tabLst>
            </a:pPr>
            <a:r>
              <a:rPr sz="2400" b="1" spc="210" dirty="0">
                <a:latin typeface="Calibri"/>
                <a:cs typeface="Calibri"/>
              </a:rPr>
              <a:t>JALUR	</a:t>
            </a:r>
            <a:r>
              <a:rPr sz="2400" b="1" spc="195" dirty="0">
                <a:latin typeface="Calibri"/>
                <a:cs typeface="Calibri"/>
              </a:rPr>
              <a:t>KRI</a:t>
            </a:r>
            <a:r>
              <a:rPr sz="2400" b="1" spc="-2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2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2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	</a:t>
            </a:r>
            <a:r>
              <a:rPr sz="2400" b="1" i="1" dirty="0">
                <a:latin typeface="Calibri"/>
                <a:cs typeface="Calibri"/>
              </a:rPr>
              <a:t>(</a:t>
            </a:r>
            <a:r>
              <a:rPr sz="2400" b="1" i="1" spc="-240" dirty="0">
                <a:latin typeface="Calibri"/>
                <a:cs typeface="Calibri"/>
              </a:rPr>
              <a:t> </a:t>
            </a:r>
            <a:r>
              <a:rPr sz="2400" b="1" i="1" spc="254" dirty="0">
                <a:latin typeface="Calibri"/>
                <a:cs typeface="Calibri"/>
              </a:rPr>
              <a:t>CRITICAL	</a:t>
            </a:r>
            <a:r>
              <a:rPr sz="2400" b="1" i="1" spc="170" dirty="0">
                <a:latin typeface="Calibri"/>
                <a:cs typeface="Calibri"/>
              </a:rPr>
              <a:t>PATH)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357505" indent="-344805">
              <a:lnSpc>
                <a:spcPct val="100000"/>
              </a:lnSpc>
              <a:buAutoNum type="arabicPeriod" startAt="6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Jalur kritis </a:t>
            </a:r>
            <a:r>
              <a:rPr sz="2400" spc="-10" dirty="0">
                <a:latin typeface="Calibri"/>
                <a:cs typeface="Calibri"/>
              </a:rPr>
              <a:t>mempunyai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alasan:</a:t>
            </a:r>
            <a:endParaRPr sz="2400">
              <a:latin typeface="Calibri"/>
              <a:cs typeface="Calibri"/>
            </a:endParaRPr>
          </a:p>
          <a:p>
            <a:pPr marL="582295" marR="5080" lvl="1" indent="-224790">
              <a:lnSpc>
                <a:spcPct val="100000"/>
              </a:lnSpc>
              <a:buAutoNum type="alphaLcPeriod"/>
              <a:tabLst>
                <a:tab pos="582930" algn="l"/>
              </a:tabLst>
            </a:pPr>
            <a:r>
              <a:rPr sz="2400" spc="-20" dirty="0">
                <a:latin typeface="Calibri"/>
                <a:cs typeface="Calibri"/>
              </a:rPr>
              <a:t>Waktu </a:t>
            </a:r>
            <a:r>
              <a:rPr sz="2400" spc="-10" dirty="0">
                <a:latin typeface="Calibri"/>
                <a:cs typeface="Calibri"/>
              </a:rPr>
              <a:t>penyelesaian </a:t>
            </a:r>
            <a:r>
              <a:rPr sz="2400" spc="-20" dirty="0">
                <a:latin typeface="Calibri"/>
                <a:cs typeface="Calibri"/>
              </a:rPr>
              <a:t>proyek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spc="-15" dirty="0">
                <a:latin typeface="Calibri"/>
                <a:cs typeface="Calibri"/>
              </a:rPr>
              <a:t>dikurangi kecuali  </a:t>
            </a:r>
            <a:r>
              <a:rPr sz="2400" spc="-10" dirty="0">
                <a:latin typeface="Calibri"/>
                <a:cs typeface="Calibri"/>
              </a:rPr>
              <a:t>satu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dirty="0">
                <a:latin typeface="Calibri"/>
                <a:cs typeface="Calibri"/>
              </a:rPr>
              <a:t>lebih </a:t>
            </a:r>
            <a:r>
              <a:rPr sz="2400" spc="-5" dirty="0">
                <a:latin typeface="Calibri"/>
                <a:cs typeface="Calibri"/>
              </a:rPr>
              <a:t>aktivitas dijalur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10" dirty="0">
                <a:latin typeface="Calibri"/>
                <a:cs typeface="Calibri"/>
              </a:rPr>
              <a:t>dapat dipercepat  </a:t>
            </a:r>
            <a:r>
              <a:rPr sz="2400" spc="-15" dirty="0">
                <a:latin typeface="Calibri"/>
                <a:cs typeface="Calibri"/>
              </a:rPr>
              <a:t>penyelesaiannya</a:t>
            </a:r>
            <a:endParaRPr sz="2400">
              <a:latin typeface="Calibri"/>
              <a:cs typeface="Calibri"/>
            </a:endParaRPr>
          </a:p>
          <a:p>
            <a:pPr marL="582295" marR="518159" lvl="1" indent="-224790">
              <a:lnSpc>
                <a:spcPct val="100000"/>
              </a:lnSpc>
              <a:buAutoNum type="alphaLcPeriod"/>
              <a:tabLst>
                <a:tab pos="595630" algn="l"/>
              </a:tabLst>
            </a:pPr>
            <a:r>
              <a:rPr sz="2400" spc="-10" dirty="0">
                <a:latin typeface="Calibri"/>
                <a:cs typeface="Calibri"/>
              </a:rPr>
              <a:t>Penundaan </a:t>
            </a:r>
            <a:r>
              <a:rPr sz="2400" spc="-5" dirty="0">
                <a:latin typeface="Calibri"/>
                <a:cs typeface="Calibri"/>
              </a:rPr>
              <a:t>aktivitas dijalur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10" dirty="0">
                <a:latin typeface="Calibri"/>
                <a:cs typeface="Calibri"/>
              </a:rPr>
              <a:t>akan </a:t>
            </a:r>
            <a:r>
              <a:rPr sz="2400" spc="-15" dirty="0">
                <a:latin typeface="Calibri"/>
                <a:cs typeface="Calibri"/>
              </a:rPr>
              <a:t>menyebabkan  </a:t>
            </a:r>
            <a:r>
              <a:rPr sz="2400" spc="-5" dirty="0">
                <a:latin typeface="Calibri"/>
                <a:cs typeface="Calibri"/>
              </a:rPr>
              <a:t>penundaan </a:t>
            </a:r>
            <a:r>
              <a:rPr sz="2400" spc="-10" dirty="0">
                <a:latin typeface="Calibri"/>
                <a:cs typeface="Calibri"/>
              </a:rPr>
              <a:t>waktu penyelesaian </a:t>
            </a:r>
            <a:r>
              <a:rPr sz="2400" spc="-5" dirty="0">
                <a:latin typeface="Calibri"/>
                <a:cs typeface="Calibri"/>
              </a:rPr>
              <a:t>dari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proyek</a:t>
            </a:r>
            <a:endParaRPr sz="2400">
              <a:latin typeface="Calibri"/>
              <a:cs typeface="Calibri"/>
            </a:endParaRPr>
          </a:p>
          <a:p>
            <a:pPr marL="357505" marR="126364" indent="-344805">
              <a:lnSpc>
                <a:spcPct val="100000"/>
              </a:lnSpc>
              <a:buAutoNum type="arabicPeriod" startAt="6"/>
              <a:tabLst>
                <a:tab pos="358140" algn="l"/>
              </a:tabLst>
            </a:pPr>
            <a:r>
              <a:rPr sz="2400" spc="-10" dirty="0">
                <a:latin typeface="Calibri"/>
                <a:cs typeface="Calibri"/>
              </a:rPr>
              <a:t>Penundaan </a:t>
            </a:r>
            <a:r>
              <a:rPr sz="2400" spc="-5" dirty="0">
                <a:latin typeface="Calibri"/>
                <a:cs typeface="Calibri"/>
              </a:rPr>
              <a:t>di jalur </a:t>
            </a:r>
            <a:r>
              <a:rPr sz="2400" i="1" u="heavy" dirty="0">
                <a:latin typeface="Calibri"/>
                <a:cs typeface="Calibri"/>
              </a:rPr>
              <a:t>tidak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i="1" u="heavy" dirty="0">
                <a:latin typeface="Calibri"/>
                <a:cs typeface="Calibri"/>
              </a:rPr>
              <a:t>tidak </a:t>
            </a:r>
            <a:r>
              <a:rPr sz="2400" spc="-10" dirty="0">
                <a:latin typeface="Calibri"/>
                <a:cs typeface="Calibri"/>
              </a:rPr>
              <a:t>akan </a:t>
            </a:r>
            <a:r>
              <a:rPr sz="2400" dirty="0">
                <a:latin typeface="Calibri"/>
                <a:cs typeface="Calibri"/>
              </a:rPr>
              <a:t>menunda </a:t>
            </a:r>
            <a:r>
              <a:rPr sz="2400" spc="-10" dirty="0">
                <a:latin typeface="Calibri"/>
                <a:cs typeface="Calibri"/>
              </a:rPr>
              <a:t>waktu  penyelesaian </a:t>
            </a:r>
            <a:r>
              <a:rPr sz="2400" spc="-15" dirty="0">
                <a:latin typeface="Calibri"/>
                <a:cs typeface="Calibri"/>
              </a:rPr>
              <a:t>proyek, </a:t>
            </a:r>
            <a:r>
              <a:rPr sz="2400" spc="-5" dirty="0">
                <a:latin typeface="Calibri"/>
                <a:cs typeface="Calibri"/>
              </a:rPr>
              <a:t>sejauh penundaan </a:t>
            </a:r>
            <a:r>
              <a:rPr sz="2400" dirty="0">
                <a:latin typeface="Calibri"/>
                <a:cs typeface="Calibri"/>
              </a:rPr>
              <a:t>tidak melebihi  </a:t>
            </a: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spc="-5" dirty="0">
                <a:latin typeface="Calibri"/>
                <a:cs typeface="Calibri"/>
              </a:rPr>
              <a:t>slack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spc="-5" dirty="0">
                <a:latin typeface="Calibri"/>
                <a:cs typeface="Calibri"/>
              </a:rPr>
              <a:t>setiap aktivitas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kritis</a:t>
            </a:r>
            <a:endParaRPr sz="2400">
              <a:latin typeface="Calibri"/>
              <a:cs typeface="Calibri"/>
            </a:endParaRPr>
          </a:p>
          <a:p>
            <a:pPr marL="357505" indent="-344805">
              <a:lnSpc>
                <a:spcPct val="100000"/>
              </a:lnSpc>
              <a:buAutoNum type="arabicPeriod" startAt="6"/>
              <a:tabLst>
                <a:tab pos="358140" algn="l"/>
              </a:tabLst>
            </a:pPr>
            <a:r>
              <a:rPr sz="2400" spc="-10" dirty="0">
                <a:latin typeface="Calibri"/>
                <a:cs typeface="Calibri"/>
              </a:rPr>
              <a:t>Penentuan </a:t>
            </a:r>
            <a:r>
              <a:rPr sz="2400" spc="-5" dirty="0">
                <a:latin typeface="Calibri"/>
                <a:cs typeface="Calibri"/>
              </a:rPr>
              <a:t>jalur kritis, </a:t>
            </a:r>
            <a:r>
              <a:rPr sz="2400" dirty="0">
                <a:latin typeface="Calibri"/>
                <a:cs typeface="Calibri"/>
              </a:rPr>
              <a:t>ada </a:t>
            </a:r>
            <a:r>
              <a:rPr sz="2400" spc="-5" dirty="0">
                <a:latin typeface="Calibri"/>
                <a:cs typeface="Calibri"/>
              </a:rPr>
              <a:t>dua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cara:</a:t>
            </a:r>
            <a:endParaRPr sz="2400">
              <a:latin typeface="Calibri"/>
              <a:cs typeface="Calibri"/>
            </a:endParaRPr>
          </a:p>
          <a:p>
            <a:pPr marL="647700" lvl="1" indent="-290195">
              <a:lnSpc>
                <a:spcPct val="100000"/>
              </a:lnSpc>
              <a:buAutoNum type="alphaLcPeriod"/>
              <a:tabLst>
                <a:tab pos="648335" algn="l"/>
              </a:tabLst>
            </a:pP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spc="-5" dirty="0">
                <a:latin typeface="Calibri"/>
                <a:cs typeface="Calibri"/>
              </a:rPr>
              <a:t>terpanjang (terlama) dari setiap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jalur</a:t>
            </a:r>
            <a:endParaRPr sz="2400">
              <a:latin typeface="Calibri"/>
              <a:cs typeface="Calibri"/>
            </a:endParaRPr>
          </a:p>
          <a:p>
            <a:pPr marL="662305" lvl="1" indent="-304800">
              <a:lnSpc>
                <a:spcPct val="100000"/>
              </a:lnSpc>
              <a:buAutoNum type="alphaLcPeriod"/>
              <a:tabLst>
                <a:tab pos="662940" algn="l"/>
              </a:tabLst>
            </a:pPr>
            <a:r>
              <a:rPr sz="2400" spc="-5" dirty="0">
                <a:latin typeface="Calibri"/>
                <a:cs typeface="Calibri"/>
              </a:rPr>
              <a:t>nilai </a:t>
            </a:r>
            <a:r>
              <a:rPr sz="2400" dirty="0">
                <a:latin typeface="Calibri"/>
                <a:cs typeface="Calibri"/>
              </a:rPr>
              <a:t>0 </a:t>
            </a:r>
            <a:r>
              <a:rPr sz="2400" spc="-5" dirty="0">
                <a:latin typeface="Calibri"/>
                <a:cs typeface="Calibri"/>
              </a:rPr>
              <a:t>(null) pada </a:t>
            </a:r>
            <a:r>
              <a:rPr sz="2400" spc="-10" dirty="0">
                <a:latin typeface="Calibri"/>
                <a:cs typeface="Calibri"/>
              </a:rPr>
              <a:t>perhitungan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slack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7516" y="343915"/>
            <a:ext cx="299339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/>
              <a:t>A</a:t>
            </a:r>
            <a:r>
              <a:rPr sz="2800" spc="-114" dirty="0"/>
              <a:t> </a:t>
            </a:r>
            <a:r>
              <a:rPr sz="2800" dirty="0"/>
              <a:t>L</a:t>
            </a:r>
            <a:r>
              <a:rPr sz="2800" spc="-120" dirty="0"/>
              <a:t> </a:t>
            </a:r>
            <a:r>
              <a:rPr sz="2800" dirty="0"/>
              <a:t>G</a:t>
            </a:r>
            <a:r>
              <a:rPr sz="2800" spc="-114" dirty="0"/>
              <a:t> </a:t>
            </a:r>
            <a:r>
              <a:rPr sz="2800" dirty="0"/>
              <a:t>O</a:t>
            </a:r>
            <a:r>
              <a:rPr sz="2800" spc="-114" dirty="0"/>
              <a:t> </a:t>
            </a:r>
            <a:r>
              <a:rPr sz="2800" dirty="0"/>
              <a:t>R</a:t>
            </a:r>
            <a:r>
              <a:rPr sz="2800" spc="-114" dirty="0"/>
              <a:t> </a:t>
            </a:r>
            <a:r>
              <a:rPr sz="2800" dirty="0"/>
              <a:t>I</a:t>
            </a:r>
            <a:r>
              <a:rPr sz="2800" spc="-114" dirty="0"/>
              <a:t> </a:t>
            </a:r>
            <a:r>
              <a:rPr sz="2800" dirty="0"/>
              <a:t>T</a:t>
            </a:r>
            <a:r>
              <a:rPr sz="2800" spc="-120" dirty="0"/>
              <a:t> </a:t>
            </a:r>
            <a:r>
              <a:rPr sz="2800" dirty="0"/>
              <a:t>H</a:t>
            </a:r>
            <a:r>
              <a:rPr sz="2800" spc="-114" dirty="0"/>
              <a:t> </a:t>
            </a:r>
            <a:r>
              <a:rPr sz="2800" dirty="0"/>
              <a:t>M</a:t>
            </a:r>
            <a:r>
              <a:rPr sz="2800" spc="-120" dirty="0"/>
              <a:t> </a:t>
            </a:r>
            <a:r>
              <a:rPr sz="2800" dirty="0"/>
              <a:t>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683760" y="343915"/>
            <a:ext cx="135826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Berlin Sans FB Demi"/>
                <a:cs typeface="Berlin Sans FB Demi"/>
              </a:rPr>
              <a:t>J</a:t>
            </a:r>
            <a:r>
              <a:rPr sz="2800" b="1" spc="-135" dirty="0">
                <a:latin typeface="Berlin Sans FB Demi"/>
                <a:cs typeface="Berlin Sans FB Demi"/>
              </a:rPr>
              <a:t> </a:t>
            </a:r>
            <a:r>
              <a:rPr sz="2800" b="1" dirty="0">
                <a:latin typeface="Berlin Sans FB Demi"/>
                <a:cs typeface="Berlin Sans FB Demi"/>
              </a:rPr>
              <a:t>A</a:t>
            </a:r>
            <a:r>
              <a:rPr sz="2800" b="1" spc="-130" dirty="0">
                <a:latin typeface="Berlin Sans FB Demi"/>
                <a:cs typeface="Berlin Sans FB Demi"/>
              </a:rPr>
              <a:t> </a:t>
            </a:r>
            <a:r>
              <a:rPr sz="2800" b="1" dirty="0">
                <a:latin typeface="Berlin Sans FB Demi"/>
                <a:cs typeface="Berlin Sans FB Demi"/>
              </a:rPr>
              <a:t>L</a:t>
            </a:r>
            <a:r>
              <a:rPr sz="2800" b="1" spc="-135" dirty="0">
                <a:latin typeface="Berlin Sans FB Demi"/>
                <a:cs typeface="Berlin Sans FB Demi"/>
              </a:rPr>
              <a:t> </a:t>
            </a:r>
            <a:r>
              <a:rPr sz="2800" b="1" dirty="0">
                <a:latin typeface="Berlin Sans FB Demi"/>
                <a:cs typeface="Berlin Sans FB Demi"/>
              </a:rPr>
              <a:t>U</a:t>
            </a:r>
            <a:r>
              <a:rPr sz="2800" b="1" spc="-130" dirty="0">
                <a:latin typeface="Berlin Sans FB Demi"/>
                <a:cs typeface="Berlin Sans FB Demi"/>
              </a:rPr>
              <a:t> </a:t>
            </a:r>
            <a:r>
              <a:rPr sz="2800" b="1" dirty="0">
                <a:latin typeface="Berlin Sans FB Demi"/>
                <a:cs typeface="Berlin Sans FB Demi"/>
              </a:rPr>
              <a:t>R</a:t>
            </a:r>
            <a:endParaRPr sz="2800">
              <a:latin typeface="Berlin Sans FB Demi"/>
              <a:cs typeface="Berlin Sans FB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2708" y="1417319"/>
            <a:ext cx="2080260" cy="1778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9498" y="1426463"/>
            <a:ext cx="108204" cy="1758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14478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2451" y="2252472"/>
            <a:ext cx="1072896" cy="107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22860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9906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8860" y="1700783"/>
            <a:ext cx="635507" cy="580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08860" y="2386583"/>
            <a:ext cx="635507" cy="58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4460" y="2007107"/>
            <a:ext cx="557784" cy="580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80641" y="3157473"/>
            <a:ext cx="110680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Simbul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115">
              <a:lnSpc>
                <a:spcPct val="100000"/>
              </a:lnSpc>
              <a:tabLst>
                <a:tab pos="2916555" algn="l"/>
              </a:tabLst>
            </a:pPr>
            <a:r>
              <a:rPr dirty="0"/>
              <a:t>NI	:  Nomer </a:t>
            </a:r>
            <a:r>
              <a:rPr spc="-5" dirty="0"/>
              <a:t>identifikasi</a:t>
            </a:r>
            <a:r>
              <a:rPr spc="-65" dirty="0"/>
              <a:t> </a:t>
            </a:r>
            <a:r>
              <a:rPr spc="-10" dirty="0"/>
              <a:t>kejadian</a:t>
            </a:r>
          </a:p>
          <a:p>
            <a:pPr marL="3088005" marR="46355" indent="-517525">
              <a:lnSpc>
                <a:spcPct val="100000"/>
              </a:lnSpc>
              <a:tabLst>
                <a:tab pos="2916555" algn="l"/>
              </a:tabLst>
            </a:pPr>
            <a:r>
              <a:rPr spc="-15" dirty="0"/>
              <a:t>ES	</a:t>
            </a:r>
            <a:r>
              <a:rPr dirty="0"/>
              <a:t>:  </a:t>
            </a:r>
            <a:r>
              <a:rPr spc="-10" dirty="0"/>
              <a:t>Earliest Star </a:t>
            </a:r>
            <a:r>
              <a:rPr dirty="0"/>
              <a:t>time </a:t>
            </a:r>
            <a:r>
              <a:rPr spc="-15" dirty="0"/>
              <a:t>(Waktu </a:t>
            </a:r>
            <a:r>
              <a:rPr dirty="0"/>
              <a:t>mulai</a:t>
            </a:r>
            <a:r>
              <a:rPr spc="15" dirty="0"/>
              <a:t> </a:t>
            </a:r>
            <a:r>
              <a:rPr spc="-10" dirty="0"/>
              <a:t>tercepat)</a:t>
            </a:r>
            <a:r>
              <a:rPr spc="10" dirty="0"/>
              <a:t> </a:t>
            </a:r>
            <a:r>
              <a:rPr dirty="0"/>
              <a:t>:  </a:t>
            </a:r>
            <a:r>
              <a:rPr spc="-10" dirty="0"/>
              <a:t>Kapan </a:t>
            </a:r>
            <a:r>
              <a:rPr spc="-5" dirty="0"/>
              <a:t>suatu aktivitas </a:t>
            </a:r>
            <a:r>
              <a:rPr spc="-10" dirty="0"/>
              <a:t>tercepat </a:t>
            </a:r>
            <a:r>
              <a:rPr spc="-5" dirty="0"/>
              <a:t>dapat </a:t>
            </a:r>
            <a:r>
              <a:rPr dirty="0"/>
              <a:t>mulai  </a:t>
            </a:r>
            <a:r>
              <a:rPr spc="-15" dirty="0"/>
              <a:t>dikerjakan</a:t>
            </a:r>
          </a:p>
          <a:p>
            <a:pPr marL="3088005" marR="5080" indent="-517525">
              <a:lnSpc>
                <a:spcPct val="100000"/>
              </a:lnSpc>
              <a:tabLst>
                <a:tab pos="2916555" algn="l"/>
              </a:tabLst>
            </a:pPr>
            <a:r>
              <a:rPr spc="-5" dirty="0"/>
              <a:t>LS	</a:t>
            </a:r>
            <a:r>
              <a:rPr dirty="0"/>
              <a:t>:  </a:t>
            </a:r>
            <a:r>
              <a:rPr spc="-15" dirty="0"/>
              <a:t>Latest </a:t>
            </a:r>
            <a:r>
              <a:rPr spc="-5" dirty="0"/>
              <a:t>Finish </a:t>
            </a:r>
            <a:r>
              <a:rPr dirty="0"/>
              <a:t>time </a:t>
            </a:r>
            <a:r>
              <a:rPr spc="-15" dirty="0"/>
              <a:t>(Waktu </a:t>
            </a:r>
            <a:r>
              <a:rPr spc="-5" dirty="0"/>
              <a:t>Selesai</a:t>
            </a:r>
            <a:r>
              <a:rPr spc="35" dirty="0"/>
              <a:t> </a:t>
            </a:r>
            <a:r>
              <a:rPr spc="-5" dirty="0"/>
              <a:t>terlama)</a:t>
            </a:r>
            <a:r>
              <a:rPr spc="-10" dirty="0"/>
              <a:t> </a:t>
            </a:r>
            <a:r>
              <a:rPr dirty="0"/>
              <a:t>:  </a:t>
            </a:r>
            <a:r>
              <a:rPr spc="-10" dirty="0"/>
              <a:t>Kapan </a:t>
            </a:r>
            <a:r>
              <a:rPr spc="-5" dirty="0"/>
              <a:t>suatu aktivitas terlama dapat  diselesaikan</a:t>
            </a:r>
          </a:p>
        </p:txBody>
      </p:sp>
      <p:sp>
        <p:nvSpPr>
          <p:cNvPr id="14" name="object 14"/>
          <p:cNvSpPr/>
          <p:nvPr/>
        </p:nvSpPr>
        <p:spPr>
          <a:xfrm>
            <a:off x="1700783" y="4315967"/>
            <a:ext cx="1623059" cy="1472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0498" y="4322064"/>
            <a:ext cx="108204" cy="1453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4343400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3451" y="4995671"/>
            <a:ext cx="844296" cy="1074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4600" y="50292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7620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8044" y="4539996"/>
            <a:ext cx="333756" cy="580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3744" y="5102352"/>
            <a:ext cx="571500" cy="5806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3955" y="4791455"/>
            <a:ext cx="452628" cy="5806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051" y="4896611"/>
            <a:ext cx="1110234" cy="3086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174" y="4971669"/>
            <a:ext cx="915035" cy="118110"/>
          </a:xfrm>
          <a:custGeom>
            <a:avLst/>
            <a:gdLst/>
            <a:ahLst/>
            <a:cxnLst/>
            <a:rect l="l" t="t" r="r" b="b"/>
            <a:pathLst>
              <a:path w="915035" h="118110">
                <a:moveTo>
                  <a:pt x="842389" y="71674"/>
                </a:moveTo>
                <a:lnTo>
                  <a:pt x="806602" y="92455"/>
                </a:lnTo>
                <a:lnTo>
                  <a:pt x="800506" y="95884"/>
                </a:lnTo>
                <a:lnTo>
                  <a:pt x="798474" y="103758"/>
                </a:lnTo>
                <a:lnTo>
                  <a:pt x="802030" y="109727"/>
                </a:lnTo>
                <a:lnTo>
                  <a:pt x="805586" y="115823"/>
                </a:lnTo>
                <a:lnTo>
                  <a:pt x="813333" y="117855"/>
                </a:lnTo>
                <a:lnTo>
                  <a:pt x="819429" y="114426"/>
                </a:lnTo>
                <a:lnTo>
                  <a:pt x="892637" y="71754"/>
                </a:lnTo>
                <a:lnTo>
                  <a:pt x="842389" y="71674"/>
                </a:lnTo>
                <a:close/>
              </a:path>
              <a:path w="915035" h="118110">
                <a:moveTo>
                  <a:pt x="864142" y="59042"/>
                </a:moveTo>
                <a:lnTo>
                  <a:pt x="842389" y="71674"/>
                </a:lnTo>
                <a:lnTo>
                  <a:pt x="889279" y="71754"/>
                </a:lnTo>
                <a:lnTo>
                  <a:pt x="889279" y="69976"/>
                </a:lnTo>
                <a:lnTo>
                  <a:pt x="882802" y="69976"/>
                </a:lnTo>
                <a:lnTo>
                  <a:pt x="864142" y="59042"/>
                </a:lnTo>
                <a:close/>
              </a:path>
              <a:path w="915035" h="118110">
                <a:moveTo>
                  <a:pt x="813460" y="0"/>
                </a:moveTo>
                <a:lnTo>
                  <a:pt x="805713" y="2031"/>
                </a:lnTo>
                <a:lnTo>
                  <a:pt x="802157" y="8127"/>
                </a:lnTo>
                <a:lnTo>
                  <a:pt x="798601" y="14096"/>
                </a:lnTo>
                <a:lnTo>
                  <a:pt x="800633" y="21843"/>
                </a:lnTo>
                <a:lnTo>
                  <a:pt x="842352" y="46274"/>
                </a:lnTo>
                <a:lnTo>
                  <a:pt x="889279" y="46354"/>
                </a:lnTo>
                <a:lnTo>
                  <a:pt x="889279" y="71754"/>
                </a:lnTo>
                <a:lnTo>
                  <a:pt x="892637" y="71754"/>
                </a:lnTo>
                <a:lnTo>
                  <a:pt x="914425" y="59054"/>
                </a:lnTo>
                <a:lnTo>
                  <a:pt x="813460" y="0"/>
                </a:lnTo>
                <a:close/>
              </a:path>
              <a:path w="915035" h="118110">
                <a:moveTo>
                  <a:pt x="50" y="44830"/>
                </a:moveTo>
                <a:lnTo>
                  <a:pt x="0" y="70230"/>
                </a:lnTo>
                <a:lnTo>
                  <a:pt x="842389" y="71674"/>
                </a:lnTo>
                <a:lnTo>
                  <a:pt x="864142" y="59042"/>
                </a:lnTo>
                <a:lnTo>
                  <a:pt x="842352" y="46274"/>
                </a:lnTo>
                <a:lnTo>
                  <a:pt x="50" y="44830"/>
                </a:lnTo>
                <a:close/>
              </a:path>
              <a:path w="915035" h="118110">
                <a:moveTo>
                  <a:pt x="882929" y="48132"/>
                </a:moveTo>
                <a:lnTo>
                  <a:pt x="864142" y="59042"/>
                </a:lnTo>
                <a:lnTo>
                  <a:pt x="882802" y="69976"/>
                </a:lnTo>
                <a:lnTo>
                  <a:pt x="882929" y="48132"/>
                </a:lnTo>
                <a:close/>
              </a:path>
              <a:path w="915035" h="118110">
                <a:moveTo>
                  <a:pt x="889279" y="48132"/>
                </a:moveTo>
                <a:lnTo>
                  <a:pt x="882929" y="48132"/>
                </a:lnTo>
                <a:lnTo>
                  <a:pt x="882802" y="69976"/>
                </a:lnTo>
                <a:lnTo>
                  <a:pt x="889279" y="69976"/>
                </a:lnTo>
                <a:lnTo>
                  <a:pt x="889279" y="48132"/>
                </a:lnTo>
                <a:close/>
              </a:path>
              <a:path w="915035" h="118110">
                <a:moveTo>
                  <a:pt x="842352" y="46274"/>
                </a:moveTo>
                <a:lnTo>
                  <a:pt x="864142" y="59042"/>
                </a:lnTo>
                <a:lnTo>
                  <a:pt x="882929" y="48132"/>
                </a:lnTo>
                <a:lnTo>
                  <a:pt x="889279" y="48132"/>
                </a:lnTo>
                <a:lnTo>
                  <a:pt x="889279" y="46354"/>
                </a:lnTo>
                <a:lnTo>
                  <a:pt x="842352" y="4627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6089" y="3980688"/>
            <a:ext cx="958596" cy="6355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7110" y="4113403"/>
            <a:ext cx="763270" cy="441959"/>
          </a:xfrm>
          <a:custGeom>
            <a:avLst/>
            <a:gdLst/>
            <a:ahLst/>
            <a:cxnLst/>
            <a:rect l="l" t="t" r="r" b="b"/>
            <a:pathLst>
              <a:path w="763270" h="441960">
                <a:moveTo>
                  <a:pt x="693814" y="26000"/>
                </a:moveTo>
                <a:lnTo>
                  <a:pt x="0" y="419862"/>
                </a:lnTo>
                <a:lnTo>
                  <a:pt x="12572" y="441960"/>
                </a:lnTo>
                <a:lnTo>
                  <a:pt x="706371" y="48107"/>
                </a:lnTo>
                <a:lnTo>
                  <a:pt x="719061" y="26291"/>
                </a:lnTo>
                <a:lnTo>
                  <a:pt x="693814" y="26000"/>
                </a:lnTo>
                <a:close/>
              </a:path>
              <a:path w="763270" h="441960">
                <a:moveTo>
                  <a:pt x="762077" y="2794"/>
                </a:moveTo>
                <a:lnTo>
                  <a:pt x="734694" y="2794"/>
                </a:lnTo>
                <a:lnTo>
                  <a:pt x="747267" y="24892"/>
                </a:lnTo>
                <a:lnTo>
                  <a:pt x="706371" y="48107"/>
                </a:lnTo>
                <a:lnTo>
                  <a:pt x="685673" y="83693"/>
                </a:lnTo>
                <a:lnTo>
                  <a:pt x="682243" y="89789"/>
                </a:lnTo>
                <a:lnTo>
                  <a:pt x="684276" y="97536"/>
                </a:lnTo>
                <a:lnTo>
                  <a:pt x="690372" y="101092"/>
                </a:lnTo>
                <a:lnTo>
                  <a:pt x="696340" y="104648"/>
                </a:lnTo>
                <a:lnTo>
                  <a:pt x="704088" y="102489"/>
                </a:lnTo>
                <a:lnTo>
                  <a:pt x="707643" y="96520"/>
                </a:lnTo>
                <a:lnTo>
                  <a:pt x="762077" y="2794"/>
                </a:lnTo>
                <a:close/>
              </a:path>
              <a:path w="763270" h="441960">
                <a:moveTo>
                  <a:pt x="719061" y="26291"/>
                </a:moveTo>
                <a:lnTo>
                  <a:pt x="706371" y="48107"/>
                </a:lnTo>
                <a:lnTo>
                  <a:pt x="744359" y="26543"/>
                </a:lnTo>
                <a:lnTo>
                  <a:pt x="740917" y="26543"/>
                </a:lnTo>
                <a:lnTo>
                  <a:pt x="719061" y="26291"/>
                </a:lnTo>
                <a:close/>
              </a:path>
              <a:path w="763270" h="441960">
                <a:moveTo>
                  <a:pt x="729996" y="7493"/>
                </a:moveTo>
                <a:lnTo>
                  <a:pt x="719061" y="26291"/>
                </a:lnTo>
                <a:lnTo>
                  <a:pt x="740917" y="26543"/>
                </a:lnTo>
                <a:lnTo>
                  <a:pt x="729996" y="7493"/>
                </a:lnTo>
                <a:close/>
              </a:path>
              <a:path w="763270" h="441960">
                <a:moveTo>
                  <a:pt x="737368" y="7493"/>
                </a:moveTo>
                <a:lnTo>
                  <a:pt x="729996" y="7493"/>
                </a:lnTo>
                <a:lnTo>
                  <a:pt x="740917" y="26543"/>
                </a:lnTo>
                <a:lnTo>
                  <a:pt x="744359" y="26543"/>
                </a:lnTo>
                <a:lnTo>
                  <a:pt x="747267" y="24892"/>
                </a:lnTo>
                <a:lnTo>
                  <a:pt x="737368" y="7493"/>
                </a:lnTo>
                <a:close/>
              </a:path>
              <a:path w="763270" h="441960">
                <a:moveTo>
                  <a:pt x="734694" y="2794"/>
                </a:moveTo>
                <a:lnTo>
                  <a:pt x="693814" y="26000"/>
                </a:lnTo>
                <a:lnTo>
                  <a:pt x="719061" y="26291"/>
                </a:lnTo>
                <a:lnTo>
                  <a:pt x="729996" y="7493"/>
                </a:lnTo>
                <a:lnTo>
                  <a:pt x="737368" y="7493"/>
                </a:lnTo>
                <a:lnTo>
                  <a:pt x="734694" y="2794"/>
                </a:lnTo>
                <a:close/>
              </a:path>
              <a:path w="763270" h="441960">
                <a:moveTo>
                  <a:pt x="645922" y="0"/>
                </a:moveTo>
                <a:lnTo>
                  <a:pt x="640206" y="5588"/>
                </a:lnTo>
                <a:lnTo>
                  <a:pt x="640079" y="19685"/>
                </a:lnTo>
                <a:lnTo>
                  <a:pt x="645667" y="25400"/>
                </a:lnTo>
                <a:lnTo>
                  <a:pt x="693814" y="26000"/>
                </a:lnTo>
                <a:lnTo>
                  <a:pt x="734694" y="2794"/>
                </a:lnTo>
                <a:lnTo>
                  <a:pt x="762077" y="2794"/>
                </a:lnTo>
                <a:lnTo>
                  <a:pt x="762888" y="1397"/>
                </a:lnTo>
                <a:lnTo>
                  <a:pt x="64592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04566" y="5482590"/>
            <a:ext cx="807719" cy="6355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6095" y="5503798"/>
            <a:ext cx="611505" cy="440055"/>
          </a:xfrm>
          <a:custGeom>
            <a:avLst/>
            <a:gdLst/>
            <a:ahLst/>
            <a:cxnLst/>
            <a:rect l="l" t="t" r="r" b="b"/>
            <a:pathLst>
              <a:path w="611504" h="440054">
                <a:moveTo>
                  <a:pt x="497331" y="404037"/>
                </a:moveTo>
                <a:lnTo>
                  <a:pt x="491108" y="409181"/>
                </a:lnTo>
                <a:lnTo>
                  <a:pt x="489839" y="423163"/>
                </a:lnTo>
                <a:lnTo>
                  <a:pt x="495045" y="429336"/>
                </a:lnTo>
                <a:lnTo>
                  <a:pt x="611505" y="439826"/>
                </a:lnTo>
                <a:lnTo>
                  <a:pt x="609585" y="435584"/>
                </a:lnTo>
                <a:lnTo>
                  <a:pt x="583692" y="435584"/>
                </a:lnTo>
                <a:lnTo>
                  <a:pt x="545402" y="408368"/>
                </a:lnTo>
                <a:lnTo>
                  <a:pt x="497331" y="404037"/>
                </a:lnTo>
                <a:close/>
              </a:path>
              <a:path w="611504" h="440054">
                <a:moveTo>
                  <a:pt x="545402" y="408368"/>
                </a:moveTo>
                <a:lnTo>
                  <a:pt x="583692" y="435584"/>
                </a:lnTo>
                <a:lnTo>
                  <a:pt x="587334" y="430466"/>
                </a:lnTo>
                <a:lnTo>
                  <a:pt x="579374" y="430466"/>
                </a:lnTo>
                <a:lnTo>
                  <a:pt x="570406" y="410621"/>
                </a:lnTo>
                <a:lnTo>
                  <a:pt x="545402" y="408368"/>
                </a:lnTo>
                <a:close/>
              </a:path>
              <a:path w="611504" h="440054">
                <a:moveTo>
                  <a:pt x="555752" y="330390"/>
                </a:moveTo>
                <a:lnTo>
                  <a:pt x="543052" y="336169"/>
                </a:lnTo>
                <a:lnTo>
                  <a:pt x="540131" y="343700"/>
                </a:lnTo>
                <a:lnTo>
                  <a:pt x="543052" y="350088"/>
                </a:lnTo>
                <a:lnTo>
                  <a:pt x="559986" y="387562"/>
                </a:lnTo>
                <a:lnTo>
                  <a:pt x="598424" y="414883"/>
                </a:lnTo>
                <a:lnTo>
                  <a:pt x="583692" y="435584"/>
                </a:lnTo>
                <a:lnTo>
                  <a:pt x="609585" y="435584"/>
                </a:lnTo>
                <a:lnTo>
                  <a:pt x="566166" y="339623"/>
                </a:lnTo>
                <a:lnTo>
                  <a:pt x="563371" y="333222"/>
                </a:lnTo>
                <a:lnTo>
                  <a:pt x="555752" y="330390"/>
                </a:lnTo>
                <a:close/>
              </a:path>
              <a:path w="611504" h="440054">
                <a:moveTo>
                  <a:pt x="570406" y="410621"/>
                </a:moveTo>
                <a:lnTo>
                  <a:pt x="579374" y="430466"/>
                </a:lnTo>
                <a:lnTo>
                  <a:pt x="592201" y="412584"/>
                </a:lnTo>
                <a:lnTo>
                  <a:pt x="570406" y="410621"/>
                </a:lnTo>
                <a:close/>
              </a:path>
              <a:path w="611504" h="440054">
                <a:moveTo>
                  <a:pt x="559986" y="387562"/>
                </a:moveTo>
                <a:lnTo>
                  <a:pt x="570406" y="410621"/>
                </a:lnTo>
                <a:lnTo>
                  <a:pt x="592201" y="412584"/>
                </a:lnTo>
                <a:lnTo>
                  <a:pt x="579374" y="430466"/>
                </a:lnTo>
                <a:lnTo>
                  <a:pt x="587334" y="430466"/>
                </a:lnTo>
                <a:lnTo>
                  <a:pt x="598424" y="414883"/>
                </a:lnTo>
                <a:lnTo>
                  <a:pt x="559986" y="387562"/>
                </a:lnTo>
                <a:close/>
              </a:path>
              <a:path w="611504" h="440054">
                <a:moveTo>
                  <a:pt x="14731" y="0"/>
                </a:moveTo>
                <a:lnTo>
                  <a:pt x="0" y="20700"/>
                </a:lnTo>
                <a:lnTo>
                  <a:pt x="545402" y="408368"/>
                </a:lnTo>
                <a:lnTo>
                  <a:pt x="570406" y="410621"/>
                </a:lnTo>
                <a:lnTo>
                  <a:pt x="559986" y="387562"/>
                </a:lnTo>
                <a:lnTo>
                  <a:pt x="147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69339" y="4679950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03194" y="4070350"/>
            <a:ext cx="15049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46194" y="4146550"/>
            <a:ext cx="30670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DARI </a:t>
            </a:r>
            <a:r>
              <a:rPr sz="1800" spc="-5" dirty="0">
                <a:latin typeface="Calibri"/>
                <a:cs typeface="Calibri"/>
              </a:rPr>
              <a:t>GAMBAR SEBELAH,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artinya: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46194" y="4420870"/>
            <a:ext cx="393192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Kejadian nomer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ES </a:t>
            </a:r>
            <a:r>
              <a:rPr sz="1800" spc="-5" dirty="0">
                <a:latin typeface="Calibri"/>
                <a:cs typeface="Calibri"/>
              </a:rPr>
              <a:t>untuk aktivitas </a:t>
            </a:r>
            <a:r>
              <a:rPr sz="1800" dirty="0">
                <a:latin typeface="Calibri"/>
                <a:cs typeface="Calibri"/>
              </a:rPr>
              <a:t>B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dirty="0">
                <a:latin typeface="Calibri"/>
                <a:cs typeface="Calibri"/>
              </a:rPr>
              <a:t>C </a:t>
            </a:r>
            <a:r>
              <a:rPr sz="1800" spc="-5" dirty="0">
                <a:latin typeface="Calibri"/>
                <a:cs typeface="Calibri"/>
              </a:rPr>
              <a:t>paling cepat  </a:t>
            </a:r>
            <a:r>
              <a:rPr sz="1800" spc="-10" dirty="0">
                <a:latin typeface="Calibri"/>
                <a:cs typeface="Calibri"/>
              </a:rPr>
              <a:t>dilakukan setelah waktu </a:t>
            </a:r>
            <a:r>
              <a:rPr sz="1800" spc="-35" dirty="0">
                <a:latin typeface="Calibri"/>
                <a:cs typeface="Calibri"/>
              </a:rPr>
              <a:t>ke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355600" marR="5651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LF untuk aktivitas </a:t>
            </a:r>
            <a:r>
              <a:rPr sz="1800" dirty="0">
                <a:latin typeface="Calibri"/>
                <a:cs typeface="Calibri"/>
              </a:rPr>
              <a:t>A paling lama  </a:t>
            </a:r>
            <a:r>
              <a:rPr sz="1800" spc="-10" dirty="0">
                <a:latin typeface="Calibri"/>
                <a:cs typeface="Calibri"/>
              </a:rPr>
              <a:t>dilakukan </a:t>
            </a:r>
            <a:r>
              <a:rPr sz="1800" spc="-5" dirty="0">
                <a:latin typeface="Calibri"/>
                <a:cs typeface="Calibri"/>
              </a:rPr>
              <a:t>sampai </a:t>
            </a:r>
            <a:r>
              <a:rPr sz="1800" spc="-10" dirty="0">
                <a:latin typeface="Calibri"/>
                <a:cs typeface="Calibri"/>
              </a:rPr>
              <a:t>dengan waktu </a:t>
            </a:r>
            <a:r>
              <a:rPr sz="1800" spc="-35" dirty="0">
                <a:latin typeface="Calibri"/>
                <a:cs typeface="Calibri"/>
              </a:rPr>
              <a:t>ke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57832" y="5670550"/>
            <a:ext cx="1343660" cy="64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314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600" b="1" spc="-10" dirty="0">
                <a:latin typeface="Calibri"/>
                <a:cs typeface="Calibri"/>
              </a:rPr>
              <a:t>Contoh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Aplikasi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048" y="406908"/>
            <a:ext cx="520065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0475" algn="l"/>
                <a:tab pos="3664585" algn="l"/>
                <a:tab pos="4143375" algn="l"/>
                <a:tab pos="4841875" algn="l"/>
              </a:tabLst>
            </a:pPr>
            <a:r>
              <a:rPr sz="2400" spc="235" dirty="0">
                <a:latin typeface="Calibri"/>
                <a:cs typeface="Calibri"/>
              </a:rPr>
              <a:t>TEKNI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	</a:t>
            </a:r>
            <a:r>
              <a:rPr sz="2400" spc="235" dirty="0">
                <a:latin typeface="Calibri"/>
                <a:cs typeface="Calibri"/>
              </a:rPr>
              <a:t>PERHI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TUNGAN	</a:t>
            </a:r>
            <a:r>
              <a:rPr sz="2400" spc="135" dirty="0">
                <a:latin typeface="Calibri"/>
                <a:cs typeface="Calibri"/>
              </a:rPr>
              <a:t>ES	</a:t>
            </a:r>
            <a:r>
              <a:rPr sz="2400" spc="195" dirty="0">
                <a:latin typeface="Calibri"/>
                <a:cs typeface="Calibri"/>
              </a:rPr>
              <a:t>dan	</a:t>
            </a:r>
            <a:r>
              <a:rPr sz="2400" spc="145" dirty="0">
                <a:latin typeface="Calibri"/>
                <a:cs typeface="Calibri"/>
              </a:rPr>
              <a:t>LF</a:t>
            </a:r>
            <a:r>
              <a:rPr sz="2400" spc="-245" dirty="0"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020064"/>
            <a:ext cx="6215380" cy="1824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Teknik </a:t>
            </a:r>
            <a:r>
              <a:rPr sz="2000" spc="-10" dirty="0">
                <a:latin typeface="Calibri"/>
                <a:cs typeface="Calibri"/>
              </a:rPr>
              <a:t>perhitungan </a:t>
            </a:r>
            <a:r>
              <a:rPr sz="2000" spc="-5" dirty="0">
                <a:latin typeface="Calibri"/>
                <a:cs typeface="Calibri"/>
              </a:rPr>
              <a:t>dibagi </a:t>
            </a:r>
            <a:r>
              <a:rPr sz="2000" spc="-15" dirty="0">
                <a:latin typeface="Calibri"/>
                <a:cs typeface="Calibri"/>
              </a:rPr>
              <a:t>atas </a:t>
            </a:r>
            <a:r>
              <a:rPr sz="2000" spc="-5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tahap pekerjaan,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yaitu:</a:t>
            </a:r>
            <a:endParaRPr sz="20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buAutoNum type="arabicPeriod"/>
              <a:tabLst>
                <a:tab pos="431165" algn="l"/>
                <a:tab pos="431800" algn="l"/>
              </a:tabLst>
            </a:pPr>
            <a:r>
              <a:rPr sz="2000" spc="-35" dirty="0">
                <a:latin typeface="Calibri"/>
                <a:cs typeface="Calibri"/>
              </a:rPr>
              <a:t>Tahap </a:t>
            </a:r>
            <a:r>
              <a:rPr sz="2000" i="1" spc="-10" dirty="0">
                <a:latin typeface="Calibri"/>
                <a:cs typeface="Calibri"/>
              </a:rPr>
              <a:t>Forward Pass</a:t>
            </a:r>
            <a:r>
              <a:rPr sz="2000" spc="-10" dirty="0">
                <a:latin typeface="Calibri"/>
                <a:cs typeface="Calibri"/>
              </a:rPr>
              <a:t>, untuk </a:t>
            </a:r>
            <a:r>
              <a:rPr sz="2000" spc="-5" dirty="0">
                <a:latin typeface="Calibri"/>
                <a:cs typeface="Calibri"/>
              </a:rPr>
              <a:t>menghitung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buAutoNum type="arabicPeriod"/>
              <a:tabLst>
                <a:tab pos="431165" algn="l"/>
                <a:tab pos="431800" algn="l"/>
              </a:tabLst>
            </a:pPr>
            <a:r>
              <a:rPr sz="2000" spc="-35" dirty="0">
                <a:latin typeface="Calibri"/>
                <a:cs typeface="Calibri"/>
              </a:rPr>
              <a:t>Tahap </a:t>
            </a:r>
            <a:r>
              <a:rPr sz="2000" i="1" spc="-5" dirty="0">
                <a:latin typeface="Calibri"/>
                <a:cs typeface="Calibri"/>
              </a:rPr>
              <a:t>Backward </a:t>
            </a:r>
            <a:r>
              <a:rPr sz="2000" i="1" spc="-10" dirty="0">
                <a:latin typeface="Calibri"/>
                <a:cs typeface="Calibri"/>
              </a:rPr>
              <a:t>Pass</a:t>
            </a:r>
            <a:r>
              <a:rPr sz="2000" spc="-10" dirty="0">
                <a:latin typeface="Calibri"/>
                <a:cs typeface="Calibri"/>
              </a:rPr>
              <a:t>, untuk </a:t>
            </a:r>
            <a:r>
              <a:rPr sz="2000" spc="-5" dirty="0">
                <a:latin typeface="Calibri"/>
                <a:cs typeface="Calibri"/>
              </a:rPr>
              <a:t>menghitung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71270" algn="l"/>
                <a:tab pos="2513330" algn="l"/>
              </a:tabLst>
            </a:pPr>
            <a:r>
              <a:rPr sz="2000" b="1" spc="145" dirty="0">
                <a:latin typeface="Calibri"/>
                <a:cs typeface="Calibri"/>
              </a:rPr>
              <a:t>1. </a:t>
            </a:r>
            <a:r>
              <a:rPr sz="2000" b="1" spc="70" dirty="0">
                <a:latin typeface="Calibri"/>
                <a:cs typeface="Calibri"/>
              </a:rPr>
              <a:t>Ta </a:t>
            </a:r>
            <a:r>
              <a:rPr sz="2000" b="1" spc="-5" dirty="0">
                <a:latin typeface="Calibri"/>
                <a:cs typeface="Calibri"/>
              </a:rPr>
              <a:t>h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	</a:t>
            </a:r>
            <a:r>
              <a:rPr sz="2000" b="1" i="1" spc="130" dirty="0">
                <a:latin typeface="Calibri"/>
                <a:cs typeface="Calibri"/>
              </a:rPr>
              <a:t>Fo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</a:t>
            </a:r>
            <a:r>
              <a:rPr sz="2000" b="1" i="1" spc="-14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w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spc="-16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	</a:t>
            </a:r>
            <a:r>
              <a:rPr sz="2000" b="1" i="1" spc="130" dirty="0">
                <a:latin typeface="Calibri"/>
                <a:cs typeface="Calibri"/>
              </a:rPr>
              <a:t>Pa</a:t>
            </a:r>
            <a:r>
              <a:rPr sz="2000" b="1" i="1" spc="-20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</a:t>
            </a:r>
            <a:r>
              <a:rPr sz="2000" b="1" i="1" spc="-20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57505">
              <a:lnSpc>
                <a:spcPct val="100000"/>
              </a:lnSpc>
              <a:spcBef>
                <a:spcPts val="15"/>
              </a:spcBef>
            </a:pPr>
            <a:r>
              <a:rPr sz="1800" spc="-25" dirty="0">
                <a:latin typeface="Calibri"/>
                <a:cs typeface="Calibri"/>
              </a:rPr>
              <a:t>(Tahap </a:t>
            </a:r>
            <a:r>
              <a:rPr sz="1800" dirty="0">
                <a:latin typeface="Calibri"/>
                <a:cs typeface="Calibri"/>
              </a:rPr>
              <a:t>menghitung </a:t>
            </a:r>
            <a:r>
              <a:rPr sz="1800" spc="-15" dirty="0">
                <a:latin typeface="Calibri"/>
                <a:cs typeface="Calibri"/>
              </a:rPr>
              <a:t>ES </a:t>
            </a:r>
            <a:r>
              <a:rPr sz="1800" spc="-5" dirty="0">
                <a:latin typeface="Calibri"/>
                <a:cs typeface="Calibri"/>
              </a:rPr>
              <a:t>dari node </a:t>
            </a:r>
            <a:r>
              <a:rPr sz="1800" spc="-10" dirty="0">
                <a:latin typeface="Calibri"/>
                <a:cs typeface="Calibri"/>
              </a:rPr>
              <a:t>awal </a:t>
            </a:r>
            <a:r>
              <a:rPr sz="1800" dirty="0">
                <a:latin typeface="Calibri"/>
                <a:cs typeface="Calibri"/>
              </a:rPr>
              <a:t>maju </a:t>
            </a:r>
            <a:r>
              <a:rPr sz="1800" spc="-5" dirty="0">
                <a:latin typeface="Calibri"/>
                <a:cs typeface="Calibri"/>
              </a:rPr>
              <a:t>sampai node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akhir)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247" y="3155696"/>
            <a:ext cx="3186430" cy="221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4857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ES1 </a:t>
            </a:r>
            <a:r>
              <a:rPr sz="1800" dirty="0">
                <a:latin typeface="Calibri"/>
                <a:cs typeface="Calibri"/>
              </a:rPr>
              <a:t>= 0, </a:t>
            </a:r>
            <a:r>
              <a:rPr sz="1800" spc="-10" dirty="0">
                <a:latin typeface="Calibri"/>
                <a:cs typeface="Calibri"/>
              </a:rPr>
              <a:t>karena start </a:t>
            </a:r>
            <a:r>
              <a:rPr sz="1800" spc="-15" dirty="0">
                <a:latin typeface="Calibri"/>
                <a:cs typeface="Calibri"/>
              </a:rPr>
              <a:t>event  </a:t>
            </a:r>
            <a:r>
              <a:rPr sz="1800" spc="-10" dirty="0">
                <a:latin typeface="Calibri"/>
                <a:cs typeface="Calibri"/>
              </a:rPr>
              <a:t>ES2 </a:t>
            </a:r>
            <a:r>
              <a:rPr sz="1800" dirty="0">
                <a:latin typeface="Calibri"/>
                <a:cs typeface="Calibri"/>
              </a:rPr>
              <a:t>=  </a:t>
            </a:r>
            <a:r>
              <a:rPr sz="1800" spc="-10" dirty="0">
                <a:latin typeface="Calibri"/>
                <a:cs typeface="Calibri"/>
              </a:rPr>
              <a:t>ES1 </a:t>
            </a:r>
            <a:r>
              <a:rPr sz="1800" dirty="0">
                <a:latin typeface="Calibri"/>
                <a:cs typeface="Calibri"/>
              </a:rPr>
              <a:t>+ W(A)  = 0 + 9 =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ES3 </a:t>
            </a:r>
            <a:r>
              <a:rPr sz="1800" dirty="0">
                <a:latin typeface="Calibri"/>
                <a:cs typeface="Calibri"/>
              </a:rPr>
              <a:t>=  </a:t>
            </a:r>
            <a:r>
              <a:rPr sz="1800" spc="-10" dirty="0">
                <a:latin typeface="Calibri"/>
                <a:cs typeface="Calibri"/>
              </a:rPr>
              <a:t>ES1 </a:t>
            </a:r>
            <a:r>
              <a:rPr sz="1800" dirty="0">
                <a:latin typeface="Calibri"/>
                <a:cs typeface="Calibri"/>
              </a:rPr>
              <a:t>+ W(B)  = 0 + 10 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635000" marR="106680" indent="-62293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ES4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ES2 </a:t>
            </a:r>
            <a:r>
              <a:rPr sz="1800" dirty="0">
                <a:latin typeface="Calibri"/>
                <a:cs typeface="Calibri"/>
              </a:rPr>
              <a:t>+ W(C) = 9 + 7 = 16  </a:t>
            </a:r>
            <a:r>
              <a:rPr sz="1800" spc="-10" dirty="0">
                <a:latin typeface="Calibri"/>
                <a:cs typeface="Calibri"/>
              </a:rPr>
              <a:t>ES3 </a:t>
            </a:r>
            <a:r>
              <a:rPr sz="1800" dirty="0">
                <a:latin typeface="Calibri"/>
                <a:cs typeface="Calibri"/>
              </a:rPr>
              <a:t>+ W(D)  = 10 + 15 =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ES4 yang </a:t>
            </a:r>
            <a:r>
              <a:rPr sz="1800" spc="-5" dirty="0">
                <a:latin typeface="Calibri"/>
                <a:cs typeface="Calibri"/>
              </a:rPr>
              <a:t>diambil terbesar </a:t>
            </a:r>
            <a:r>
              <a:rPr sz="1800" spc="-10" dirty="0">
                <a:latin typeface="Calibri"/>
                <a:cs typeface="Calibri"/>
              </a:rPr>
              <a:t>nilainya  yaitu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7647" y="5597144"/>
            <a:ext cx="184848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Calibri"/>
                <a:cs typeface="Calibri"/>
              </a:rPr>
              <a:t>Catatan: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W(A): </a:t>
            </a:r>
            <a:r>
              <a:rPr sz="1400" b="1" i="1" spc="-15" dirty="0">
                <a:latin typeface="Calibri"/>
                <a:cs typeface="Calibri"/>
              </a:rPr>
              <a:t>Waktu </a:t>
            </a:r>
            <a:r>
              <a:rPr sz="1400" b="1" i="1" spc="-5" dirty="0">
                <a:latin typeface="Calibri"/>
                <a:cs typeface="Calibri"/>
              </a:rPr>
              <a:t>aktivitas</a:t>
            </a:r>
            <a:r>
              <a:rPr sz="1400" b="1" i="1" spc="30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7148" y="3323844"/>
            <a:ext cx="987551" cy="937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8345" y="3331464"/>
            <a:ext cx="107442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1939" y="33528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0538" y="3738371"/>
            <a:ext cx="524256" cy="1074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1939" y="377190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44196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0632" y="3351276"/>
            <a:ext cx="393192" cy="530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0300" y="3488435"/>
            <a:ext cx="397763" cy="58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0300" y="5001767"/>
            <a:ext cx="987551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1498" y="5007864"/>
            <a:ext cx="108204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5029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4451" y="5414771"/>
            <a:ext cx="524255" cy="107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544830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44196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3783" y="5061203"/>
            <a:ext cx="544068" cy="5303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78023" y="5166359"/>
            <a:ext cx="393192" cy="580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659" y="4238244"/>
            <a:ext cx="982979" cy="9372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7572" y="4245864"/>
            <a:ext cx="107441" cy="920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1419" y="42672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0525" y="4652771"/>
            <a:ext cx="524256" cy="1074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1419" y="468630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44196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2144" y="4265676"/>
            <a:ext cx="393192" cy="5303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1812" y="4402835"/>
            <a:ext cx="393192" cy="5806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65325" y="3637788"/>
            <a:ext cx="1069086" cy="8237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6600" y="3771900"/>
            <a:ext cx="873760" cy="628650"/>
          </a:xfrm>
          <a:custGeom>
            <a:avLst/>
            <a:gdLst/>
            <a:ahLst/>
            <a:cxnLst/>
            <a:rect l="l" t="t" r="r" b="b"/>
            <a:pathLst>
              <a:path w="873760" h="628650">
                <a:moveTo>
                  <a:pt x="832424" y="29275"/>
                </a:moveTo>
                <a:lnTo>
                  <a:pt x="807397" y="31554"/>
                </a:lnTo>
                <a:lnTo>
                  <a:pt x="0" y="607694"/>
                </a:lnTo>
                <a:lnTo>
                  <a:pt x="14732" y="628395"/>
                </a:lnTo>
                <a:lnTo>
                  <a:pt x="822132" y="52131"/>
                </a:lnTo>
                <a:lnTo>
                  <a:pt x="832424" y="29275"/>
                </a:lnTo>
                <a:close/>
              </a:path>
              <a:path w="873760" h="628650">
                <a:moveTo>
                  <a:pt x="871435" y="4318"/>
                </a:moveTo>
                <a:lnTo>
                  <a:pt x="845566" y="4318"/>
                </a:lnTo>
                <a:lnTo>
                  <a:pt x="860298" y="24892"/>
                </a:lnTo>
                <a:lnTo>
                  <a:pt x="822132" y="52131"/>
                </a:lnTo>
                <a:lnTo>
                  <a:pt x="802259" y="96266"/>
                </a:lnTo>
                <a:lnTo>
                  <a:pt x="805053" y="103758"/>
                </a:lnTo>
                <a:lnTo>
                  <a:pt x="811530" y="106680"/>
                </a:lnTo>
                <a:lnTo>
                  <a:pt x="817880" y="109474"/>
                </a:lnTo>
                <a:lnTo>
                  <a:pt x="825373" y="106680"/>
                </a:lnTo>
                <a:lnTo>
                  <a:pt x="871435" y="4318"/>
                </a:lnTo>
                <a:close/>
              </a:path>
              <a:path w="873760" h="628650">
                <a:moveTo>
                  <a:pt x="849203" y="9398"/>
                </a:moveTo>
                <a:lnTo>
                  <a:pt x="841375" y="9398"/>
                </a:lnTo>
                <a:lnTo>
                  <a:pt x="854075" y="27305"/>
                </a:lnTo>
                <a:lnTo>
                  <a:pt x="832424" y="29275"/>
                </a:lnTo>
                <a:lnTo>
                  <a:pt x="822132" y="52131"/>
                </a:lnTo>
                <a:lnTo>
                  <a:pt x="860298" y="24892"/>
                </a:lnTo>
                <a:lnTo>
                  <a:pt x="849203" y="9398"/>
                </a:lnTo>
                <a:close/>
              </a:path>
              <a:path w="873760" h="628650">
                <a:moveTo>
                  <a:pt x="873379" y="0"/>
                </a:moveTo>
                <a:lnTo>
                  <a:pt x="756919" y="10668"/>
                </a:lnTo>
                <a:lnTo>
                  <a:pt x="751713" y="16891"/>
                </a:lnTo>
                <a:lnTo>
                  <a:pt x="752475" y="23875"/>
                </a:lnTo>
                <a:lnTo>
                  <a:pt x="753110" y="30861"/>
                </a:lnTo>
                <a:lnTo>
                  <a:pt x="759206" y="35941"/>
                </a:lnTo>
                <a:lnTo>
                  <a:pt x="807397" y="31554"/>
                </a:lnTo>
                <a:lnTo>
                  <a:pt x="845566" y="4318"/>
                </a:lnTo>
                <a:lnTo>
                  <a:pt x="871435" y="4318"/>
                </a:lnTo>
                <a:lnTo>
                  <a:pt x="873379" y="0"/>
                </a:lnTo>
                <a:close/>
              </a:path>
              <a:path w="873760" h="628650">
                <a:moveTo>
                  <a:pt x="845566" y="4318"/>
                </a:moveTo>
                <a:lnTo>
                  <a:pt x="807397" y="31554"/>
                </a:lnTo>
                <a:lnTo>
                  <a:pt x="832424" y="29275"/>
                </a:lnTo>
                <a:lnTo>
                  <a:pt x="841375" y="9398"/>
                </a:lnTo>
                <a:lnTo>
                  <a:pt x="849203" y="9398"/>
                </a:lnTo>
                <a:lnTo>
                  <a:pt x="845566" y="4318"/>
                </a:lnTo>
                <a:close/>
              </a:path>
              <a:path w="873760" h="628650">
                <a:moveTo>
                  <a:pt x="841375" y="9398"/>
                </a:moveTo>
                <a:lnTo>
                  <a:pt x="832424" y="29275"/>
                </a:lnTo>
                <a:lnTo>
                  <a:pt x="854075" y="27305"/>
                </a:lnTo>
                <a:lnTo>
                  <a:pt x="841375" y="93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66850" y="4949952"/>
            <a:ext cx="1141476" cy="6728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252" y="4971288"/>
            <a:ext cx="945515" cy="485140"/>
          </a:xfrm>
          <a:custGeom>
            <a:avLst/>
            <a:gdLst/>
            <a:ahLst/>
            <a:cxnLst/>
            <a:rect l="l" t="t" r="r" b="b"/>
            <a:pathLst>
              <a:path w="945514" h="485139">
                <a:moveTo>
                  <a:pt x="875065" y="456388"/>
                </a:moveTo>
                <a:lnTo>
                  <a:pt x="834009" y="459231"/>
                </a:lnTo>
                <a:lnTo>
                  <a:pt x="827023" y="459613"/>
                </a:lnTo>
                <a:lnTo>
                  <a:pt x="821690" y="465709"/>
                </a:lnTo>
                <a:lnTo>
                  <a:pt x="822705" y="479678"/>
                </a:lnTo>
                <a:lnTo>
                  <a:pt x="828674" y="485013"/>
                </a:lnTo>
                <a:lnTo>
                  <a:pt x="941668" y="477266"/>
                </a:lnTo>
                <a:lnTo>
                  <a:pt x="917193" y="477266"/>
                </a:lnTo>
                <a:lnTo>
                  <a:pt x="875065" y="456388"/>
                </a:lnTo>
                <a:close/>
              </a:path>
              <a:path w="945514" h="485139">
                <a:moveTo>
                  <a:pt x="900268" y="454642"/>
                </a:moveTo>
                <a:lnTo>
                  <a:pt x="875065" y="456388"/>
                </a:lnTo>
                <a:lnTo>
                  <a:pt x="917193" y="477266"/>
                </a:lnTo>
                <a:lnTo>
                  <a:pt x="919391" y="472821"/>
                </a:lnTo>
                <a:lnTo>
                  <a:pt x="912241" y="472821"/>
                </a:lnTo>
                <a:lnTo>
                  <a:pt x="900268" y="454642"/>
                </a:lnTo>
                <a:close/>
              </a:path>
              <a:path w="945514" h="485139">
                <a:moveTo>
                  <a:pt x="873124" y="377698"/>
                </a:moveTo>
                <a:lnTo>
                  <a:pt x="867283" y="381634"/>
                </a:lnTo>
                <a:lnTo>
                  <a:pt x="861441" y="385445"/>
                </a:lnTo>
                <a:lnTo>
                  <a:pt x="859790" y="393319"/>
                </a:lnTo>
                <a:lnTo>
                  <a:pt x="863727" y="399161"/>
                </a:lnTo>
                <a:lnTo>
                  <a:pt x="886364" y="433532"/>
                </a:lnTo>
                <a:lnTo>
                  <a:pt x="928497" y="454406"/>
                </a:lnTo>
                <a:lnTo>
                  <a:pt x="917193" y="477266"/>
                </a:lnTo>
                <a:lnTo>
                  <a:pt x="941668" y="477266"/>
                </a:lnTo>
                <a:lnTo>
                  <a:pt x="945387" y="477012"/>
                </a:lnTo>
                <a:lnTo>
                  <a:pt x="884935" y="385191"/>
                </a:lnTo>
                <a:lnTo>
                  <a:pt x="880998" y="379349"/>
                </a:lnTo>
                <a:lnTo>
                  <a:pt x="873124" y="377698"/>
                </a:lnTo>
                <a:close/>
              </a:path>
              <a:path w="945514" h="485139">
                <a:moveTo>
                  <a:pt x="922020" y="453136"/>
                </a:moveTo>
                <a:lnTo>
                  <a:pt x="900268" y="454642"/>
                </a:lnTo>
                <a:lnTo>
                  <a:pt x="912241" y="472821"/>
                </a:lnTo>
                <a:lnTo>
                  <a:pt x="922020" y="453136"/>
                </a:lnTo>
                <a:close/>
              </a:path>
              <a:path w="945514" h="485139">
                <a:moveTo>
                  <a:pt x="925933" y="453136"/>
                </a:moveTo>
                <a:lnTo>
                  <a:pt x="922020" y="453136"/>
                </a:lnTo>
                <a:lnTo>
                  <a:pt x="912241" y="472821"/>
                </a:lnTo>
                <a:lnTo>
                  <a:pt x="919391" y="472821"/>
                </a:lnTo>
                <a:lnTo>
                  <a:pt x="928497" y="454406"/>
                </a:lnTo>
                <a:lnTo>
                  <a:pt x="925933" y="453136"/>
                </a:lnTo>
                <a:close/>
              </a:path>
              <a:path w="945514" h="485139">
                <a:moveTo>
                  <a:pt x="11303" y="0"/>
                </a:moveTo>
                <a:lnTo>
                  <a:pt x="0" y="22732"/>
                </a:lnTo>
                <a:lnTo>
                  <a:pt x="875065" y="456388"/>
                </a:lnTo>
                <a:lnTo>
                  <a:pt x="900268" y="454642"/>
                </a:lnTo>
                <a:lnTo>
                  <a:pt x="886364" y="433532"/>
                </a:lnTo>
                <a:lnTo>
                  <a:pt x="11303" y="0"/>
                </a:lnTo>
                <a:close/>
              </a:path>
              <a:path w="945514" h="485139">
                <a:moveTo>
                  <a:pt x="886364" y="433532"/>
                </a:moveTo>
                <a:lnTo>
                  <a:pt x="900268" y="454642"/>
                </a:lnTo>
                <a:lnTo>
                  <a:pt x="922020" y="453136"/>
                </a:lnTo>
                <a:lnTo>
                  <a:pt x="925933" y="453136"/>
                </a:lnTo>
                <a:lnTo>
                  <a:pt x="886364" y="43353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7164" y="3739134"/>
            <a:ext cx="1066800" cy="59664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58692" y="3760342"/>
            <a:ext cx="871855" cy="413384"/>
          </a:xfrm>
          <a:custGeom>
            <a:avLst/>
            <a:gdLst/>
            <a:ahLst/>
            <a:cxnLst/>
            <a:rect l="l" t="t" r="r" b="b"/>
            <a:pathLst>
              <a:path w="871854" h="413385">
                <a:moveTo>
                  <a:pt x="800203" y="383018"/>
                </a:moveTo>
                <a:lnTo>
                  <a:pt x="752221" y="388111"/>
                </a:lnTo>
                <a:lnTo>
                  <a:pt x="747268" y="394334"/>
                </a:lnTo>
                <a:lnTo>
                  <a:pt x="747903" y="401319"/>
                </a:lnTo>
                <a:lnTo>
                  <a:pt x="748665" y="408304"/>
                </a:lnTo>
                <a:lnTo>
                  <a:pt x="755015" y="413384"/>
                </a:lnTo>
                <a:lnTo>
                  <a:pt x="859316" y="402335"/>
                </a:lnTo>
                <a:lnTo>
                  <a:pt x="843153" y="402335"/>
                </a:lnTo>
                <a:lnTo>
                  <a:pt x="800203" y="383018"/>
                </a:lnTo>
                <a:close/>
              </a:path>
              <a:path w="871854" h="413385">
                <a:moveTo>
                  <a:pt x="825355" y="380361"/>
                </a:moveTo>
                <a:lnTo>
                  <a:pt x="800203" y="383018"/>
                </a:lnTo>
                <a:lnTo>
                  <a:pt x="843153" y="402335"/>
                </a:lnTo>
                <a:lnTo>
                  <a:pt x="845087" y="398017"/>
                </a:lnTo>
                <a:lnTo>
                  <a:pt x="837946" y="398017"/>
                </a:lnTo>
                <a:lnTo>
                  <a:pt x="825355" y="380361"/>
                </a:lnTo>
                <a:close/>
              </a:path>
              <a:path w="871854" h="413385">
                <a:moveTo>
                  <a:pt x="795401" y="304545"/>
                </a:moveTo>
                <a:lnTo>
                  <a:pt x="783971" y="312673"/>
                </a:lnTo>
                <a:lnTo>
                  <a:pt x="782701" y="320547"/>
                </a:lnTo>
                <a:lnTo>
                  <a:pt x="810710" y="359826"/>
                </a:lnTo>
                <a:lnTo>
                  <a:pt x="853567" y="379094"/>
                </a:lnTo>
                <a:lnTo>
                  <a:pt x="843153" y="402335"/>
                </a:lnTo>
                <a:lnTo>
                  <a:pt x="859316" y="402335"/>
                </a:lnTo>
                <a:lnTo>
                  <a:pt x="871347" y="401065"/>
                </a:lnTo>
                <a:lnTo>
                  <a:pt x="803275" y="305815"/>
                </a:lnTo>
                <a:lnTo>
                  <a:pt x="795401" y="304545"/>
                </a:lnTo>
                <a:close/>
              </a:path>
              <a:path w="871854" h="413385">
                <a:moveTo>
                  <a:pt x="846963" y="378078"/>
                </a:moveTo>
                <a:lnTo>
                  <a:pt x="825355" y="380361"/>
                </a:lnTo>
                <a:lnTo>
                  <a:pt x="837946" y="398017"/>
                </a:lnTo>
                <a:lnTo>
                  <a:pt x="846963" y="378078"/>
                </a:lnTo>
                <a:close/>
              </a:path>
              <a:path w="871854" h="413385">
                <a:moveTo>
                  <a:pt x="851307" y="378078"/>
                </a:moveTo>
                <a:lnTo>
                  <a:pt x="846963" y="378078"/>
                </a:lnTo>
                <a:lnTo>
                  <a:pt x="837946" y="398017"/>
                </a:lnTo>
                <a:lnTo>
                  <a:pt x="845087" y="398017"/>
                </a:lnTo>
                <a:lnTo>
                  <a:pt x="853567" y="379094"/>
                </a:lnTo>
                <a:lnTo>
                  <a:pt x="851307" y="378078"/>
                </a:lnTo>
                <a:close/>
              </a:path>
              <a:path w="871854" h="413385">
                <a:moveTo>
                  <a:pt x="10414" y="0"/>
                </a:moveTo>
                <a:lnTo>
                  <a:pt x="0" y="23113"/>
                </a:lnTo>
                <a:lnTo>
                  <a:pt x="800203" y="383018"/>
                </a:lnTo>
                <a:lnTo>
                  <a:pt x="825355" y="380361"/>
                </a:lnTo>
                <a:lnTo>
                  <a:pt x="810710" y="359826"/>
                </a:lnTo>
                <a:lnTo>
                  <a:pt x="10414" y="0"/>
                </a:lnTo>
                <a:close/>
              </a:path>
              <a:path w="871854" h="413385">
                <a:moveTo>
                  <a:pt x="810710" y="359826"/>
                </a:moveTo>
                <a:lnTo>
                  <a:pt x="825355" y="380361"/>
                </a:lnTo>
                <a:lnTo>
                  <a:pt x="846963" y="378078"/>
                </a:lnTo>
                <a:lnTo>
                  <a:pt x="851307" y="378078"/>
                </a:lnTo>
                <a:lnTo>
                  <a:pt x="810710" y="35982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029" y="4620005"/>
            <a:ext cx="995934" cy="8991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9178" y="4753990"/>
            <a:ext cx="801370" cy="704215"/>
          </a:xfrm>
          <a:custGeom>
            <a:avLst/>
            <a:gdLst/>
            <a:ahLst/>
            <a:cxnLst/>
            <a:rect l="l" t="t" r="r" b="b"/>
            <a:pathLst>
              <a:path w="801370" h="704214">
                <a:moveTo>
                  <a:pt x="762956" y="33199"/>
                </a:moveTo>
                <a:lnTo>
                  <a:pt x="738184" y="37994"/>
                </a:lnTo>
                <a:lnTo>
                  <a:pt x="0" y="684783"/>
                </a:lnTo>
                <a:lnTo>
                  <a:pt x="16763" y="703833"/>
                </a:lnTo>
                <a:lnTo>
                  <a:pt x="754965" y="57028"/>
                </a:lnTo>
                <a:lnTo>
                  <a:pt x="762956" y="33199"/>
                </a:lnTo>
                <a:close/>
              </a:path>
              <a:path w="801370" h="704214">
                <a:moveTo>
                  <a:pt x="798479" y="7111"/>
                </a:moveTo>
                <a:lnTo>
                  <a:pt x="773430" y="7111"/>
                </a:lnTo>
                <a:lnTo>
                  <a:pt x="790194" y="26161"/>
                </a:lnTo>
                <a:lnTo>
                  <a:pt x="754965" y="57028"/>
                </a:lnTo>
                <a:lnTo>
                  <a:pt x="741807" y="96265"/>
                </a:lnTo>
                <a:lnTo>
                  <a:pt x="739521" y="102869"/>
                </a:lnTo>
                <a:lnTo>
                  <a:pt x="743204" y="110108"/>
                </a:lnTo>
                <a:lnTo>
                  <a:pt x="749808" y="112267"/>
                </a:lnTo>
                <a:lnTo>
                  <a:pt x="756412" y="114553"/>
                </a:lnTo>
                <a:lnTo>
                  <a:pt x="763651" y="110997"/>
                </a:lnTo>
                <a:lnTo>
                  <a:pt x="765937" y="104266"/>
                </a:lnTo>
                <a:lnTo>
                  <a:pt x="798479" y="7111"/>
                </a:lnTo>
                <a:close/>
              </a:path>
              <a:path w="801370" h="704214">
                <a:moveTo>
                  <a:pt x="778235" y="12572"/>
                </a:moveTo>
                <a:lnTo>
                  <a:pt x="769874" y="12572"/>
                </a:lnTo>
                <a:lnTo>
                  <a:pt x="784225" y="29082"/>
                </a:lnTo>
                <a:lnTo>
                  <a:pt x="762956" y="33199"/>
                </a:lnTo>
                <a:lnTo>
                  <a:pt x="754965" y="57028"/>
                </a:lnTo>
                <a:lnTo>
                  <a:pt x="790194" y="26161"/>
                </a:lnTo>
                <a:lnTo>
                  <a:pt x="778235" y="12572"/>
                </a:lnTo>
                <a:close/>
              </a:path>
              <a:path w="801370" h="704214">
                <a:moveTo>
                  <a:pt x="800862" y="0"/>
                </a:moveTo>
                <a:lnTo>
                  <a:pt x="685926" y="22224"/>
                </a:lnTo>
                <a:lnTo>
                  <a:pt x="681482" y="28955"/>
                </a:lnTo>
                <a:lnTo>
                  <a:pt x="682751" y="35813"/>
                </a:lnTo>
                <a:lnTo>
                  <a:pt x="684149" y="42671"/>
                </a:lnTo>
                <a:lnTo>
                  <a:pt x="690752" y="47243"/>
                </a:lnTo>
                <a:lnTo>
                  <a:pt x="697611" y="45846"/>
                </a:lnTo>
                <a:lnTo>
                  <a:pt x="738184" y="37994"/>
                </a:lnTo>
                <a:lnTo>
                  <a:pt x="773430" y="7111"/>
                </a:lnTo>
                <a:lnTo>
                  <a:pt x="798479" y="7111"/>
                </a:lnTo>
                <a:lnTo>
                  <a:pt x="800862" y="0"/>
                </a:lnTo>
                <a:close/>
              </a:path>
              <a:path w="801370" h="704214">
                <a:moveTo>
                  <a:pt x="773430" y="7111"/>
                </a:moveTo>
                <a:lnTo>
                  <a:pt x="738184" y="37994"/>
                </a:lnTo>
                <a:lnTo>
                  <a:pt x="762956" y="33199"/>
                </a:lnTo>
                <a:lnTo>
                  <a:pt x="769874" y="12572"/>
                </a:lnTo>
                <a:lnTo>
                  <a:pt x="778235" y="12572"/>
                </a:lnTo>
                <a:lnTo>
                  <a:pt x="773430" y="7111"/>
                </a:lnTo>
                <a:close/>
              </a:path>
              <a:path w="801370" h="704214">
                <a:moveTo>
                  <a:pt x="769874" y="12572"/>
                </a:moveTo>
                <a:lnTo>
                  <a:pt x="762956" y="33199"/>
                </a:lnTo>
                <a:lnTo>
                  <a:pt x="784225" y="29082"/>
                </a:lnTo>
                <a:lnTo>
                  <a:pt x="769874" y="1257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22373" y="3841495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83994" y="4984750"/>
            <a:ext cx="1498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7014" y="4070350"/>
            <a:ext cx="14160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02739" y="528955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84194" y="3612895"/>
            <a:ext cx="14732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4194" y="4832350"/>
            <a:ext cx="1663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54074" y="3919854"/>
            <a:ext cx="303530" cy="504825"/>
          </a:xfrm>
          <a:custGeom>
            <a:avLst/>
            <a:gdLst/>
            <a:ahLst/>
            <a:cxnLst/>
            <a:rect l="l" t="t" r="r" b="b"/>
            <a:pathLst>
              <a:path w="303530" h="504825">
                <a:moveTo>
                  <a:pt x="264185" y="429260"/>
                </a:moveTo>
                <a:lnTo>
                  <a:pt x="247802" y="438912"/>
                </a:lnTo>
                <a:lnTo>
                  <a:pt x="286410" y="504571"/>
                </a:lnTo>
                <a:lnTo>
                  <a:pt x="302920" y="494919"/>
                </a:lnTo>
                <a:lnTo>
                  <a:pt x="264185" y="429260"/>
                </a:lnTo>
                <a:close/>
              </a:path>
              <a:path w="303530" h="504825">
                <a:moveTo>
                  <a:pt x="196430" y="314452"/>
                </a:moveTo>
                <a:lnTo>
                  <a:pt x="180022" y="324104"/>
                </a:lnTo>
                <a:lnTo>
                  <a:pt x="218719" y="389763"/>
                </a:lnTo>
                <a:lnTo>
                  <a:pt x="235102" y="379984"/>
                </a:lnTo>
                <a:lnTo>
                  <a:pt x="196430" y="314452"/>
                </a:lnTo>
                <a:close/>
              </a:path>
              <a:path w="303530" h="504825">
                <a:moveTo>
                  <a:pt x="128689" y="199517"/>
                </a:moveTo>
                <a:lnTo>
                  <a:pt x="112280" y="209169"/>
                </a:lnTo>
                <a:lnTo>
                  <a:pt x="150990" y="274828"/>
                </a:lnTo>
                <a:lnTo>
                  <a:pt x="167398" y="265176"/>
                </a:lnTo>
                <a:lnTo>
                  <a:pt x="128689" y="199517"/>
                </a:lnTo>
                <a:close/>
              </a:path>
              <a:path w="303530" h="504825">
                <a:moveTo>
                  <a:pt x="60959" y="84709"/>
                </a:moveTo>
                <a:lnTo>
                  <a:pt x="44551" y="94361"/>
                </a:lnTo>
                <a:lnTo>
                  <a:pt x="83248" y="160020"/>
                </a:lnTo>
                <a:lnTo>
                  <a:pt x="99656" y="150368"/>
                </a:lnTo>
                <a:lnTo>
                  <a:pt x="60959" y="84709"/>
                </a:lnTo>
                <a:close/>
              </a:path>
              <a:path w="303530" h="504825">
                <a:moveTo>
                  <a:pt x="0" y="0"/>
                </a:moveTo>
                <a:lnTo>
                  <a:pt x="520" y="109855"/>
                </a:lnTo>
                <a:lnTo>
                  <a:pt x="4813" y="114173"/>
                </a:lnTo>
                <a:lnTo>
                  <a:pt x="15328" y="114046"/>
                </a:lnTo>
                <a:lnTo>
                  <a:pt x="19445" y="109855"/>
                </a:lnTo>
                <a:lnTo>
                  <a:pt x="19331" y="59436"/>
                </a:lnTo>
                <a:lnTo>
                  <a:pt x="19263" y="45085"/>
                </a:lnTo>
                <a:lnTo>
                  <a:pt x="15519" y="45085"/>
                </a:lnTo>
                <a:lnTo>
                  <a:pt x="1396" y="21209"/>
                </a:lnTo>
                <a:lnTo>
                  <a:pt x="17805" y="11557"/>
                </a:lnTo>
                <a:lnTo>
                  <a:pt x="20655" y="11557"/>
                </a:lnTo>
                <a:lnTo>
                  <a:pt x="0" y="0"/>
                </a:lnTo>
                <a:close/>
              </a:path>
              <a:path w="303530" h="504825">
                <a:moveTo>
                  <a:pt x="20655" y="11557"/>
                </a:moveTo>
                <a:lnTo>
                  <a:pt x="17805" y="11557"/>
                </a:lnTo>
                <a:lnTo>
                  <a:pt x="31927" y="35433"/>
                </a:lnTo>
                <a:lnTo>
                  <a:pt x="28191" y="37631"/>
                </a:lnTo>
                <a:lnTo>
                  <a:pt x="86537" y="70231"/>
                </a:lnTo>
                <a:lnTo>
                  <a:pt x="92341" y="68580"/>
                </a:lnTo>
                <a:lnTo>
                  <a:pt x="97485" y="59436"/>
                </a:lnTo>
                <a:lnTo>
                  <a:pt x="95834" y="53594"/>
                </a:lnTo>
                <a:lnTo>
                  <a:pt x="20655" y="11557"/>
                </a:lnTo>
                <a:close/>
              </a:path>
              <a:path w="303530" h="504825">
                <a:moveTo>
                  <a:pt x="17805" y="11557"/>
                </a:moveTo>
                <a:lnTo>
                  <a:pt x="1396" y="21209"/>
                </a:lnTo>
                <a:lnTo>
                  <a:pt x="15519" y="45085"/>
                </a:lnTo>
                <a:lnTo>
                  <a:pt x="19252" y="42888"/>
                </a:lnTo>
                <a:lnTo>
                  <a:pt x="19203" y="32606"/>
                </a:lnTo>
                <a:lnTo>
                  <a:pt x="4953" y="24638"/>
                </a:lnTo>
                <a:lnTo>
                  <a:pt x="19126" y="16256"/>
                </a:lnTo>
                <a:lnTo>
                  <a:pt x="20584" y="16256"/>
                </a:lnTo>
                <a:lnTo>
                  <a:pt x="17805" y="11557"/>
                </a:lnTo>
                <a:close/>
              </a:path>
              <a:path w="303530" h="504825">
                <a:moveTo>
                  <a:pt x="19252" y="42888"/>
                </a:moveTo>
                <a:lnTo>
                  <a:pt x="15519" y="45085"/>
                </a:lnTo>
                <a:lnTo>
                  <a:pt x="19263" y="45085"/>
                </a:lnTo>
                <a:lnTo>
                  <a:pt x="19252" y="42888"/>
                </a:lnTo>
                <a:close/>
              </a:path>
              <a:path w="303530" h="504825">
                <a:moveTo>
                  <a:pt x="19203" y="32606"/>
                </a:moveTo>
                <a:lnTo>
                  <a:pt x="19252" y="42888"/>
                </a:lnTo>
                <a:lnTo>
                  <a:pt x="28191" y="37631"/>
                </a:lnTo>
                <a:lnTo>
                  <a:pt x="19203" y="32606"/>
                </a:lnTo>
                <a:close/>
              </a:path>
              <a:path w="303530" h="504825">
                <a:moveTo>
                  <a:pt x="20584" y="16256"/>
                </a:moveTo>
                <a:lnTo>
                  <a:pt x="19126" y="16256"/>
                </a:lnTo>
                <a:lnTo>
                  <a:pt x="19203" y="32606"/>
                </a:lnTo>
                <a:lnTo>
                  <a:pt x="28191" y="37631"/>
                </a:lnTo>
                <a:lnTo>
                  <a:pt x="31927" y="35433"/>
                </a:lnTo>
                <a:lnTo>
                  <a:pt x="20584" y="16256"/>
                </a:lnTo>
                <a:close/>
              </a:path>
              <a:path w="303530" h="504825">
                <a:moveTo>
                  <a:pt x="19126" y="16256"/>
                </a:moveTo>
                <a:lnTo>
                  <a:pt x="4953" y="24638"/>
                </a:lnTo>
                <a:lnTo>
                  <a:pt x="19203" y="32606"/>
                </a:lnTo>
                <a:lnTo>
                  <a:pt x="19126" y="1625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4540" y="3538473"/>
            <a:ext cx="31877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96033" y="3233673"/>
            <a:ext cx="31877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35200" y="3391915"/>
            <a:ext cx="738505" cy="182880"/>
          </a:xfrm>
          <a:custGeom>
            <a:avLst/>
            <a:gdLst/>
            <a:ahLst/>
            <a:cxnLst/>
            <a:rect l="l" t="t" r="r" b="b"/>
            <a:pathLst>
              <a:path w="738505" h="182879">
                <a:moveTo>
                  <a:pt x="663448" y="150368"/>
                </a:moveTo>
                <a:lnTo>
                  <a:pt x="659892" y="169037"/>
                </a:lnTo>
                <a:lnTo>
                  <a:pt x="734822" y="182880"/>
                </a:lnTo>
                <a:lnTo>
                  <a:pt x="738377" y="164211"/>
                </a:lnTo>
                <a:lnTo>
                  <a:pt x="663448" y="150368"/>
                </a:lnTo>
                <a:close/>
              </a:path>
              <a:path w="738505" h="182879">
                <a:moveTo>
                  <a:pt x="532257" y="125984"/>
                </a:moveTo>
                <a:lnTo>
                  <a:pt x="528827" y="144780"/>
                </a:lnTo>
                <a:lnTo>
                  <a:pt x="603757" y="158623"/>
                </a:lnTo>
                <a:lnTo>
                  <a:pt x="607187" y="139954"/>
                </a:lnTo>
                <a:lnTo>
                  <a:pt x="532257" y="125984"/>
                </a:lnTo>
                <a:close/>
              </a:path>
              <a:path w="738505" h="182879">
                <a:moveTo>
                  <a:pt x="401193" y="101726"/>
                </a:moveTo>
                <a:lnTo>
                  <a:pt x="397763" y="120523"/>
                </a:lnTo>
                <a:lnTo>
                  <a:pt x="472567" y="134366"/>
                </a:lnTo>
                <a:lnTo>
                  <a:pt x="476123" y="115570"/>
                </a:lnTo>
                <a:lnTo>
                  <a:pt x="401193" y="101726"/>
                </a:lnTo>
                <a:close/>
              </a:path>
              <a:path w="738505" h="182879">
                <a:moveTo>
                  <a:pt x="270001" y="77470"/>
                </a:moveTo>
                <a:lnTo>
                  <a:pt x="266573" y="96138"/>
                </a:lnTo>
                <a:lnTo>
                  <a:pt x="341502" y="110109"/>
                </a:lnTo>
                <a:lnTo>
                  <a:pt x="344931" y="91312"/>
                </a:lnTo>
                <a:lnTo>
                  <a:pt x="270001" y="77470"/>
                </a:lnTo>
                <a:close/>
              </a:path>
              <a:path w="738505" h="182879">
                <a:moveTo>
                  <a:pt x="138937" y="53086"/>
                </a:moveTo>
                <a:lnTo>
                  <a:pt x="135508" y="71882"/>
                </a:lnTo>
                <a:lnTo>
                  <a:pt x="210438" y="85725"/>
                </a:lnTo>
                <a:lnTo>
                  <a:pt x="213868" y="67056"/>
                </a:lnTo>
                <a:lnTo>
                  <a:pt x="138937" y="53086"/>
                </a:lnTo>
                <a:close/>
              </a:path>
              <a:path w="738505" h="182879">
                <a:moveTo>
                  <a:pt x="103250" y="0"/>
                </a:moveTo>
                <a:lnTo>
                  <a:pt x="0" y="37084"/>
                </a:lnTo>
                <a:lnTo>
                  <a:pt x="79120" y="105283"/>
                </a:lnTo>
                <a:lnTo>
                  <a:pt x="83185" y="108712"/>
                </a:lnTo>
                <a:lnTo>
                  <a:pt x="89154" y="108331"/>
                </a:lnTo>
                <a:lnTo>
                  <a:pt x="92582" y="104267"/>
                </a:lnTo>
                <a:lnTo>
                  <a:pt x="96012" y="100330"/>
                </a:lnTo>
                <a:lnTo>
                  <a:pt x="95631" y="94361"/>
                </a:lnTo>
                <a:lnTo>
                  <a:pt x="91567" y="90932"/>
                </a:lnTo>
                <a:lnTo>
                  <a:pt x="51479" y="56332"/>
                </a:lnTo>
                <a:lnTo>
                  <a:pt x="16763" y="49911"/>
                </a:lnTo>
                <a:lnTo>
                  <a:pt x="20319" y="31114"/>
                </a:lnTo>
                <a:lnTo>
                  <a:pt x="72968" y="31114"/>
                </a:lnTo>
                <a:lnTo>
                  <a:pt x="109727" y="17907"/>
                </a:lnTo>
                <a:lnTo>
                  <a:pt x="112268" y="12446"/>
                </a:lnTo>
                <a:lnTo>
                  <a:pt x="108712" y="2539"/>
                </a:lnTo>
                <a:lnTo>
                  <a:pt x="103250" y="0"/>
                </a:lnTo>
                <a:close/>
              </a:path>
              <a:path w="738505" h="182879">
                <a:moveTo>
                  <a:pt x="55076" y="37543"/>
                </a:moveTo>
                <a:lnTo>
                  <a:pt x="37167" y="43978"/>
                </a:lnTo>
                <a:lnTo>
                  <a:pt x="51479" y="56332"/>
                </a:lnTo>
                <a:lnTo>
                  <a:pt x="79248" y="61468"/>
                </a:lnTo>
                <a:lnTo>
                  <a:pt x="82804" y="42672"/>
                </a:lnTo>
                <a:lnTo>
                  <a:pt x="55076" y="37543"/>
                </a:lnTo>
                <a:close/>
              </a:path>
              <a:path w="738505" h="182879">
                <a:moveTo>
                  <a:pt x="20319" y="31114"/>
                </a:moveTo>
                <a:lnTo>
                  <a:pt x="16763" y="49911"/>
                </a:lnTo>
                <a:lnTo>
                  <a:pt x="51479" y="56332"/>
                </a:lnTo>
                <a:lnTo>
                  <a:pt x="43599" y="49530"/>
                </a:lnTo>
                <a:lnTo>
                  <a:pt x="21717" y="49530"/>
                </a:lnTo>
                <a:lnTo>
                  <a:pt x="24764" y="33274"/>
                </a:lnTo>
                <a:lnTo>
                  <a:pt x="31992" y="33274"/>
                </a:lnTo>
                <a:lnTo>
                  <a:pt x="20319" y="31114"/>
                </a:lnTo>
                <a:close/>
              </a:path>
              <a:path w="738505" h="182879">
                <a:moveTo>
                  <a:pt x="24764" y="33274"/>
                </a:moveTo>
                <a:lnTo>
                  <a:pt x="21717" y="49530"/>
                </a:lnTo>
                <a:lnTo>
                  <a:pt x="37167" y="43978"/>
                </a:lnTo>
                <a:lnTo>
                  <a:pt x="24764" y="33274"/>
                </a:lnTo>
                <a:close/>
              </a:path>
              <a:path w="738505" h="182879">
                <a:moveTo>
                  <a:pt x="37167" y="43978"/>
                </a:moveTo>
                <a:lnTo>
                  <a:pt x="21717" y="49530"/>
                </a:lnTo>
                <a:lnTo>
                  <a:pt x="43599" y="49530"/>
                </a:lnTo>
                <a:lnTo>
                  <a:pt x="37167" y="43978"/>
                </a:lnTo>
                <a:close/>
              </a:path>
              <a:path w="738505" h="182879">
                <a:moveTo>
                  <a:pt x="31992" y="33274"/>
                </a:moveTo>
                <a:lnTo>
                  <a:pt x="24764" y="33274"/>
                </a:lnTo>
                <a:lnTo>
                  <a:pt x="37167" y="43978"/>
                </a:lnTo>
                <a:lnTo>
                  <a:pt x="55076" y="37543"/>
                </a:lnTo>
                <a:lnTo>
                  <a:pt x="31992" y="33274"/>
                </a:lnTo>
                <a:close/>
              </a:path>
              <a:path w="738505" h="182879">
                <a:moveTo>
                  <a:pt x="72968" y="31114"/>
                </a:moveTo>
                <a:lnTo>
                  <a:pt x="20319" y="31114"/>
                </a:lnTo>
                <a:lnTo>
                  <a:pt x="55076" y="37543"/>
                </a:lnTo>
                <a:lnTo>
                  <a:pt x="72968" y="3111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195573" y="4529328"/>
            <a:ext cx="31877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08070" y="4800600"/>
            <a:ext cx="272415" cy="504190"/>
          </a:xfrm>
          <a:custGeom>
            <a:avLst/>
            <a:gdLst/>
            <a:ahLst/>
            <a:cxnLst/>
            <a:rect l="l" t="t" r="r" b="b"/>
            <a:pathLst>
              <a:path w="272414" h="504189">
                <a:moveTo>
                  <a:pt x="34925" y="427608"/>
                </a:moveTo>
                <a:lnTo>
                  <a:pt x="0" y="495300"/>
                </a:lnTo>
                <a:lnTo>
                  <a:pt x="17018" y="504063"/>
                </a:lnTo>
                <a:lnTo>
                  <a:pt x="51943" y="436244"/>
                </a:lnTo>
                <a:lnTo>
                  <a:pt x="34925" y="427608"/>
                </a:lnTo>
                <a:close/>
              </a:path>
              <a:path w="272414" h="504189">
                <a:moveTo>
                  <a:pt x="96139" y="309118"/>
                </a:moveTo>
                <a:lnTo>
                  <a:pt x="61214" y="376808"/>
                </a:lnTo>
                <a:lnTo>
                  <a:pt x="78105" y="385572"/>
                </a:lnTo>
                <a:lnTo>
                  <a:pt x="113030" y="317754"/>
                </a:lnTo>
                <a:lnTo>
                  <a:pt x="96139" y="309118"/>
                </a:lnTo>
                <a:close/>
              </a:path>
              <a:path w="272414" h="504189">
                <a:moveTo>
                  <a:pt x="157226" y="190500"/>
                </a:moveTo>
                <a:lnTo>
                  <a:pt x="122301" y="258318"/>
                </a:lnTo>
                <a:lnTo>
                  <a:pt x="139319" y="266954"/>
                </a:lnTo>
                <a:lnTo>
                  <a:pt x="174244" y="199262"/>
                </a:lnTo>
                <a:lnTo>
                  <a:pt x="157226" y="190500"/>
                </a:lnTo>
                <a:close/>
              </a:path>
              <a:path w="272414" h="504189">
                <a:moveTo>
                  <a:pt x="218440" y="72008"/>
                </a:moveTo>
                <a:lnTo>
                  <a:pt x="183515" y="139826"/>
                </a:lnTo>
                <a:lnTo>
                  <a:pt x="200406" y="148462"/>
                </a:lnTo>
                <a:lnTo>
                  <a:pt x="235331" y="80772"/>
                </a:lnTo>
                <a:lnTo>
                  <a:pt x="218440" y="72008"/>
                </a:lnTo>
                <a:close/>
              </a:path>
              <a:path w="272414" h="504189">
                <a:moveTo>
                  <a:pt x="257729" y="27968"/>
                </a:moveTo>
                <a:lnTo>
                  <a:pt x="249001" y="33524"/>
                </a:lnTo>
                <a:lnTo>
                  <a:pt x="252983" y="110617"/>
                </a:lnTo>
                <a:lnTo>
                  <a:pt x="257429" y="114681"/>
                </a:lnTo>
                <a:lnTo>
                  <a:pt x="262763" y="114426"/>
                </a:lnTo>
                <a:lnTo>
                  <a:pt x="267969" y="114045"/>
                </a:lnTo>
                <a:lnTo>
                  <a:pt x="272033" y="109600"/>
                </a:lnTo>
                <a:lnTo>
                  <a:pt x="271780" y="104393"/>
                </a:lnTo>
                <a:lnTo>
                  <a:pt x="267886" y="29972"/>
                </a:lnTo>
                <a:lnTo>
                  <a:pt x="261619" y="29972"/>
                </a:lnTo>
                <a:lnTo>
                  <a:pt x="257729" y="27968"/>
                </a:lnTo>
                <a:close/>
              </a:path>
              <a:path w="272414" h="504189">
                <a:moveTo>
                  <a:pt x="266319" y="0"/>
                </a:moveTo>
                <a:lnTo>
                  <a:pt x="178054" y="56006"/>
                </a:lnTo>
                <a:lnTo>
                  <a:pt x="173736" y="58927"/>
                </a:lnTo>
                <a:lnTo>
                  <a:pt x="172339" y="64769"/>
                </a:lnTo>
                <a:lnTo>
                  <a:pt x="175132" y="69214"/>
                </a:lnTo>
                <a:lnTo>
                  <a:pt x="178054" y="73660"/>
                </a:lnTo>
                <a:lnTo>
                  <a:pt x="183895" y="74930"/>
                </a:lnTo>
                <a:lnTo>
                  <a:pt x="249001" y="33524"/>
                </a:lnTo>
                <a:lnTo>
                  <a:pt x="248465" y="23198"/>
                </a:lnTo>
                <a:lnTo>
                  <a:pt x="244602" y="21208"/>
                </a:lnTo>
                <a:lnTo>
                  <a:pt x="249174" y="12445"/>
                </a:lnTo>
                <a:lnTo>
                  <a:pt x="266970" y="12445"/>
                </a:lnTo>
                <a:lnTo>
                  <a:pt x="266319" y="0"/>
                </a:lnTo>
                <a:close/>
              </a:path>
              <a:path w="272414" h="504189">
                <a:moveTo>
                  <a:pt x="248465" y="23198"/>
                </a:moveTo>
                <a:lnTo>
                  <a:pt x="249001" y="33524"/>
                </a:lnTo>
                <a:lnTo>
                  <a:pt x="257729" y="27968"/>
                </a:lnTo>
                <a:lnTo>
                  <a:pt x="248465" y="23198"/>
                </a:lnTo>
                <a:close/>
              </a:path>
              <a:path w="272414" h="504189">
                <a:moveTo>
                  <a:pt x="258684" y="17272"/>
                </a:moveTo>
                <a:lnTo>
                  <a:pt x="248157" y="17272"/>
                </a:lnTo>
                <a:lnTo>
                  <a:pt x="262763" y="24764"/>
                </a:lnTo>
                <a:lnTo>
                  <a:pt x="257729" y="27968"/>
                </a:lnTo>
                <a:lnTo>
                  <a:pt x="261619" y="29972"/>
                </a:lnTo>
                <a:lnTo>
                  <a:pt x="266192" y="21081"/>
                </a:lnTo>
                <a:lnTo>
                  <a:pt x="258684" y="17272"/>
                </a:lnTo>
                <a:close/>
              </a:path>
              <a:path w="272414" h="504189">
                <a:moveTo>
                  <a:pt x="266970" y="12445"/>
                </a:moveTo>
                <a:lnTo>
                  <a:pt x="249174" y="12445"/>
                </a:lnTo>
                <a:lnTo>
                  <a:pt x="266192" y="21081"/>
                </a:lnTo>
                <a:lnTo>
                  <a:pt x="261619" y="29972"/>
                </a:lnTo>
                <a:lnTo>
                  <a:pt x="267886" y="29972"/>
                </a:lnTo>
                <a:lnTo>
                  <a:pt x="266970" y="12445"/>
                </a:lnTo>
                <a:close/>
              </a:path>
              <a:path w="272414" h="504189">
                <a:moveTo>
                  <a:pt x="248157" y="17272"/>
                </a:moveTo>
                <a:lnTo>
                  <a:pt x="248465" y="23198"/>
                </a:lnTo>
                <a:lnTo>
                  <a:pt x="257729" y="27968"/>
                </a:lnTo>
                <a:lnTo>
                  <a:pt x="262763" y="24764"/>
                </a:lnTo>
                <a:lnTo>
                  <a:pt x="248157" y="17272"/>
                </a:lnTo>
                <a:close/>
              </a:path>
              <a:path w="272414" h="504189">
                <a:moveTo>
                  <a:pt x="249174" y="12445"/>
                </a:moveTo>
                <a:lnTo>
                  <a:pt x="244602" y="21208"/>
                </a:lnTo>
                <a:lnTo>
                  <a:pt x="248465" y="23198"/>
                </a:lnTo>
                <a:lnTo>
                  <a:pt x="248157" y="17272"/>
                </a:lnTo>
                <a:lnTo>
                  <a:pt x="258684" y="17272"/>
                </a:lnTo>
                <a:lnTo>
                  <a:pt x="249174" y="1244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0208" y="4009644"/>
            <a:ext cx="982980" cy="9372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88358" y="4017264"/>
            <a:ext cx="108203" cy="920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42459" y="4038600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01311" y="4424171"/>
            <a:ext cx="524256" cy="107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2459" y="445770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44196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89120" y="4073652"/>
            <a:ext cx="544068" cy="525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3359" y="4174235"/>
            <a:ext cx="393191" cy="5806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668773" y="3386073"/>
            <a:ext cx="31877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81271" y="3691254"/>
            <a:ext cx="272415" cy="504190"/>
          </a:xfrm>
          <a:custGeom>
            <a:avLst/>
            <a:gdLst/>
            <a:ahLst/>
            <a:cxnLst/>
            <a:rect l="l" t="t" r="r" b="b"/>
            <a:pathLst>
              <a:path w="272414" h="504189">
                <a:moveTo>
                  <a:pt x="34925" y="427609"/>
                </a:moveTo>
                <a:lnTo>
                  <a:pt x="0" y="495427"/>
                </a:lnTo>
                <a:lnTo>
                  <a:pt x="17017" y="504063"/>
                </a:lnTo>
                <a:lnTo>
                  <a:pt x="51942" y="436372"/>
                </a:lnTo>
                <a:lnTo>
                  <a:pt x="34925" y="427609"/>
                </a:lnTo>
                <a:close/>
              </a:path>
              <a:path w="272414" h="504189">
                <a:moveTo>
                  <a:pt x="96138" y="309118"/>
                </a:moveTo>
                <a:lnTo>
                  <a:pt x="61213" y="376936"/>
                </a:lnTo>
                <a:lnTo>
                  <a:pt x="78104" y="385572"/>
                </a:lnTo>
                <a:lnTo>
                  <a:pt x="113029" y="317881"/>
                </a:lnTo>
                <a:lnTo>
                  <a:pt x="96138" y="309118"/>
                </a:lnTo>
                <a:close/>
              </a:path>
              <a:path w="272414" h="504189">
                <a:moveTo>
                  <a:pt x="157225" y="190627"/>
                </a:moveTo>
                <a:lnTo>
                  <a:pt x="122300" y="258318"/>
                </a:lnTo>
                <a:lnTo>
                  <a:pt x="139318" y="267081"/>
                </a:lnTo>
                <a:lnTo>
                  <a:pt x="174243" y="199390"/>
                </a:lnTo>
                <a:lnTo>
                  <a:pt x="157225" y="190627"/>
                </a:lnTo>
                <a:close/>
              </a:path>
              <a:path w="272414" h="504189">
                <a:moveTo>
                  <a:pt x="218439" y="72136"/>
                </a:moveTo>
                <a:lnTo>
                  <a:pt x="183514" y="139827"/>
                </a:lnTo>
                <a:lnTo>
                  <a:pt x="200405" y="148590"/>
                </a:lnTo>
                <a:lnTo>
                  <a:pt x="235330" y="80899"/>
                </a:lnTo>
                <a:lnTo>
                  <a:pt x="218439" y="72136"/>
                </a:lnTo>
                <a:close/>
              </a:path>
              <a:path w="272414" h="504189">
                <a:moveTo>
                  <a:pt x="257729" y="28095"/>
                </a:moveTo>
                <a:lnTo>
                  <a:pt x="249002" y="33650"/>
                </a:lnTo>
                <a:lnTo>
                  <a:pt x="252729" y="105410"/>
                </a:lnTo>
                <a:lnTo>
                  <a:pt x="252983" y="110744"/>
                </a:lnTo>
                <a:lnTo>
                  <a:pt x="257428" y="114681"/>
                </a:lnTo>
                <a:lnTo>
                  <a:pt x="267969" y="114173"/>
                </a:lnTo>
                <a:lnTo>
                  <a:pt x="272033" y="109728"/>
                </a:lnTo>
                <a:lnTo>
                  <a:pt x="271779" y="104521"/>
                </a:lnTo>
                <a:lnTo>
                  <a:pt x="267891" y="30099"/>
                </a:lnTo>
                <a:lnTo>
                  <a:pt x="261619" y="30099"/>
                </a:lnTo>
                <a:lnTo>
                  <a:pt x="257729" y="28095"/>
                </a:lnTo>
                <a:close/>
              </a:path>
              <a:path w="272414" h="504189">
                <a:moveTo>
                  <a:pt x="266318" y="0"/>
                </a:moveTo>
                <a:lnTo>
                  <a:pt x="178053" y="56134"/>
                </a:lnTo>
                <a:lnTo>
                  <a:pt x="173736" y="58928"/>
                </a:lnTo>
                <a:lnTo>
                  <a:pt x="172338" y="64897"/>
                </a:lnTo>
                <a:lnTo>
                  <a:pt x="175132" y="69342"/>
                </a:lnTo>
                <a:lnTo>
                  <a:pt x="178053" y="73787"/>
                </a:lnTo>
                <a:lnTo>
                  <a:pt x="183895" y="75057"/>
                </a:lnTo>
                <a:lnTo>
                  <a:pt x="249002" y="33650"/>
                </a:lnTo>
                <a:lnTo>
                  <a:pt x="248465" y="23325"/>
                </a:lnTo>
                <a:lnTo>
                  <a:pt x="244601" y="21336"/>
                </a:lnTo>
                <a:lnTo>
                  <a:pt x="249174" y="12446"/>
                </a:lnTo>
                <a:lnTo>
                  <a:pt x="266969" y="12446"/>
                </a:lnTo>
                <a:lnTo>
                  <a:pt x="266318" y="0"/>
                </a:lnTo>
                <a:close/>
              </a:path>
              <a:path w="272414" h="504189">
                <a:moveTo>
                  <a:pt x="248465" y="23325"/>
                </a:moveTo>
                <a:lnTo>
                  <a:pt x="249002" y="33650"/>
                </a:lnTo>
                <a:lnTo>
                  <a:pt x="257729" y="28095"/>
                </a:lnTo>
                <a:lnTo>
                  <a:pt x="248465" y="23325"/>
                </a:lnTo>
                <a:close/>
              </a:path>
              <a:path w="272414" h="504189">
                <a:moveTo>
                  <a:pt x="258792" y="17399"/>
                </a:moveTo>
                <a:lnTo>
                  <a:pt x="248157" y="17399"/>
                </a:lnTo>
                <a:lnTo>
                  <a:pt x="262763" y="24892"/>
                </a:lnTo>
                <a:lnTo>
                  <a:pt x="257729" y="28095"/>
                </a:lnTo>
                <a:lnTo>
                  <a:pt x="261619" y="30099"/>
                </a:lnTo>
                <a:lnTo>
                  <a:pt x="266191" y="21209"/>
                </a:lnTo>
                <a:lnTo>
                  <a:pt x="258792" y="17399"/>
                </a:lnTo>
                <a:close/>
              </a:path>
              <a:path w="272414" h="504189">
                <a:moveTo>
                  <a:pt x="266969" y="12446"/>
                </a:moveTo>
                <a:lnTo>
                  <a:pt x="249174" y="12446"/>
                </a:lnTo>
                <a:lnTo>
                  <a:pt x="266191" y="21209"/>
                </a:lnTo>
                <a:lnTo>
                  <a:pt x="261619" y="30099"/>
                </a:lnTo>
                <a:lnTo>
                  <a:pt x="267891" y="30099"/>
                </a:lnTo>
                <a:lnTo>
                  <a:pt x="266969" y="12446"/>
                </a:lnTo>
                <a:close/>
              </a:path>
              <a:path w="272414" h="504189">
                <a:moveTo>
                  <a:pt x="248157" y="17399"/>
                </a:moveTo>
                <a:lnTo>
                  <a:pt x="248465" y="23325"/>
                </a:lnTo>
                <a:lnTo>
                  <a:pt x="257729" y="28095"/>
                </a:lnTo>
                <a:lnTo>
                  <a:pt x="262763" y="24892"/>
                </a:lnTo>
                <a:lnTo>
                  <a:pt x="248157" y="17399"/>
                </a:lnTo>
                <a:close/>
              </a:path>
              <a:path w="272414" h="504189">
                <a:moveTo>
                  <a:pt x="249174" y="12446"/>
                </a:moveTo>
                <a:lnTo>
                  <a:pt x="244601" y="21336"/>
                </a:lnTo>
                <a:lnTo>
                  <a:pt x="248465" y="23325"/>
                </a:lnTo>
                <a:lnTo>
                  <a:pt x="248157" y="17399"/>
                </a:lnTo>
                <a:lnTo>
                  <a:pt x="258792" y="17399"/>
                </a:lnTo>
                <a:lnTo>
                  <a:pt x="249174" y="1244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431794" y="3917950"/>
            <a:ext cx="14160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36594" y="5137150"/>
            <a:ext cx="2571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247" y="2241296"/>
            <a:ext cx="3048000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LF4 </a:t>
            </a:r>
            <a:r>
              <a:rPr sz="1800" dirty="0">
                <a:latin typeface="Calibri"/>
                <a:cs typeface="Calibri"/>
              </a:rPr>
              <a:t>=  </a:t>
            </a:r>
            <a:r>
              <a:rPr sz="1800" spc="-10" dirty="0">
                <a:latin typeface="Calibri"/>
                <a:cs typeface="Calibri"/>
              </a:rPr>
              <a:t>ES4, yaitu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605405" algn="l"/>
              </a:tabLst>
            </a:pPr>
            <a:r>
              <a:rPr sz="1800" spc="-5" dirty="0">
                <a:latin typeface="Calibri"/>
                <a:cs typeface="Calibri"/>
              </a:rPr>
              <a:t>LF3 </a:t>
            </a:r>
            <a:r>
              <a:rPr sz="1800" dirty="0">
                <a:latin typeface="Calibri"/>
                <a:cs typeface="Calibri"/>
              </a:rPr>
              <a:t>= </a:t>
            </a:r>
            <a:r>
              <a:rPr sz="1800" spc="-5" dirty="0">
                <a:latin typeface="Calibri"/>
                <a:cs typeface="Calibri"/>
              </a:rPr>
              <a:t>LF4 </a:t>
            </a:r>
            <a:r>
              <a:rPr sz="1800" dirty="0">
                <a:latin typeface="Calibri"/>
                <a:cs typeface="Calibri"/>
              </a:rPr>
              <a:t>- W(D) = 25 – 15 = 10  </a:t>
            </a:r>
            <a:r>
              <a:rPr sz="1800" spc="-5" dirty="0">
                <a:latin typeface="Calibri"/>
                <a:cs typeface="Calibri"/>
              </a:rPr>
              <a:t>LF2 </a:t>
            </a:r>
            <a:r>
              <a:rPr sz="1800" dirty="0">
                <a:latin typeface="Calibri"/>
                <a:cs typeface="Calibri"/>
              </a:rPr>
              <a:t>=  </a:t>
            </a:r>
            <a:r>
              <a:rPr sz="1800" spc="-5" dirty="0">
                <a:latin typeface="Calibri"/>
                <a:cs typeface="Calibri"/>
              </a:rPr>
              <a:t>LF4 </a:t>
            </a:r>
            <a:r>
              <a:rPr sz="1800" dirty="0">
                <a:latin typeface="Calibri"/>
                <a:cs typeface="Calibri"/>
              </a:rPr>
              <a:t>- W(C)  = 25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	=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3247" y="3338576"/>
            <a:ext cx="29660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LF1 </a:t>
            </a:r>
            <a:r>
              <a:rPr sz="1800" dirty="0">
                <a:latin typeface="Calibri"/>
                <a:cs typeface="Calibri"/>
              </a:rPr>
              <a:t>=  </a:t>
            </a:r>
            <a:r>
              <a:rPr sz="1800" spc="-5" dirty="0">
                <a:latin typeface="Calibri"/>
                <a:cs typeface="Calibri"/>
              </a:rPr>
              <a:t>LF3 </a:t>
            </a:r>
            <a:r>
              <a:rPr sz="1800" dirty="0">
                <a:latin typeface="Calibri"/>
                <a:cs typeface="Calibri"/>
              </a:rPr>
              <a:t>- W(B)  = 10 – 10  =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247" y="3612895"/>
            <a:ext cx="3073400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295">
              <a:lnSpc>
                <a:spcPct val="100000"/>
              </a:lnSpc>
              <a:tabLst>
                <a:tab pos="1706245" algn="l"/>
                <a:tab pos="2648585" algn="l"/>
              </a:tabLst>
            </a:pPr>
            <a:r>
              <a:rPr sz="1800" spc="-5" dirty="0">
                <a:latin typeface="Calibri"/>
                <a:cs typeface="Calibri"/>
              </a:rPr>
              <a:t>LF2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W(A)	= 18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9	=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LF1 </a:t>
            </a:r>
            <a:r>
              <a:rPr sz="1800" spc="-10" dirty="0">
                <a:latin typeface="Calibri"/>
                <a:cs typeface="Calibri"/>
              </a:rPr>
              <a:t>yang </a:t>
            </a:r>
            <a:r>
              <a:rPr sz="1800" spc="-5" dirty="0">
                <a:latin typeface="Calibri"/>
                <a:cs typeface="Calibri"/>
              </a:rPr>
              <a:t>diambil </a:t>
            </a:r>
            <a:r>
              <a:rPr sz="1800" spc="-15" dirty="0">
                <a:latin typeface="Calibri"/>
                <a:cs typeface="Calibri"/>
              </a:rPr>
              <a:t>terkecil </a:t>
            </a:r>
            <a:r>
              <a:rPr sz="1800" spc="-10" dirty="0">
                <a:latin typeface="Calibri"/>
                <a:cs typeface="Calibri"/>
              </a:rPr>
              <a:t>nilainya  yaitu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7647" y="5368544"/>
            <a:ext cx="184848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Calibri"/>
                <a:cs typeface="Calibri"/>
              </a:rPr>
              <a:t>Catatan: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W(A): </a:t>
            </a:r>
            <a:r>
              <a:rPr sz="1400" b="1" i="1" spc="-15" dirty="0">
                <a:latin typeface="Calibri"/>
                <a:cs typeface="Calibri"/>
              </a:rPr>
              <a:t>Waktu </a:t>
            </a:r>
            <a:r>
              <a:rPr sz="1400" b="1" i="1" spc="-5" dirty="0">
                <a:latin typeface="Calibri"/>
                <a:cs typeface="Calibri"/>
              </a:rPr>
              <a:t>aktivitas</a:t>
            </a:r>
            <a:r>
              <a:rPr sz="1400" b="1" i="1" spc="30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2048" y="406908"/>
            <a:ext cx="520065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0475" algn="l"/>
                <a:tab pos="3664585" algn="l"/>
                <a:tab pos="4143375" algn="l"/>
                <a:tab pos="4841875" algn="l"/>
              </a:tabLst>
            </a:pPr>
            <a:r>
              <a:rPr sz="2400" spc="235" dirty="0">
                <a:latin typeface="Calibri"/>
                <a:cs typeface="Calibri"/>
              </a:rPr>
              <a:t>TEKNI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	</a:t>
            </a:r>
            <a:r>
              <a:rPr sz="2400" spc="235" dirty="0">
                <a:latin typeface="Calibri"/>
                <a:cs typeface="Calibri"/>
              </a:rPr>
              <a:t>PERHI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245" dirty="0">
                <a:latin typeface="Calibri"/>
                <a:cs typeface="Calibri"/>
              </a:rPr>
              <a:t>TUNGAN	</a:t>
            </a:r>
            <a:r>
              <a:rPr sz="2400" spc="135" dirty="0">
                <a:latin typeface="Calibri"/>
                <a:cs typeface="Calibri"/>
              </a:rPr>
              <a:t>ES	</a:t>
            </a:r>
            <a:r>
              <a:rPr sz="2400" spc="195" dirty="0">
                <a:latin typeface="Calibri"/>
                <a:cs typeface="Calibri"/>
              </a:rPr>
              <a:t>dan	</a:t>
            </a:r>
            <a:r>
              <a:rPr sz="2400" spc="145" dirty="0">
                <a:latin typeface="Calibri"/>
                <a:cs typeface="Calibri"/>
              </a:rPr>
              <a:t>LF</a:t>
            </a:r>
            <a:r>
              <a:rPr sz="2400" spc="-245" dirty="0"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6544" y="2029967"/>
            <a:ext cx="918971" cy="9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72689" y="2035301"/>
            <a:ext cx="108204" cy="910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6792" y="2056510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2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5644" y="2436876"/>
            <a:ext cx="493013" cy="107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6792" y="2470657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4">
                <a:moveTo>
                  <a:pt x="4107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3451" y="2057400"/>
            <a:ext cx="374904" cy="525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5123" y="2189988"/>
            <a:ext cx="370331" cy="58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2032" y="3685032"/>
            <a:ext cx="923544" cy="928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1988" y="3691890"/>
            <a:ext cx="108204" cy="910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6089" y="3713098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4942" y="4093464"/>
            <a:ext cx="493014" cy="1074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6089" y="4127246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4107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53511" y="3744467"/>
            <a:ext cx="512063" cy="5303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0611" y="3845052"/>
            <a:ext cx="374904" cy="5806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7783" y="2930651"/>
            <a:ext cx="923544" cy="928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6216" y="2939033"/>
            <a:ext cx="108203" cy="9105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0419" y="2960116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2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9169" y="3340608"/>
            <a:ext cx="493013" cy="1074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0419" y="3374263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41087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9263" y="2958083"/>
            <a:ext cx="374903" cy="5303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363" y="3090672"/>
            <a:ext cx="374904" cy="580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1872" y="2336292"/>
            <a:ext cx="1008126" cy="8161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03274" y="2470657"/>
            <a:ext cx="812800" cy="621030"/>
          </a:xfrm>
          <a:custGeom>
            <a:avLst/>
            <a:gdLst/>
            <a:ahLst/>
            <a:cxnLst/>
            <a:rect l="l" t="t" r="r" b="b"/>
            <a:pathLst>
              <a:path w="812800" h="621030">
                <a:moveTo>
                  <a:pt x="772539" y="30445"/>
                </a:moveTo>
                <a:lnTo>
                  <a:pt x="747531" y="33494"/>
                </a:lnTo>
                <a:lnTo>
                  <a:pt x="0" y="600582"/>
                </a:lnTo>
                <a:lnTo>
                  <a:pt x="15366" y="620902"/>
                </a:lnTo>
                <a:lnTo>
                  <a:pt x="762858" y="53724"/>
                </a:lnTo>
                <a:lnTo>
                  <a:pt x="772539" y="30445"/>
                </a:lnTo>
                <a:close/>
              </a:path>
              <a:path w="812800" h="621030">
                <a:moveTo>
                  <a:pt x="810562" y="5079"/>
                </a:moveTo>
                <a:lnTo>
                  <a:pt x="784987" y="5079"/>
                </a:lnTo>
                <a:lnTo>
                  <a:pt x="800353" y="25272"/>
                </a:lnTo>
                <a:lnTo>
                  <a:pt x="762858" y="53724"/>
                </a:lnTo>
                <a:lnTo>
                  <a:pt x="747013" y="91820"/>
                </a:lnTo>
                <a:lnTo>
                  <a:pt x="744346" y="98297"/>
                </a:lnTo>
                <a:lnTo>
                  <a:pt x="747394" y="105663"/>
                </a:lnTo>
                <a:lnTo>
                  <a:pt x="753871" y="108330"/>
                </a:lnTo>
                <a:lnTo>
                  <a:pt x="760349" y="111125"/>
                </a:lnTo>
                <a:lnTo>
                  <a:pt x="767842" y="107950"/>
                </a:lnTo>
                <a:lnTo>
                  <a:pt x="770508" y="101472"/>
                </a:lnTo>
                <a:lnTo>
                  <a:pt x="810562" y="5079"/>
                </a:lnTo>
                <a:close/>
              </a:path>
              <a:path w="812800" h="621030">
                <a:moveTo>
                  <a:pt x="788949" y="10287"/>
                </a:moveTo>
                <a:lnTo>
                  <a:pt x="780923" y="10287"/>
                </a:lnTo>
                <a:lnTo>
                  <a:pt x="794131" y="27812"/>
                </a:lnTo>
                <a:lnTo>
                  <a:pt x="772539" y="30445"/>
                </a:lnTo>
                <a:lnTo>
                  <a:pt x="762858" y="53724"/>
                </a:lnTo>
                <a:lnTo>
                  <a:pt x="800353" y="25272"/>
                </a:lnTo>
                <a:lnTo>
                  <a:pt x="788949" y="10287"/>
                </a:lnTo>
                <a:close/>
              </a:path>
              <a:path w="812800" h="621030">
                <a:moveTo>
                  <a:pt x="812673" y="0"/>
                </a:moveTo>
                <a:lnTo>
                  <a:pt x="696594" y="14096"/>
                </a:lnTo>
                <a:lnTo>
                  <a:pt x="691642" y="20446"/>
                </a:lnTo>
                <a:lnTo>
                  <a:pt x="692468" y="27812"/>
                </a:lnTo>
                <a:lnTo>
                  <a:pt x="693293" y="34289"/>
                </a:lnTo>
                <a:lnTo>
                  <a:pt x="699643" y="39242"/>
                </a:lnTo>
                <a:lnTo>
                  <a:pt x="706627" y="38480"/>
                </a:lnTo>
                <a:lnTo>
                  <a:pt x="747531" y="33494"/>
                </a:lnTo>
                <a:lnTo>
                  <a:pt x="784987" y="5079"/>
                </a:lnTo>
                <a:lnTo>
                  <a:pt x="810562" y="5079"/>
                </a:lnTo>
                <a:lnTo>
                  <a:pt x="812673" y="0"/>
                </a:lnTo>
                <a:close/>
              </a:path>
              <a:path w="812800" h="621030">
                <a:moveTo>
                  <a:pt x="784987" y="5079"/>
                </a:moveTo>
                <a:lnTo>
                  <a:pt x="747531" y="33494"/>
                </a:lnTo>
                <a:lnTo>
                  <a:pt x="772539" y="30445"/>
                </a:lnTo>
                <a:lnTo>
                  <a:pt x="780923" y="10287"/>
                </a:lnTo>
                <a:lnTo>
                  <a:pt x="788949" y="10287"/>
                </a:lnTo>
                <a:lnTo>
                  <a:pt x="784987" y="5079"/>
                </a:lnTo>
                <a:close/>
              </a:path>
              <a:path w="812800" h="621030">
                <a:moveTo>
                  <a:pt x="780923" y="10287"/>
                </a:moveTo>
                <a:lnTo>
                  <a:pt x="772539" y="30445"/>
                </a:lnTo>
                <a:lnTo>
                  <a:pt x="794131" y="27812"/>
                </a:lnTo>
                <a:lnTo>
                  <a:pt x="780923" y="1028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8917" y="3605021"/>
            <a:ext cx="1500378" cy="696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9811" y="3625850"/>
            <a:ext cx="1305560" cy="521334"/>
          </a:xfrm>
          <a:custGeom>
            <a:avLst/>
            <a:gdLst/>
            <a:ahLst/>
            <a:cxnLst/>
            <a:rect l="l" t="t" r="r" b="b"/>
            <a:pathLst>
              <a:path w="1305560" h="521335">
                <a:moveTo>
                  <a:pt x="1233319" y="487868"/>
                </a:moveTo>
                <a:lnTo>
                  <a:pt x="1185799" y="495935"/>
                </a:lnTo>
                <a:lnTo>
                  <a:pt x="1181227" y="502538"/>
                </a:lnTo>
                <a:lnTo>
                  <a:pt x="1183513" y="516255"/>
                </a:lnTo>
                <a:lnTo>
                  <a:pt x="1190117" y="520954"/>
                </a:lnTo>
                <a:lnTo>
                  <a:pt x="1287481" y="504444"/>
                </a:lnTo>
                <a:lnTo>
                  <a:pt x="1277365" y="504444"/>
                </a:lnTo>
                <a:lnTo>
                  <a:pt x="1233319" y="487868"/>
                </a:lnTo>
                <a:close/>
              </a:path>
              <a:path w="1305560" h="521335">
                <a:moveTo>
                  <a:pt x="1258293" y="483602"/>
                </a:moveTo>
                <a:lnTo>
                  <a:pt x="1233319" y="487868"/>
                </a:lnTo>
                <a:lnTo>
                  <a:pt x="1277365" y="504444"/>
                </a:lnTo>
                <a:lnTo>
                  <a:pt x="1278852" y="500506"/>
                </a:lnTo>
                <a:lnTo>
                  <a:pt x="1272032" y="500506"/>
                </a:lnTo>
                <a:lnTo>
                  <a:pt x="1258293" y="483602"/>
                </a:lnTo>
                <a:close/>
              </a:path>
              <a:path w="1305560" h="521335">
                <a:moveTo>
                  <a:pt x="1223645" y="409829"/>
                </a:moveTo>
                <a:lnTo>
                  <a:pt x="1218183" y="414274"/>
                </a:lnTo>
                <a:lnTo>
                  <a:pt x="1212723" y="418592"/>
                </a:lnTo>
                <a:lnTo>
                  <a:pt x="1211961" y="426593"/>
                </a:lnTo>
                <a:lnTo>
                  <a:pt x="1242369" y="464009"/>
                </a:lnTo>
                <a:lnTo>
                  <a:pt x="1286383" y="480568"/>
                </a:lnTo>
                <a:lnTo>
                  <a:pt x="1277365" y="504444"/>
                </a:lnTo>
                <a:lnTo>
                  <a:pt x="1287481" y="504444"/>
                </a:lnTo>
                <a:lnTo>
                  <a:pt x="1305433" y="501395"/>
                </a:lnTo>
                <a:lnTo>
                  <a:pt x="1231645" y="410591"/>
                </a:lnTo>
                <a:lnTo>
                  <a:pt x="1223645" y="409829"/>
                </a:lnTo>
                <a:close/>
              </a:path>
              <a:path w="1305560" h="521335">
                <a:moveTo>
                  <a:pt x="1279779" y="479932"/>
                </a:moveTo>
                <a:lnTo>
                  <a:pt x="1258293" y="483602"/>
                </a:lnTo>
                <a:lnTo>
                  <a:pt x="1272032" y="500506"/>
                </a:lnTo>
                <a:lnTo>
                  <a:pt x="1279779" y="479932"/>
                </a:lnTo>
                <a:close/>
              </a:path>
              <a:path w="1305560" h="521335">
                <a:moveTo>
                  <a:pt x="1284695" y="479932"/>
                </a:moveTo>
                <a:lnTo>
                  <a:pt x="1279779" y="479932"/>
                </a:lnTo>
                <a:lnTo>
                  <a:pt x="1272032" y="500506"/>
                </a:lnTo>
                <a:lnTo>
                  <a:pt x="1278852" y="500506"/>
                </a:lnTo>
                <a:lnTo>
                  <a:pt x="1286383" y="480568"/>
                </a:lnTo>
                <a:lnTo>
                  <a:pt x="1284695" y="479932"/>
                </a:lnTo>
                <a:close/>
              </a:path>
              <a:path w="1305560" h="521335">
                <a:moveTo>
                  <a:pt x="9016" y="0"/>
                </a:moveTo>
                <a:lnTo>
                  <a:pt x="0" y="23749"/>
                </a:lnTo>
                <a:lnTo>
                  <a:pt x="1233319" y="487868"/>
                </a:lnTo>
                <a:lnTo>
                  <a:pt x="1258293" y="483602"/>
                </a:lnTo>
                <a:lnTo>
                  <a:pt x="1242369" y="464009"/>
                </a:lnTo>
                <a:lnTo>
                  <a:pt x="9016" y="0"/>
                </a:lnTo>
                <a:close/>
              </a:path>
              <a:path w="1305560" h="521335">
                <a:moveTo>
                  <a:pt x="1242369" y="464009"/>
                </a:moveTo>
                <a:lnTo>
                  <a:pt x="1258293" y="483602"/>
                </a:lnTo>
                <a:lnTo>
                  <a:pt x="1279779" y="479932"/>
                </a:lnTo>
                <a:lnTo>
                  <a:pt x="1284695" y="479932"/>
                </a:lnTo>
                <a:lnTo>
                  <a:pt x="1242369" y="464009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3314" y="2436876"/>
            <a:ext cx="1414272" cy="5173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4461" y="2458339"/>
            <a:ext cx="1219200" cy="354330"/>
          </a:xfrm>
          <a:custGeom>
            <a:avLst/>
            <a:gdLst/>
            <a:ahLst/>
            <a:cxnLst/>
            <a:rect l="l" t="t" r="r" b="b"/>
            <a:pathLst>
              <a:path w="1219200" h="354330">
                <a:moveTo>
                  <a:pt x="1145902" y="316335"/>
                </a:moveTo>
                <a:lnTo>
                  <a:pt x="1106297" y="327660"/>
                </a:lnTo>
                <a:lnTo>
                  <a:pt x="1099565" y="329691"/>
                </a:lnTo>
                <a:lnTo>
                  <a:pt x="1095628" y="336676"/>
                </a:lnTo>
                <a:lnTo>
                  <a:pt x="1099439" y="350138"/>
                </a:lnTo>
                <a:lnTo>
                  <a:pt x="1106551" y="354075"/>
                </a:lnTo>
                <a:lnTo>
                  <a:pt x="1197724" y="327913"/>
                </a:lnTo>
                <a:lnTo>
                  <a:pt x="1191387" y="327913"/>
                </a:lnTo>
                <a:lnTo>
                  <a:pt x="1145902" y="316335"/>
                </a:lnTo>
                <a:close/>
              </a:path>
              <a:path w="1219200" h="354330">
                <a:moveTo>
                  <a:pt x="1170123" y="309410"/>
                </a:moveTo>
                <a:lnTo>
                  <a:pt x="1145902" y="316335"/>
                </a:lnTo>
                <a:lnTo>
                  <a:pt x="1191387" y="327913"/>
                </a:lnTo>
                <a:lnTo>
                  <a:pt x="1192205" y="324738"/>
                </a:lnTo>
                <a:lnTo>
                  <a:pt x="1185672" y="324738"/>
                </a:lnTo>
                <a:lnTo>
                  <a:pt x="1170123" y="309410"/>
                </a:lnTo>
                <a:close/>
              </a:path>
              <a:path w="1219200" h="354330">
                <a:moveTo>
                  <a:pt x="1135634" y="239775"/>
                </a:moveTo>
                <a:lnTo>
                  <a:pt x="1127505" y="239902"/>
                </a:lnTo>
                <a:lnTo>
                  <a:pt x="1122679" y="244856"/>
                </a:lnTo>
                <a:lnTo>
                  <a:pt x="1117727" y="249809"/>
                </a:lnTo>
                <a:lnTo>
                  <a:pt x="1117727" y="257937"/>
                </a:lnTo>
                <a:lnTo>
                  <a:pt x="1122807" y="262763"/>
                </a:lnTo>
                <a:lnTo>
                  <a:pt x="1152124" y="291666"/>
                </a:lnTo>
                <a:lnTo>
                  <a:pt x="1197737" y="303275"/>
                </a:lnTo>
                <a:lnTo>
                  <a:pt x="1191387" y="327913"/>
                </a:lnTo>
                <a:lnTo>
                  <a:pt x="1197724" y="327913"/>
                </a:lnTo>
                <a:lnTo>
                  <a:pt x="1218946" y="321818"/>
                </a:lnTo>
                <a:lnTo>
                  <a:pt x="1140587" y="244728"/>
                </a:lnTo>
                <a:lnTo>
                  <a:pt x="1135634" y="239775"/>
                </a:lnTo>
                <a:close/>
              </a:path>
              <a:path w="1219200" h="354330">
                <a:moveTo>
                  <a:pt x="1191133" y="303402"/>
                </a:moveTo>
                <a:lnTo>
                  <a:pt x="1170123" y="309410"/>
                </a:lnTo>
                <a:lnTo>
                  <a:pt x="1185672" y="324738"/>
                </a:lnTo>
                <a:lnTo>
                  <a:pt x="1191133" y="303402"/>
                </a:lnTo>
                <a:close/>
              </a:path>
              <a:path w="1219200" h="354330">
                <a:moveTo>
                  <a:pt x="1197704" y="303402"/>
                </a:moveTo>
                <a:lnTo>
                  <a:pt x="1191133" y="303402"/>
                </a:lnTo>
                <a:lnTo>
                  <a:pt x="1185672" y="324738"/>
                </a:lnTo>
                <a:lnTo>
                  <a:pt x="1192205" y="324738"/>
                </a:lnTo>
                <a:lnTo>
                  <a:pt x="1197704" y="303402"/>
                </a:lnTo>
                <a:close/>
              </a:path>
              <a:path w="1219200" h="354330">
                <a:moveTo>
                  <a:pt x="6223" y="0"/>
                </a:moveTo>
                <a:lnTo>
                  <a:pt x="0" y="24637"/>
                </a:lnTo>
                <a:lnTo>
                  <a:pt x="1145902" y="316335"/>
                </a:lnTo>
                <a:lnTo>
                  <a:pt x="1170123" y="309410"/>
                </a:lnTo>
                <a:lnTo>
                  <a:pt x="1152124" y="291666"/>
                </a:lnTo>
                <a:lnTo>
                  <a:pt x="6223" y="0"/>
                </a:lnTo>
                <a:close/>
              </a:path>
              <a:path w="1219200" h="354330">
                <a:moveTo>
                  <a:pt x="1152124" y="291666"/>
                </a:moveTo>
                <a:lnTo>
                  <a:pt x="1170123" y="309410"/>
                </a:lnTo>
                <a:lnTo>
                  <a:pt x="1191133" y="303402"/>
                </a:lnTo>
                <a:lnTo>
                  <a:pt x="1197704" y="303402"/>
                </a:lnTo>
                <a:lnTo>
                  <a:pt x="1152124" y="29166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66515" y="3231642"/>
            <a:ext cx="941069" cy="9654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7664" y="3365880"/>
            <a:ext cx="746125" cy="770255"/>
          </a:xfrm>
          <a:custGeom>
            <a:avLst/>
            <a:gdLst/>
            <a:ahLst/>
            <a:cxnLst/>
            <a:rect l="l" t="t" r="r" b="b"/>
            <a:pathLst>
              <a:path w="746125" h="770254">
                <a:moveTo>
                  <a:pt x="710735" y="36111"/>
                </a:moveTo>
                <a:lnTo>
                  <a:pt x="686508" y="42929"/>
                </a:lnTo>
                <a:lnTo>
                  <a:pt x="0" y="752475"/>
                </a:lnTo>
                <a:lnTo>
                  <a:pt x="18287" y="770128"/>
                </a:lnTo>
                <a:lnTo>
                  <a:pt x="704738" y="60642"/>
                </a:lnTo>
                <a:lnTo>
                  <a:pt x="710735" y="36111"/>
                </a:lnTo>
                <a:close/>
              </a:path>
              <a:path w="746125" h="770254">
                <a:moveTo>
                  <a:pt x="743473" y="9271"/>
                </a:moveTo>
                <a:lnTo>
                  <a:pt x="719074" y="9271"/>
                </a:lnTo>
                <a:lnTo>
                  <a:pt x="737362" y="26924"/>
                </a:lnTo>
                <a:lnTo>
                  <a:pt x="704738" y="60642"/>
                </a:lnTo>
                <a:lnTo>
                  <a:pt x="694944" y="100711"/>
                </a:lnTo>
                <a:lnTo>
                  <a:pt x="693165" y="107569"/>
                </a:lnTo>
                <a:lnTo>
                  <a:pt x="697357" y="114427"/>
                </a:lnTo>
                <a:lnTo>
                  <a:pt x="710946" y="117729"/>
                </a:lnTo>
                <a:lnTo>
                  <a:pt x="717931" y="113538"/>
                </a:lnTo>
                <a:lnTo>
                  <a:pt x="743473" y="9271"/>
                </a:lnTo>
                <a:close/>
              </a:path>
              <a:path w="746125" h="770254">
                <a:moveTo>
                  <a:pt x="724994" y="14986"/>
                </a:moveTo>
                <a:lnTo>
                  <a:pt x="715899" y="14986"/>
                </a:lnTo>
                <a:lnTo>
                  <a:pt x="731647" y="30226"/>
                </a:lnTo>
                <a:lnTo>
                  <a:pt x="710735" y="36111"/>
                </a:lnTo>
                <a:lnTo>
                  <a:pt x="704738" y="60642"/>
                </a:lnTo>
                <a:lnTo>
                  <a:pt x="737362" y="26924"/>
                </a:lnTo>
                <a:lnTo>
                  <a:pt x="724994" y="14986"/>
                </a:lnTo>
                <a:close/>
              </a:path>
              <a:path w="746125" h="770254">
                <a:moveTo>
                  <a:pt x="745744" y="0"/>
                </a:moveTo>
                <a:lnTo>
                  <a:pt x="633095" y="31623"/>
                </a:lnTo>
                <a:lnTo>
                  <a:pt x="629158" y="38608"/>
                </a:lnTo>
                <a:lnTo>
                  <a:pt x="632968" y="52070"/>
                </a:lnTo>
                <a:lnTo>
                  <a:pt x="639952" y="56007"/>
                </a:lnTo>
                <a:lnTo>
                  <a:pt x="686508" y="42929"/>
                </a:lnTo>
                <a:lnTo>
                  <a:pt x="719074" y="9271"/>
                </a:lnTo>
                <a:lnTo>
                  <a:pt x="743473" y="9271"/>
                </a:lnTo>
                <a:lnTo>
                  <a:pt x="745744" y="0"/>
                </a:lnTo>
                <a:close/>
              </a:path>
              <a:path w="746125" h="770254">
                <a:moveTo>
                  <a:pt x="719074" y="9271"/>
                </a:moveTo>
                <a:lnTo>
                  <a:pt x="686508" y="42929"/>
                </a:lnTo>
                <a:lnTo>
                  <a:pt x="710735" y="36111"/>
                </a:lnTo>
                <a:lnTo>
                  <a:pt x="715899" y="14986"/>
                </a:lnTo>
                <a:lnTo>
                  <a:pt x="724994" y="14986"/>
                </a:lnTo>
                <a:lnTo>
                  <a:pt x="719074" y="9271"/>
                </a:lnTo>
                <a:close/>
              </a:path>
              <a:path w="746125" h="770254">
                <a:moveTo>
                  <a:pt x="715899" y="14986"/>
                </a:moveTo>
                <a:lnTo>
                  <a:pt x="710735" y="36111"/>
                </a:lnTo>
                <a:lnTo>
                  <a:pt x="731647" y="30226"/>
                </a:lnTo>
                <a:lnTo>
                  <a:pt x="715899" y="1498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10030" y="2539746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84095" y="276580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6935" y="3491778"/>
            <a:ext cx="35560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5104">
              <a:lnSpc>
                <a:spcPct val="109800"/>
              </a:lnSpc>
            </a:pPr>
            <a:r>
              <a:rPr sz="1800" dirty="0">
                <a:latin typeface="Calibri"/>
                <a:cs typeface="Calibri"/>
              </a:rPr>
              <a:t>B  </a:t>
            </a:r>
            <a:r>
              <a:rPr sz="1800" spc="-5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48778" y="3633215"/>
            <a:ext cx="217170" cy="381635"/>
          </a:xfrm>
          <a:custGeom>
            <a:avLst/>
            <a:gdLst/>
            <a:ahLst/>
            <a:cxnLst/>
            <a:rect l="l" t="t" r="r" b="b"/>
            <a:pathLst>
              <a:path w="217169" h="381635">
                <a:moveTo>
                  <a:pt x="200215" y="0"/>
                </a:moveTo>
                <a:lnTo>
                  <a:pt x="163715" y="66928"/>
                </a:lnTo>
                <a:lnTo>
                  <a:pt x="180441" y="75945"/>
                </a:lnTo>
                <a:lnTo>
                  <a:pt x="216941" y="9143"/>
                </a:lnTo>
                <a:lnTo>
                  <a:pt x="200215" y="0"/>
                </a:lnTo>
                <a:close/>
              </a:path>
              <a:path w="217169" h="381635">
                <a:moveTo>
                  <a:pt x="136347" y="117093"/>
                </a:moveTo>
                <a:lnTo>
                  <a:pt x="99860" y="183895"/>
                </a:lnTo>
                <a:lnTo>
                  <a:pt x="116573" y="193039"/>
                </a:lnTo>
                <a:lnTo>
                  <a:pt x="153073" y="126110"/>
                </a:lnTo>
                <a:lnTo>
                  <a:pt x="136347" y="117093"/>
                </a:lnTo>
                <a:close/>
              </a:path>
              <a:path w="217169" h="381635">
                <a:moveTo>
                  <a:pt x="14668" y="266572"/>
                </a:moveTo>
                <a:lnTo>
                  <a:pt x="9398" y="266826"/>
                </a:lnTo>
                <a:lnTo>
                  <a:pt x="4140" y="266953"/>
                </a:lnTo>
                <a:lnTo>
                  <a:pt x="0" y="271271"/>
                </a:lnTo>
                <a:lnTo>
                  <a:pt x="3149" y="381126"/>
                </a:lnTo>
                <a:lnTo>
                  <a:pt x="23107" y="369061"/>
                </a:lnTo>
                <a:lnTo>
                  <a:pt x="20561" y="369061"/>
                </a:lnTo>
                <a:lnTo>
                  <a:pt x="3835" y="359917"/>
                </a:lnTo>
                <a:lnTo>
                  <a:pt x="8610" y="351154"/>
                </a:lnTo>
                <a:lnTo>
                  <a:pt x="15901" y="351154"/>
                </a:lnTo>
                <a:lnTo>
                  <a:pt x="21251" y="347924"/>
                </a:lnTo>
                <a:lnTo>
                  <a:pt x="19050" y="270763"/>
                </a:lnTo>
                <a:lnTo>
                  <a:pt x="14668" y="266572"/>
                </a:lnTo>
                <a:close/>
              </a:path>
              <a:path w="217169" h="381635">
                <a:moveTo>
                  <a:pt x="8610" y="351154"/>
                </a:moveTo>
                <a:lnTo>
                  <a:pt x="3835" y="359917"/>
                </a:lnTo>
                <a:lnTo>
                  <a:pt x="20561" y="369061"/>
                </a:lnTo>
                <a:lnTo>
                  <a:pt x="23191" y="364235"/>
                </a:lnTo>
                <a:lnTo>
                  <a:pt x="21717" y="364235"/>
                </a:lnTo>
                <a:lnTo>
                  <a:pt x="7277" y="356361"/>
                </a:lnTo>
                <a:lnTo>
                  <a:pt x="12436" y="353246"/>
                </a:lnTo>
                <a:lnTo>
                  <a:pt x="8610" y="351154"/>
                </a:lnTo>
                <a:close/>
              </a:path>
              <a:path w="217169" h="381635">
                <a:moveTo>
                  <a:pt x="87299" y="307974"/>
                </a:moveTo>
                <a:lnTo>
                  <a:pt x="82791" y="310768"/>
                </a:lnTo>
                <a:lnTo>
                  <a:pt x="21251" y="347924"/>
                </a:lnTo>
                <a:lnTo>
                  <a:pt x="21545" y="358226"/>
                </a:lnTo>
                <a:lnTo>
                  <a:pt x="25336" y="360298"/>
                </a:lnTo>
                <a:lnTo>
                  <a:pt x="20561" y="369061"/>
                </a:lnTo>
                <a:lnTo>
                  <a:pt x="23107" y="369061"/>
                </a:lnTo>
                <a:lnTo>
                  <a:pt x="92646" y="327024"/>
                </a:lnTo>
                <a:lnTo>
                  <a:pt x="97142" y="324357"/>
                </a:lnTo>
                <a:lnTo>
                  <a:pt x="98590" y="318515"/>
                </a:lnTo>
                <a:lnTo>
                  <a:pt x="95872" y="313943"/>
                </a:lnTo>
                <a:lnTo>
                  <a:pt x="93154" y="309498"/>
                </a:lnTo>
                <a:lnTo>
                  <a:pt x="87299" y="307974"/>
                </a:lnTo>
                <a:close/>
              </a:path>
              <a:path w="217169" h="381635">
                <a:moveTo>
                  <a:pt x="12436" y="353246"/>
                </a:moveTo>
                <a:lnTo>
                  <a:pt x="7277" y="356361"/>
                </a:lnTo>
                <a:lnTo>
                  <a:pt x="21717" y="364235"/>
                </a:lnTo>
                <a:lnTo>
                  <a:pt x="21545" y="358226"/>
                </a:lnTo>
                <a:lnTo>
                  <a:pt x="12436" y="353246"/>
                </a:lnTo>
                <a:close/>
              </a:path>
              <a:path w="217169" h="381635">
                <a:moveTo>
                  <a:pt x="21545" y="358226"/>
                </a:moveTo>
                <a:lnTo>
                  <a:pt x="21717" y="364235"/>
                </a:lnTo>
                <a:lnTo>
                  <a:pt x="23191" y="364235"/>
                </a:lnTo>
                <a:lnTo>
                  <a:pt x="25336" y="360298"/>
                </a:lnTo>
                <a:lnTo>
                  <a:pt x="21545" y="358226"/>
                </a:lnTo>
                <a:close/>
              </a:path>
              <a:path w="217169" h="381635">
                <a:moveTo>
                  <a:pt x="21251" y="347924"/>
                </a:moveTo>
                <a:lnTo>
                  <a:pt x="12436" y="353246"/>
                </a:lnTo>
                <a:lnTo>
                  <a:pt x="21545" y="358226"/>
                </a:lnTo>
                <a:lnTo>
                  <a:pt x="21251" y="347924"/>
                </a:lnTo>
                <a:close/>
              </a:path>
              <a:path w="217169" h="381635">
                <a:moveTo>
                  <a:pt x="15901" y="351154"/>
                </a:moveTo>
                <a:lnTo>
                  <a:pt x="8610" y="351154"/>
                </a:lnTo>
                <a:lnTo>
                  <a:pt x="12436" y="353246"/>
                </a:lnTo>
                <a:lnTo>
                  <a:pt x="15901" y="351154"/>
                </a:lnTo>
                <a:close/>
              </a:path>
              <a:path w="217169" h="381635">
                <a:moveTo>
                  <a:pt x="72478" y="234060"/>
                </a:moveTo>
                <a:lnTo>
                  <a:pt x="35991" y="300989"/>
                </a:lnTo>
                <a:lnTo>
                  <a:pt x="52705" y="310133"/>
                </a:lnTo>
                <a:lnTo>
                  <a:pt x="89204" y="243204"/>
                </a:lnTo>
                <a:lnTo>
                  <a:pt x="72478" y="2340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25246" y="4047744"/>
            <a:ext cx="3073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LF1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79598" y="2993390"/>
            <a:ext cx="3073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LF2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725547" y="2652014"/>
            <a:ext cx="314960" cy="308610"/>
          </a:xfrm>
          <a:custGeom>
            <a:avLst/>
            <a:gdLst/>
            <a:ahLst/>
            <a:cxnLst/>
            <a:rect l="l" t="t" r="r" b="b"/>
            <a:pathLst>
              <a:path w="314960" h="308610">
                <a:moveTo>
                  <a:pt x="13207" y="0"/>
                </a:moveTo>
                <a:lnTo>
                  <a:pt x="0" y="13715"/>
                </a:lnTo>
                <a:lnTo>
                  <a:pt x="54482" y="66928"/>
                </a:lnTo>
                <a:lnTo>
                  <a:pt x="67817" y="53339"/>
                </a:lnTo>
                <a:lnTo>
                  <a:pt x="13207" y="0"/>
                </a:lnTo>
                <a:close/>
              </a:path>
              <a:path w="314960" h="308610">
                <a:moveTo>
                  <a:pt x="108584" y="93218"/>
                </a:moveTo>
                <a:lnTo>
                  <a:pt x="95250" y="106934"/>
                </a:lnTo>
                <a:lnTo>
                  <a:pt x="149859" y="160147"/>
                </a:lnTo>
                <a:lnTo>
                  <a:pt x="163067" y="146558"/>
                </a:lnTo>
                <a:lnTo>
                  <a:pt x="108584" y="93218"/>
                </a:lnTo>
                <a:close/>
              </a:path>
              <a:path w="314960" h="308610">
                <a:moveTo>
                  <a:pt x="212851" y="262889"/>
                </a:moveTo>
                <a:lnTo>
                  <a:pt x="207771" y="265938"/>
                </a:lnTo>
                <a:lnTo>
                  <a:pt x="206375" y="271145"/>
                </a:lnTo>
                <a:lnTo>
                  <a:pt x="205104" y="276225"/>
                </a:lnTo>
                <a:lnTo>
                  <a:pt x="208279" y="281305"/>
                </a:lnTo>
                <a:lnTo>
                  <a:pt x="213359" y="282701"/>
                </a:lnTo>
                <a:lnTo>
                  <a:pt x="314705" y="308101"/>
                </a:lnTo>
                <a:lnTo>
                  <a:pt x="312962" y="301751"/>
                </a:lnTo>
                <a:lnTo>
                  <a:pt x="294639" y="301751"/>
                </a:lnTo>
                <a:lnTo>
                  <a:pt x="286003" y="293370"/>
                </a:lnTo>
                <a:lnTo>
                  <a:pt x="289878" y="289385"/>
                </a:lnTo>
                <a:lnTo>
                  <a:pt x="287747" y="281666"/>
                </a:lnTo>
                <a:lnTo>
                  <a:pt x="212851" y="262889"/>
                </a:lnTo>
                <a:close/>
              </a:path>
              <a:path w="314960" h="308610">
                <a:moveTo>
                  <a:pt x="289878" y="289385"/>
                </a:moveTo>
                <a:lnTo>
                  <a:pt x="286003" y="293370"/>
                </a:lnTo>
                <a:lnTo>
                  <a:pt x="294639" y="301751"/>
                </a:lnTo>
                <a:lnTo>
                  <a:pt x="298798" y="297434"/>
                </a:lnTo>
                <a:lnTo>
                  <a:pt x="292100" y="297434"/>
                </a:lnTo>
                <a:lnTo>
                  <a:pt x="289878" y="289385"/>
                </a:lnTo>
                <a:close/>
              </a:path>
              <a:path w="314960" h="308610">
                <a:moveTo>
                  <a:pt x="306895" y="279653"/>
                </a:moveTo>
                <a:lnTo>
                  <a:pt x="299338" y="279653"/>
                </a:lnTo>
                <a:lnTo>
                  <a:pt x="307847" y="288036"/>
                </a:lnTo>
                <a:lnTo>
                  <a:pt x="294639" y="301751"/>
                </a:lnTo>
                <a:lnTo>
                  <a:pt x="312962" y="301751"/>
                </a:lnTo>
                <a:lnTo>
                  <a:pt x="306895" y="279653"/>
                </a:lnTo>
                <a:close/>
              </a:path>
              <a:path w="314960" h="308610">
                <a:moveTo>
                  <a:pt x="295494" y="283608"/>
                </a:moveTo>
                <a:lnTo>
                  <a:pt x="289878" y="289385"/>
                </a:lnTo>
                <a:lnTo>
                  <a:pt x="292100" y="297434"/>
                </a:lnTo>
                <a:lnTo>
                  <a:pt x="303529" y="285623"/>
                </a:lnTo>
                <a:lnTo>
                  <a:pt x="295494" y="283608"/>
                </a:lnTo>
                <a:close/>
              </a:path>
              <a:path w="314960" h="308610">
                <a:moveTo>
                  <a:pt x="299338" y="279653"/>
                </a:moveTo>
                <a:lnTo>
                  <a:pt x="295494" y="283608"/>
                </a:lnTo>
                <a:lnTo>
                  <a:pt x="303529" y="285623"/>
                </a:lnTo>
                <a:lnTo>
                  <a:pt x="292100" y="297434"/>
                </a:lnTo>
                <a:lnTo>
                  <a:pt x="298798" y="297434"/>
                </a:lnTo>
                <a:lnTo>
                  <a:pt x="307847" y="288036"/>
                </a:lnTo>
                <a:lnTo>
                  <a:pt x="299338" y="279653"/>
                </a:lnTo>
                <a:close/>
              </a:path>
              <a:path w="314960" h="308610">
                <a:moveTo>
                  <a:pt x="287747" y="281666"/>
                </a:moveTo>
                <a:lnTo>
                  <a:pt x="289878" y="289385"/>
                </a:lnTo>
                <a:lnTo>
                  <a:pt x="295494" y="283608"/>
                </a:lnTo>
                <a:lnTo>
                  <a:pt x="287747" y="281666"/>
                </a:lnTo>
                <a:close/>
              </a:path>
              <a:path w="314960" h="308610">
                <a:moveTo>
                  <a:pt x="280415" y="199262"/>
                </a:moveTo>
                <a:lnTo>
                  <a:pt x="270255" y="202057"/>
                </a:lnTo>
                <a:lnTo>
                  <a:pt x="267207" y="207263"/>
                </a:lnTo>
                <a:lnTo>
                  <a:pt x="287747" y="281666"/>
                </a:lnTo>
                <a:lnTo>
                  <a:pt x="295494" y="283608"/>
                </a:lnTo>
                <a:lnTo>
                  <a:pt x="299338" y="279653"/>
                </a:lnTo>
                <a:lnTo>
                  <a:pt x="306895" y="279653"/>
                </a:lnTo>
                <a:lnTo>
                  <a:pt x="285622" y="202184"/>
                </a:lnTo>
                <a:lnTo>
                  <a:pt x="280415" y="199262"/>
                </a:lnTo>
                <a:close/>
              </a:path>
              <a:path w="314960" h="308610">
                <a:moveTo>
                  <a:pt x="203961" y="186436"/>
                </a:moveTo>
                <a:lnTo>
                  <a:pt x="190626" y="200151"/>
                </a:lnTo>
                <a:lnTo>
                  <a:pt x="245109" y="253364"/>
                </a:lnTo>
                <a:lnTo>
                  <a:pt x="258444" y="239775"/>
                </a:lnTo>
                <a:lnTo>
                  <a:pt x="203961" y="18643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32708" y="4499609"/>
            <a:ext cx="3073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LF3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04972" y="4308475"/>
            <a:ext cx="349250" cy="325120"/>
          </a:xfrm>
          <a:custGeom>
            <a:avLst/>
            <a:gdLst/>
            <a:ahLst/>
            <a:cxnLst/>
            <a:rect l="l" t="t" r="r" b="b"/>
            <a:pathLst>
              <a:path w="349250" h="325120">
                <a:moveTo>
                  <a:pt x="12953" y="0"/>
                </a:moveTo>
                <a:lnTo>
                  <a:pt x="0" y="13969"/>
                </a:lnTo>
                <a:lnTo>
                  <a:pt x="55879" y="65786"/>
                </a:lnTo>
                <a:lnTo>
                  <a:pt x="68833" y="51816"/>
                </a:lnTo>
                <a:lnTo>
                  <a:pt x="12953" y="0"/>
                </a:lnTo>
                <a:close/>
              </a:path>
              <a:path w="349250" h="325120">
                <a:moveTo>
                  <a:pt x="110616" y="90677"/>
                </a:moveTo>
                <a:lnTo>
                  <a:pt x="97662" y="104648"/>
                </a:lnTo>
                <a:lnTo>
                  <a:pt x="153542" y="156591"/>
                </a:lnTo>
                <a:lnTo>
                  <a:pt x="166497" y="142620"/>
                </a:lnTo>
                <a:lnTo>
                  <a:pt x="110616" y="90677"/>
                </a:lnTo>
                <a:close/>
              </a:path>
              <a:path w="349250" h="325120">
                <a:moveTo>
                  <a:pt x="245872" y="282320"/>
                </a:moveTo>
                <a:lnTo>
                  <a:pt x="240791" y="285495"/>
                </a:lnTo>
                <a:lnTo>
                  <a:pt x="239649" y="290702"/>
                </a:lnTo>
                <a:lnTo>
                  <a:pt x="238505" y="295782"/>
                </a:lnTo>
                <a:lnTo>
                  <a:pt x="241680" y="300863"/>
                </a:lnTo>
                <a:lnTo>
                  <a:pt x="348868" y="324866"/>
                </a:lnTo>
                <a:lnTo>
                  <a:pt x="347097" y="319024"/>
                </a:lnTo>
                <a:lnTo>
                  <a:pt x="328549" y="319024"/>
                </a:lnTo>
                <a:lnTo>
                  <a:pt x="302750" y="295075"/>
                </a:lnTo>
                <a:lnTo>
                  <a:pt x="245872" y="282320"/>
                </a:lnTo>
                <a:close/>
              </a:path>
              <a:path w="349250" h="325120">
                <a:moveTo>
                  <a:pt x="302750" y="295075"/>
                </a:moveTo>
                <a:lnTo>
                  <a:pt x="328549" y="319024"/>
                </a:lnTo>
                <a:lnTo>
                  <a:pt x="332435" y="314832"/>
                </a:lnTo>
                <a:lnTo>
                  <a:pt x="325881" y="314832"/>
                </a:lnTo>
                <a:lnTo>
                  <a:pt x="321132" y="299196"/>
                </a:lnTo>
                <a:lnTo>
                  <a:pt x="302750" y="295075"/>
                </a:lnTo>
                <a:close/>
              </a:path>
              <a:path w="349250" h="325120">
                <a:moveTo>
                  <a:pt x="311657" y="216916"/>
                </a:moveTo>
                <a:lnTo>
                  <a:pt x="301625" y="219963"/>
                </a:lnTo>
                <a:lnTo>
                  <a:pt x="298703" y="225298"/>
                </a:lnTo>
                <a:lnTo>
                  <a:pt x="300227" y="230377"/>
                </a:lnTo>
                <a:lnTo>
                  <a:pt x="315610" y="281017"/>
                </a:lnTo>
                <a:lnTo>
                  <a:pt x="341502" y="305054"/>
                </a:lnTo>
                <a:lnTo>
                  <a:pt x="328549" y="319024"/>
                </a:lnTo>
                <a:lnTo>
                  <a:pt x="347097" y="319024"/>
                </a:lnTo>
                <a:lnTo>
                  <a:pt x="318515" y="224789"/>
                </a:lnTo>
                <a:lnTo>
                  <a:pt x="316991" y="219837"/>
                </a:lnTo>
                <a:lnTo>
                  <a:pt x="311657" y="216916"/>
                </a:lnTo>
                <a:close/>
              </a:path>
              <a:path w="349250" h="325120">
                <a:moveTo>
                  <a:pt x="321132" y="299196"/>
                </a:moveTo>
                <a:lnTo>
                  <a:pt x="325881" y="314832"/>
                </a:lnTo>
                <a:lnTo>
                  <a:pt x="337057" y="302768"/>
                </a:lnTo>
                <a:lnTo>
                  <a:pt x="321132" y="299196"/>
                </a:lnTo>
                <a:close/>
              </a:path>
              <a:path w="349250" h="325120">
                <a:moveTo>
                  <a:pt x="315610" y="281017"/>
                </a:moveTo>
                <a:lnTo>
                  <a:pt x="321132" y="299196"/>
                </a:lnTo>
                <a:lnTo>
                  <a:pt x="337057" y="302768"/>
                </a:lnTo>
                <a:lnTo>
                  <a:pt x="325881" y="314832"/>
                </a:lnTo>
                <a:lnTo>
                  <a:pt x="332435" y="314832"/>
                </a:lnTo>
                <a:lnTo>
                  <a:pt x="341502" y="305054"/>
                </a:lnTo>
                <a:lnTo>
                  <a:pt x="315610" y="281017"/>
                </a:lnTo>
                <a:close/>
              </a:path>
              <a:path w="349250" h="325120">
                <a:moveTo>
                  <a:pt x="306069" y="272161"/>
                </a:moveTo>
                <a:lnTo>
                  <a:pt x="293115" y="286131"/>
                </a:lnTo>
                <a:lnTo>
                  <a:pt x="302750" y="295075"/>
                </a:lnTo>
                <a:lnTo>
                  <a:pt x="321132" y="299196"/>
                </a:lnTo>
                <a:lnTo>
                  <a:pt x="315610" y="281017"/>
                </a:lnTo>
                <a:lnTo>
                  <a:pt x="306069" y="272161"/>
                </a:lnTo>
                <a:close/>
              </a:path>
              <a:path w="349250" h="325120">
                <a:moveTo>
                  <a:pt x="208406" y="181482"/>
                </a:moveTo>
                <a:lnTo>
                  <a:pt x="195452" y="195452"/>
                </a:lnTo>
                <a:lnTo>
                  <a:pt x="251332" y="247269"/>
                </a:lnTo>
                <a:lnTo>
                  <a:pt x="264287" y="233299"/>
                </a:lnTo>
                <a:lnTo>
                  <a:pt x="208406" y="18148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2211" y="2628900"/>
            <a:ext cx="923543" cy="9326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89882" y="2638044"/>
            <a:ext cx="108203" cy="9105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43857" y="2658872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2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02835" y="3038855"/>
            <a:ext cx="493013" cy="1082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43857" y="3073019"/>
            <a:ext cx="410845" cy="0"/>
          </a:xfrm>
          <a:custGeom>
            <a:avLst/>
            <a:gdLst/>
            <a:ahLst/>
            <a:cxnLst/>
            <a:rect l="l" t="t" r="r" b="b"/>
            <a:pathLst>
              <a:path w="410845">
                <a:moveTo>
                  <a:pt x="41084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93691" y="2692907"/>
            <a:ext cx="512063" cy="5257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0791" y="2793492"/>
            <a:ext cx="374903" cy="5806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64540" y="1096264"/>
            <a:ext cx="6360160" cy="11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1385570" algn="l"/>
                <a:tab pos="2832100" algn="l"/>
              </a:tabLst>
            </a:pPr>
            <a:r>
              <a:rPr sz="2000" b="1" spc="145" dirty="0">
                <a:latin typeface="Calibri"/>
                <a:cs typeface="Calibri"/>
              </a:rPr>
              <a:t>2.	</a:t>
            </a:r>
            <a:r>
              <a:rPr sz="2000" b="1" spc="70" dirty="0">
                <a:latin typeface="Calibri"/>
                <a:cs typeface="Calibri"/>
              </a:rPr>
              <a:t>Ta</a:t>
            </a:r>
            <a:r>
              <a:rPr sz="2000" b="1" spc="-3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 a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	</a:t>
            </a:r>
            <a:r>
              <a:rPr sz="2000" b="1" i="1" spc="-5" dirty="0">
                <a:latin typeface="Calibri"/>
                <a:cs typeface="Calibri"/>
              </a:rPr>
              <a:t>B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c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k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w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a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</a:t>
            </a:r>
            <a:r>
              <a:rPr sz="2000" b="1" i="1" spc="-1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d	</a:t>
            </a:r>
            <a:r>
              <a:rPr sz="2000" b="1" i="1" spc="130" dirty="0">
                <a:latin typeface="Calibri"/>
                <a:cs typeface="Calibri"/>
              </a:rPr>
              <a:t>Pa</a:t>
            </a:r>
            <a:r>
              <a:rPr sz="2000" b="1" i="1" spc="-20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</a:t>
            </a:r>
            <a:r>
              <a:rPr sz="2000" b="1" i="1" spc="-20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57505">
              <a:lnSpc>
                <a:spcPct val="100000"/>
              </a:lnSpc>
              <a:spcBef>
                <a:spcPts val="15"/>
              </a:spcBef>
            </a:pPr>
            <a:r>
              <a:rPr sz="1800" spc="-25" dirty="0">
                <a:latin typeface="Calibri"/>
                <a:cs typeface="Calibri"/>
              </a:rPr>
              <a:t>(Tahap </a:t>
            </a:r>
            <a:r>
              <a:rPr sz="1800" dirty="0">
                <a:latin typeface="Calibri"/>
                <a:cs typeface="Calibri"/>
              </a:rPr>
              <a:t>menghitung </a:t>
            </a:r>
            <a:r>
              <a:rPr sz="1800" spc="-5" dirty="0">
                <a:latin typeface="Calibri"/>
                <a:cs typeface="Calibri"/>
              </a:rPr>
              <a:t>LF dari node </a:t>
            </a:r>
            <a:r>
              <a:rPr sz="1800" dirty="0">
                <a:latin typeface="Calibri"/>
                <a:cs typeface="Calibri"/>
              </a:rPr>
              <a:t>akhir </a:t>
            </a:r>
            <a:r>
              <a:rPr sz="1800" spc="-5" dirty="0">
                <a:latin typeface="Calibri"/>
                <a:cs typeface="Calibri"/>
              </a:rPr>
              <a:t>mndur sampai node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awal)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749425" algn="ct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ES4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72253" y="2315717"/>
            <a:ext cx="256540" cy="498475"/>
          </a:xfrm>
          <a:custGeom>
            <a:avLst/>
            <a:gdLst/>
            <a:ahLst/>
            <a:cxnLst/>
            <a:rect l="l" t="t" r="r" b="b"/>
            <a:pathLst>
              <a:path w="256539" h="498475">
                <a:moveTo>
                  <a:pt x="33274" y="421005"/>
                </a:moveTo>
                <a:lnTo>
                  <a:pt x="0" y="489585"/>
                </a:lnTo>
                <a:lnTo>
                  <a:pt x="17145" y="497967"/>
                </a:lnTo>
                <a:lnTo>
                  <a:pt x="50419" y="429387"/>
                </a:lnTo>
                <a:lnTo>
                  <a:pt x="33274" y="421005"/>
                </a:lnTo>
                <a:close/>
              </a:path>
              <a:path w="256539" h="498475">
                <a:moveTo>
                  <a:pt x="91567" y="301117"/>
                </a:moveTo>
                <a:lnTo>
                  <a:pt x="58293" y="369697"/>
                </a:lnTo>
                <a:lnTo>
                  <a:pt x="75437" y="377952"/>
                </a:lnTo>
                <a:lnTo>
                  <a:pt x="108712" y="309372"/>
                </a:lnTo>
                <a:lnTo>
                  <a:pt x="91567" y="301117"/>
                </a:lnTo>
                <a:close/>
              </a:path>
              <a:path w="256539" h="498475">
                <a:moveTo>
                  <a:pt x="149733" y="181102"/>
                </a:moveTo>
                <a:lnTo>
                  <a:pt x="116459" y="249682"/>
                </a:lnTo>
                <a:lnTo>
                  <a:pt x="133604" y="257937"/>
                </a:lnTo>
                <a:lnTo>
                  <a:pt x="166878" y="189484"/>
                </a:lnTo>
                <a:lnTo>
                  <a:pt x="149733" y="181102"/>
                </a:lnTo>
                <a:close/>
              </a:path>
              <a:path w="256539" h="498475">
                <a:moveTo>
                  <a:pt x="208025" y="61214"/>
                </a:moveTo>
                <a:lnTo>
                  <a:pt x="174751" y="129667"/>
                </a:lnTo>
                <a:lnTo>
                  <a:pt x="191770" y="138049"/>
                </a:lnTo>
                <a:lnTo>
                  <a:pt x="225044" y="69469"/>
                </a:lnTo>
                <a:lnTo>
                  <a:pt x="208025" y="61214"/>
                </a:lnTo>
                <a:close/>
              </a:path>
              <a:path w="256539" h="498475">
                <a:moveTo>
                  <a:pt x="249625" y="17780"/>
                </a:moveTo>
                <a:lnTo>
                  <a:pt x="230505" y="17780"/>
                </a:lnTo>
                <a:lnTo>
                  <a:pt x="245237" y="24892"/>
                </a:lnTo>
                <a:lnTo>
                  <a:pt x="231744" y="33957"/>
                </a:lnTo>
                <a:lnTo>
                  <a:pt x="237617" y="110871"/>
                </a:lnTo>
                <a:lnTo>
                  <a:pt x="242188" y="114808"/>
                </a:lnTo>
                <a:lnTo>
                  <a:pt x="252730" y="114046"/>
                </a:lnTo>
                <a:lnTo>
                  <a:pt x="256540" y="109474"/>
                </a:lnTo>
                <a:lnTo>
                  <a:pt x="249625" y="17780"/>
                </a:lnTo>
                <a:close/>
              </a:path>
              <a:path w="256539" h="498475">
                <a:moveTo>
                  <a:pt x="248285" y="0"/>
                </a:moveTo>
                <a:lnTo>
                  <a:pt x="157099" y="61214"/>
                </a:lnTo>
                <a:lnTo>
                  <a:pt x="155829" y="67056"/>
                </a:lnTo>
                <a:lnTo>
                  <a:pt x="158876" y="71501"/>
                </a:lnTo>
                <a:lnTo>
                  <a:pt x="161798" y="75819"/>
                </a:lnTo>
                <a:lnTo>
                  <a:pt x="167640" y="76962"/>
                </a:lnTo>
                <a:lnTo>
                  <a:pt x="172085" y="74041"/>
                </a:lnTo>
                <a:lnTo>
                  <a:pt x="231744" y="33957"/>
                </a:lnTo>
                <a:lnTo>
                  <a:pt x="230505" y="17780"/>
                </a:lnTo>
                <a:lnTo>
                  <a:pt x="249625" y="17780"/>
                </a:lnTo>
                <a:lnTo>
                  <a:pt x="248285" y="0"/>
                </a:lnTo>
                <a:close/>
              </a:path>
              <a:path w="256539" h="498475">
                <a:moveTo>
                  <a:pt x="230505" y="17780"/>
                </a:moveTo>
                <a:lnTo>
                  <a:pt x="231744" y="33957"/>
                </a:lnTo>
                <a:lnTo>
                  <a:pt x="245237" y="24892"/>
                </a:lnTo>
                <a:lnTo>
                  <a:pt x="230505" y="1778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427476" y="2287056"/>
            <a:ext cx="215900" cy="626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7945">
              <a:lnSpc>
                <a:spcPct val="109800"/>
              </a:lnSpc>
            </a:pPr>
            <a:r>
              <a:rPr sz="1800" dirty="0">
                <a:latin typeface="Calibri"/>
                <a:cs typeface="Calibri"/>
              </a:rPr>
              <a:t>C  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32708" y="3443478"/>
            <a:ext cx="394335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210"/>
              </a:spcBef>
            </a:pPr>
            <a:r>
              <a:rPr sz="1800" spc="-5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33696" y="3520440"/>
            <a:ext cx="3073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LF4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42611" y="3254502"/>
            <a:ext cx="314960" cy="307975"/>
          </a:xfrm>
          <a:custGeom>
            <a:avLst/>
            <a:gdLst/>
            <a:ahLst/>
            <a:cxnLst/>
            <a:rect l="l" t="t" r="r" b="b"/>
            <a:pathLst>
              <a:path w="314960" h="307975">
                <a:moveTo>
                  <a:pt x="13335" y="0"/>
                </a:moveTo>
                <a:lnTo>
                  <a:pt x="0" y="13588"/>
                </a:lnTo>
                <a:lnTo>
                  <a:pt x="54483" y="66801"/>
                </a:lnTo>
                <a:lnTo>
                  <a:pt x="67817" y="53212"/>
                </a:lnTo>
                <a:lnTo>
                  <a:pt x="13335" y="0"/>
                </a:lnTo>
                <a:close/>
              </a:path>
              <a:path w="314960" h="307975">
                <a:moveTo>
                  <a:pt x="108712" y="93218"/>
                </a:moveTo>
                <a:lnTo>
                  <a:pt x="95376" y="106807"/>
                </a:lnTo>
                <a:lnTo>
                  <a:pt x="149860" y="160020"/>
                </a:lnTo>
                <a:lnTo>
                  <a:pt x="163195" y="146431"/>
                </a:lnTo>
                <a:lnTo>
                  <a:pt x="108712" y="93218"/>
                </a:lnTo>
                <a:close/>
              </a:path>
              <a:path w="314960" h="307975">
                <a:moveTo>
                  <a:pt x="212978" y="262763"/>
                </a:moveTo>
                <a:lnTo>
                  <a:pt x="207772" y="265938"/>
                </a:lnTo>
                <a:lnTo>
                  <a:pt x="205232" y="276098"/>
                </a:lnTo>
                <a:lnTo>
                  <a:pt x="208279" y="281305"/>
                </a:lnTo>
                <a:lnTo>
                  <a:pt x="314833" y="307975"/>
                </a:lnTo>
                <a:lnTo>
                  <a:pt x="313079" y="301625"/>
                </a:lnTo>
                <a:lnTo>
                  <a:pt x="294639" y="301625"/>
                </a:lnTo>
                <a:lnTo>
                  <a:pt x="286130" y="293243"/>
                </a:lnTo>
                <a:lnTo>
                  <a:pt x="289922" y="289379"/>
                </a:lnTo>
                <a:lnTo>
                  <a:pt x="287761" y="281511"/>
                </a:lnTo>
                <a:lnTo>
                  <a:pt x="212978" y="262763"/>
                </a:lnTo>
                <a:close/>
              </a:path>
              <a:path w="314960" h="307975">
                <a:moveTo>
                  <a:pt x="289922" y="289379"/>
                </a:moveTo>
                <a:lnTo>
                  <a:pt x="286130" y="293243"/>
                </a:lnTo>
                <a:lnTo>
                  <a:pt x="294639" y="301625"/>
                </a:lnTo>
                <a:lnTo>
                  <a:pt x="298838" y="297307"/>
                </a:lnTo>
                <a:lnTo>
                  <a:pt x="292100" y="297307"/>
                </a:lnTo>
                <a:lnTo>
                  <a:pt x="289922" y="289379"/>
                </a:lnTo>
                <a:close/>
              </a:path>
              <a:path w="314960" h="307975">
                <a:moveTo>
                  <a:pt x="307011" y="279653"/>
                </a:moveTo>
                <a:lnTo>
                  <a:pt x="299465" y="279653"/>
                </a:lnTo>
                <a:lnTo>
                  <a:pt x="307975" y="287909"/>
                </a:lnTo>
                <a:lnTo>
                  <a:pt x="294639" y="301625"/>
                </a:lnTo>
                <a:lnTo>
                  <a:pt x="313079" y="301625"/>
                </a:lnTo>
                <a:lnTo>
                  <a:pt x="307011" y="279653"/>
                </a:lnTo>
                <a:close/>
              </a:path>
              <a:path w="314960" h="307975">
                <a:moveTo>
                  <a:pt x="295692" y="283499"/>
                </a:moveTo>
                <a:lnTo>
                  <a:pt x="289922" y="289379"/>
                </a:lnTo>
                <a:lnTo>
                  <a:pt x="292100" y="297307"/>
                </a:lnTo>
                <a:lnTo>
                  <a:pt x="303657" y="285496"/>
                </a:lnTo>
                <a:lnTo>
                  <a:pt x="295692" y="283499"/>
                </a:lnTo>
                <a:close/>
              </a:path>
              <a:path w="314960" h="307975">
                <a:moveTo>
                  <a:pt x="299465" y="279653"/>
                </a:moveTo>
                <a:lnTo>
                  <a:pt x="295692" y="283499"/>
                </a:lnTo>
                <a:lnTo>
                  <a:pt x="303657" y="285496"/>
                </a:lnTo>
                <a:lnTo>
                  <a:pt x="292100" y="297307"/>
                </a:lnTo>
                <a:lnTo>
                  <a:pt x="298838" y="297307"/>
                </a:lnTo>
                <a:lnTo>
                  <a:pt x="307975" y="287909"/>
                </a:lnTo>
                <a:lnTo>
                  <a:pt x="299465" y="279653"/>
                </a:lnTo>
                <a:close/>
              </a:path>
              <a:path w="314960" h="307975">
                <a:moveTo>
                  <a:pt x="287761" y="281511"/>
                </a:moveTo>
                <a:lnTo>
                  <a:pt x="289922" y="289379"/>
                </a:lnTo>
                <a:lnTo>
                  <a:pt x="295692" y="283499"/>
                </a:lnTo>
                <a:lnTo>
                  <a:pt x="287761" y="281511"/>
                </a:lnTo>
                <a:close/>
              </a:path>
              <a:path w="314960" h="307975">
                <a:moveTo>
                  <a:pt x="280415" y="199136"/>
                </a:moveTo>
                <a:lnTo>
                  <a:pt x="270255" y="201930"/>
                </a:lnTo>
                <a:lnTo>
                  <a:pt x="267335" y="207137"/>
                </a:lnTo>
                <a:lnTo>
                  <a:pt x="287761" y="281511"/>
                </a:lnTo>
                <a:lnTo>
                  <a:pt x="295692" y="283499"/>
                </a:lnTo>
                <a:lnTo>
                  <a:pt x="299465" y="279653"/>
                </a:lnTo>
                <a:lnTo>
                  <a:pt x="307011" y="279653"/>
                </a:lnTo>
                <a:lnTo>
                  <a:pt x="285623" y="202184"/>
                </a:lnTo>
                <a:lnTo>
                  <a:pt x="280415" y="199136"/>
                </a:lnTo>
                <a:close/>
              </a:path>
              <a:path w="314960" h="307975">
                <a:moveTo>
                  <a:pt x="204088" y="186436"/>
                </a:moveTo>
                <a:lnTo>
                  <a:pt x="190753" y="200025"/>
                </a:lnTo>
                <a:lnTo>
                  <a:pt x="245237" y="253237"/>
                </a:lnTo>
                <a:lnTo>
                  <a:pt x="258572" y="239649"/>
                </a:lnTo>
                <a:lnTo>
                  <a:pt x="204088" y="186436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21507" y="4073652"/>
            <a:ext cx="512064" cy="5257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9263" y="3355847"/>
            <a:ext cx="374903" cy="5257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66259" y="3003804"/>
            <a:ext cx="512063" cy="5303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4307" y="2395727"/>
            <a:ext cx="557783" cy="525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325" y="1973326"/>
            <a:ext cx="3771900" cy="666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78735" y="1370838"/>
            <a:ext cx="5138166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4402" y="3192526"/>
            <a:ext cx="2848736" cy="666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79" y="2590038"/>
            <a:ext cx="4205478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Sebuah </a:t>
            </a:r>
            <a:r>
              <a:rPr sz="2400" spc="-15" dirty="0">
                <a:latin typeface="Calibri"/>
                <a:cs typeface="Calibri"/>
              </a:rPr>
              <a:t>proyek pekerjaan </a:t>
            </a:r>
            <a:r>
              <a:rPr sz="2400" spc="-10" dirty="0">
                <a:latin typeface="Calibri"/>
                <a:cs typeface="Calibri"/>
              </a:rPr>
              <a:t>pengembangan </a:t>
            </a:r>
            <a:r>
              <a:rPr sz="2400" spc="-15" dirty="0">
                <a:latin typeface="Calibri"/>
                <a:cs typeface="Calibri"/>
              </a:rPr>
              <a:t>sistem </a:t>
            </a:r>
            <a:r>
              <a:rPr sz="2400" spc="-10" dirty="0">
                <a:latin typeface="Calibri"/>
                <a:cs typeface="Calibri"/>
              </a:rPr>
              <a:t>informasi  </a:t>
            </a:r>
            <a:r>
              <a:rPr sz="2400" spc="-5" dirty="0">
                <a:latin typeface="Calibri"/>
                <a:cs typeface="Calibri"/>
              </a:rPr>
              <a:t>diperoleh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spc="-15" dirty="0">
                <a:latin typeface="Calibri"/>
                <a:cs typeface="Calibri"/>
              </a:rPr>
              <a:t>pekerjaan proyek </a:t>
            </a:r>
            <a:r>
              <a:rPr sz="2400" spc="-10" dirty="0">
                <a:latin typeface="Calibri"/>
                <a:cs typeface="Calibri"/>
              </a:rPr>
              <a:t>(lihat </a:t>
            </a:r>
            <a:r>
              <a:rPr sz="2400" spc="-5" dirty="0">
                <a:latin typeface="Calibri"/>
                <a:cs typeface="Calibri"/>
              </a:rPr>
              <a:t>tabel),  </a:t>
            </a:r>
            <a:r>
              <a:rPr sz="2400" spc="-15" dirty="0">
                <a:latin typeface="Calibri"/>
                <a:cs typeface="Calibri"/>
              </a:rPr>
              <a:t>tentukan </a:t>
            </a:r>
            <a:r>
              <a:rPr sz="2400" spc="-5" dirty="0">
                <a:latin typeface="Calibri"/>
                <a:cs typeface="Calibri"/>
              </a:rPr>
              <a:t>lama </a:t>
            </a:r>
            <a:r>
              <a:rPr sz="2400" spc="-15" dirty="0">
                <a:latin typeface="Calibri"/>
                <a:cs typeface="Calibri"/>
              </a:rPr>
              <a:t>proyek, </a:t>
            </a:r>
            <a:r>
              <a:rPr sz="2400" spc="-5" dirty="0">
                <a:latin typeface="Calibri"/>
                <a:cs typeface="Calibri"/>
              </a:rPr>
              <a:t>jalur </a:t>
            </a:r>
            <a:r>
              <a:rPr sz="2400" dirty="0">
                <a:latin typeface="Calibri"/>
                <a:cs typeface="Calibri"/>
              </a:rPr>
              <a:t>kritis </a:t>
            </a:r>
            <a:r>
              <a:rPr sz="2400" spc="-10" dirty="0">
                <a:latin typeface="Calibri"/>
                <a:cs typeface="Calibri"/>
              </a:rPr>
              <a:t>yang terjadi dengan  </a:t>
            </a:r>
            <a:r>
              <a:rPr sz="2400" spc="-5" dirty="0">
                <a:latin typeface="Calibri"/>
                <a:cs typeface="Calibri"/>
              </a:rPr>
              <a:t>menggunakan </a:t>
            </a:r>
            <a:r>
              <a:rPr sz="2400" spc="-15" dirty="0">
                <a:latin typeface="Calibri"/>
                <a:cs typeface="Calibri"/>
              </a:rPr>
              <a:t>Gantt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8708" y="1906523"/>
            <a:ext cx="5586984" cy="4398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6383" y="1906523"/>
            <a:ext cx="2692907" cy="4402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051" y="2378201"/>
            <a:ext cx="2673096" cy="107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2411857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7852" y="2391155"/>
            <a:ext cx="5568696" cy="108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2425192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2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2" y="469010"/>
                </a:lnTo>
                <a:lnTo>
                  <a:pt x="397896" y="465944"/>
                </a:lnTo>
                <a:lnTo>
                  <a:pt x="450554" y="457064"/>
                </a:lnTo>
                <a:lnTo>
                  <a:pt x="499659" y="442854"/>
                </a:lnTo>
                <a:lnTo>
                  <a:pt x="544506" y="423794"/>
                </a:lnTo>
                <a:lnTo>
                  <a:pt x="584390" y="400367"/>
                </a:lnTo>
                <a:lnTo>
                  <a:pt x="618604" y="373053"/>
                </a:lnTo>
                <a:lnTo>
                  <a:pt x="646444" y="342335"/>
                </a:lnTo>
                <a:lnTo>
                  <a:pt x="667203" y="308694"/>
                </a:lnTo>
                <a:lnTo>
                  <a:pt x="680175" y="272611"/>
                </a:lnTo>
                <a:lnTo>
                  <a:pt x="684657" y="234568"/>
                </a:lnTo>
                <a:lnTo>
                  <a:pt x="680175" y="196522"/>
                </a:lnTo>
                <a:lnTo>
                  <a:pt x="667203" y="160430"/>
                </a:lnTo>
                <a:lnTo>
                  <a:pt x="646444" y="126774"/>
                </a:lnTo>
                <a:lnTo>
                  <a:pt x="618604" y="96039"/>
                </a:lnTo>
                <a:lnTo>
                  <a:pt x="584390" y="68706"/>
                </a:lnTo>
                <a:lnTo>
                  <a:pt x="544506" y="45260"/>
                </a:lnTo>
                <a:lnTo>
                  <a:pt x="499659" y="26183"/>
                </a:lnTo>
                <a:lnTo>
                  <a:pt x="450554" y="11959"/>
                </a:lnTo>
                <a:lnTo>
                  <a:pt x="397896" y="3070"/>
                </a:lnTo>
                <a:lnTo>
                  <a:pt x="3423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2600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2" y="0"/>
                </a:lnTo>
                <a:lnTo>
                  <a:pt x="397896" y="3070"/>
                </a:lnTo>
                <a:lnTo>
                  <a:pt x="450554" y="11959"/>
                </a:lnTo>
                <a:lnTo>
                  <a:pt x="499659" y="26183"/>
                </a:lnTo>
                <a:lnTo>
                  <a:pt x="544506" y="45260"/>
                </a:lnTo>
                <a:lnTo>
                  <a:pt x="584390" y="68706"/>
                </a:lnTo>
                <a:lnTo>
                  <a:pt x="618604" y="96039"/>
                </a:lnTo>
                <a:lnTo>
                  <a:pt x="646444" y="126774"/>
                </a:lnTo>
                <a:lnTo>
                  <a:pt x="667203" y="160430"/>
                </a:lnTo>
                <a:lnTo>
                  <a:pt x="680175" y="196522"/>
                </a:lnTo>
                <a:lnTo>
                  <a:pt x="684657" y="234568"/>
                </a:lnTo>
                <a:lnTo>
                  <a:pt x="680175" y="272611"/>
                </a:lnTo>
                <a:lnTo>
                  <a:pt x="667203" y="308694"/>
                </a:lnTo>
                <a:lnTo>
                  <a:pt x="646444" y="342335"/>
                </a:lnTo>
                <a:lnTo>
                  <a:pt x="618604" y="373053"/>
                </a:lnTo>
                <a:lnTo>
                  <a:pt x="584390" y="400367"/>
                </a:lnTo>
                <a:lnTo>
                  <a:pt x="544506" y="423794"/>
                </a:lnTo>
                <a:lnTo>
                  <a:pt x="499659" y="442854"/>
                </a:lnTo>
                <a:lnTo>
                  <a:pt x="450554" y="457064"/>
                </a:lnTo>
                <a:lnTo>
                  <a:pt x="397896" y="465944"/>
                </a:lnTo>
                <a:lnTo>
                  <a:pt x="342392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04567" y="4667504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7494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1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1" y="469010"/>
                </a:lnTo>
                <a:lnTo>
                  <a:pt x="397927" y="465944"/>
                </a:lnTo>
                <a:lnTo>
                  <a:pt x="450603" y="457064"/>
                </a:lnTo>
                <a:lnTo>
                  <a:pt x="499715" y="442854"/>
                </a:lnTo>
                <a:lnTo>
                  <a:pt x="544561" y="423794"/>
                </a:lnTo>
                <a:lnTo>
                  <a:pt x="584438" y="400367"/>
                </a:lnTo>
                <a:lnTo>
                  <a:pt x="618641" y="373053"/>
                </a:lnTo>
                <a:lnTo>
                  <a:pt x="646468" y="342335"/>
                </a:lnTo>
                <a:lnTo>
                  <a:pt x="667215" y="308694"/>
                </a:lnTo>
                <a:lnTo>
                  <a:pt x="680179" y="272611"/>
                </a:lnTo>
                <a:lnTo>
                  <a:pt x="684656" y="234568"/>
                </a:lnTo>
                <a:lnTo>
                  <a:pt x="680179" y="196522"/>
                </a:lnTo>
                <a:lnTo>
                  <a:pt x="667215" y="160430"/>
                </a:lnTo>
                <a:lnTo>
                  <a:pt x="646468" y="126774"/>
                </a:lnTo>
                <a:lnTo>
                  <a:pt x="618641" y="96039"/>
                </a:lnTo>
                <a:lnTo>
                  <a:pt x="584438" y="68706"/>
                </a:lnTo>
                <a:lnTo>
                  <a:pt x="544561" y="45260"/>
                </a:lnTo>
                <a:lnTo>
                  <a:pt x="499715" y="26183"/>
                </a:lnTo>
                <a:lnTo>
                  <a:pt x="450603" y="11959"/>
                </a:lnTo>
                <a:lnTo>
                  <a:pt x="397927" y="3070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7494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1" y="0"/>
                </a:lnTo>
                <a:lnTo>
                  <a:pt x="397927" y="3070"/>
                </a:lnTo>
                <a:lnTo>
                  <a:pt x="450603" y="11959"/>
                </a:lnTo>
                <a:lnTo>
                  <a:pt x="499715" y="26183"/>
                </a:lnTo>
                <a:lnTo>
                  <a:pt x="544561" y="45260"/>
                </a:lnTo>
                <a:lnTo>
                  <a:pt x="584438" y="68706"/>
                </a:lnTo>
                <a:lnTo>
                  <a:pt x="618641" y="96039"/>
                </a:lnTo>
                <a:lnTo>
                  <a:pt x="646468" y="126774"/>
                </a:lnTo>
                <a:lnTo>
                  <a:pt x="667215" y="160430"/>
                </a:lnTo>
                <a:lnTo>
                  <a:pt x="680179" y="196522"/>
                </a:lnTo>
                <a:lnTo>
                  <a:pt x="684656" y="234568"/>
                </a:lnTo>
                <a:lnTo>
                  <a:pt x="680179" y="272611"/>
                </a:lnTo>
                <a:lnTo>
                  <a:pt x="667215" y="308694"/>
                </a:lnTo>
                <a:lnTo>
                  <a:pt x="646468" y="342335"/>
                </a:lnTo>
                <a:lnTo>
                  <a:pt x="618641" y="373053"/>
                </a:lnTo>
                <a:lnTo>
                  <a:pt x="584438" y="400367"/>
                </a:lnTo>
                <a:lnTo>
                  <a:pt x="544561" y="423794"/>
                </a:lnTo>
                <a:lnTo>
                  <a:pt x="499715" y="442854"/>
                </a:lnTo>
                <a:lnTo>
                  <a:pt x="450603" y="457064"/>
                </a:lnTo>
                <a:lnTo>
                  <a:pt x="397927" y="465944"/>
                </a:lnTo>
                <a:lnTo>
                  <a:pt x="342391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69715" y="4667504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08780" y="5707227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2" y="0"/>
                </a:moveTo>
                <a:lnTo>
                  <a:pt x="286852" y="3069"/>
                </a:lnTo>
                <a:lnTo>
                  <a:pt x="234167" y="11956"/>
                </a:lnTo>
                <a:lnTo>
                  <a:pt x="185040" y="26177"/>
                </a:lnTo>
                <a:lnTo>
                  <a:pt x="140177" y="45250"/>
                </a:lnTo>
                <a:lnTo>
                  <a:pt x="100282" y="68691"/>
                </a:lnTo>
                <a:lnTo>
                  <a:pt x="66060" y="96017"/>
                </a:lnTo>
                <a:lnTo>
                  <a:pt x="38216" y="126746"/>
                </a:lnTo>
                <a:lnTo>
                  <a:pt x="17454" y="160394"/>
                </a:lnTo>
                <a:lnTo>
                  <a:pt x="4481" y="196479"/>
                </a:lnTo>
                <a:lnTo>
                  <a:pt x="0" y="234518"/>
                </a:lnTo>
                <a:lnTo>
                  <a:pt x="4481" y="272560"/>
                </a:lnTo>
                <a:lnTo>
                  <a:pt x="17454" y="308647"/>
                </a:lnTo>
                <a:lnTo>
                  <a:pt x="38216" y="342298"/>
                </a:lnTo>
                <a:lnTo>
                  <a:pt x="66060" y="373028"/>
                </a:lnTo>
                <a:lnTo>
                  <a:pt x="100282" y="400356"/>
                </a:lnTo>
                <a:lnTo>
                  <a:pt x="140177" y="423798"/>
                </a:lnTo>
                <a:lnTo>
                  <a:pt x="185040" y="442871"/>
                </a:lnTo>
                <a:lnTo>
                  <a:pt x="234167" y="457092"/>
                </a:lnTo>
                <a:lnTo>
                  <a:pt x="286852" y="465979"/>
                </a:lnTo>
                <a:lnTo>
                  <a:pt x="342392" y="469049"/>
                </a:lnTo>
                <a:lnTo>
                  <a:pt x="397896" y="465979"/>
                </a:lnTo>
                <a:lnTo>
                  <a:pt x="450554" y="457092"/>
                </a:lnTo>
                <a:lnTo>
                  <a:pt x="499659" y="442871"/>
                </a:lnTo>
                <a:lnTo>
                  <a:pt x="544506" y="423798"/>
                </a:lnTo>
                <a:lnTo>
                  <a:pt x="584390" y="400356"/>
                </a:lnTo>
                <a:lnTo>
                  <a:pt x="618604" y="373028"/>
                </a:lnTo>
                <a:lnTo>
                  <a:pt x="646444" y="342298"/>
                </a:lnTo>
                <a:lnTo>
                  <a:pt x="667203" y="308647"/>
                </a:lnTo>
                <a:lnTo>
                  <a:pt x="680175" y="272560"/>
                </a:lnTo>
                <a:lnTo>
                  <a:pt x="684657" y="234518"/>
                </a:lnTo>
                <a:lnTo>
                  <a:pt x="680175" y="196479"/>
                </a:lnTo>
                <a:lnTo>
                  <a:pt x="667203" y="160394"/>
                </a:lnTo>
                <a:lnTo>
                  <a:pt x="646444" y="126746"/>
                </a:lnTo>
                <a:lnTo>
                  <a:pt x="618604" y="96017"/>
                </a:lnTo>
                <a:lnTo>
                  <a:pt x="584390" y="68691"/>
                </a:lnTo>
                <a:lnTo>
                  <a:pt x="544506" y="45250"/>
                </a:lnTo>
                <a:lnTo>
                  <a:pt x="499659" y="26177"/>
                </a:lnTo>
                <a:lnTo>
                  <a:pt x="450554" y="11956"/>
                </a:lnTo>
                <a:lnTo>
                  <a:pt x="397896" y="3069"/>
                </a:lnTo>
                <a:lnTo>
                  <a:pt x="3423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8780" y="5707227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18"/>
                </a:moveTo>
                <a:lnTo>
                  <a:pt x="4481" y="196479"/>
                </a:lnTo>
                <a:lnTo>
                  <a:pt x="17454" y="160394"/>
                </a:lnTo>
                <a:lnTo>
                  <a:pt x="38216" y="126746"/>
                </a:lnTo>
                <a:lnTo>
                  <a:pt x="66060" y="96017"/>
                </a:lnTo>
                <a:lnTo>
                  <a:pt x="100282" y="68691"/>
                </a:lnTo>
                <a:lnTo>
                  <a:pt x="140177" y="45250"/>
                </a:lnTo>
                <a:lnTo>
                  <a:pt x="185040" y="26177"/>
                </a:lnTo>
                <a:lnTo>
                  <a:pt x="234167" y="11956"/>
                </a:lnTo>
                <a:lnTo>
                  <a:pt x="286852" y="3069"/>
                </a:lnTo>
                <a:lnTo>
                  <a:pt x="342392" y="0"/>
                </a:lnTo>
                <a:lnTo>
                  <a:pt x="397896" y="3069"/>
                </a:lnTo>
                <a:lnTo>
                  <a:pt x="450554" y="11956"/>
                </a:lnTo>
                <a:lnTo>
                  <a:pt x="499659" y="26177"/>
                </a:lnTo>
                <a:lnTo>
                  <a:pt x="544506" y="45250"/>
                </a:lnTo>
                <a:lnTo>
                  <a:pt x="584390" y="68691"/>
                </a:lnTo>
                <a:lnTo>
                  <a:pt x="618604" y="96017"/>
                </a:lnTo>
                <a:lnTo>
                  <a:pt x="646444" y="126746"/>
                </a:lnTo>
                <a:lnTo>
                  <a:pt x="667203" y="160394"/>
                </a:lnTo>
                <a:lnTo>
                  <a:pt x="680175" y="196479"/>
                </a:lnTo>
                <a:lnTo>
                  <a:pt x="684657" y="234518"/>
                </a:lnTo>
                <a:lnTo>
                  <a:pt x="680175" y="272560"/>
                </a:lnTo>
                <a:lnTo>
                  <a:pt x="667203" y="308647"/>
                </a:lnTo>
                <a:lnTo>
                  <a:pt x="646444" y="342298"/>
                </a:lnTo>
                <a:lnTo>
                  <a:pt x="618604" y="373028"/>
                </a:lnTo>
                <a:lnTo>
                  <a:pt x="584390" y="400356"/>
                </a:lnTo>
                <a:lnTo>
                  <a:pt x="544506" y="423798"/>
                </a:lnTo>
                <a:lnTo>
                  <a:pt x="499659" y="442871"/>
                </a:lnTo>
                <a:lnTo>
                  <a:pt x="450554" y="457092"/>
                </a:lnTo>
                <a:lnTo>
                  <a:pt x="397896" y="465979"/>
                </a:lnTo>
                <a:lnTo>
                  <a:pt x="342392" y="469049"/>
                </a:lnTo>
                <a:lnTo>
                  <a:pt x="286852" y="465979"/>
                </a:lnTo>
                <a:lnTo>
                  <a:pt x="234167" y="457092"/>
                </a:lnTo>
                <a:lnTo>
                  <a:pt x="185040" y="442871"/>
                </a:lnTo>
                <a:lnTo>
                  <a:pt x="140177" y="423798"/>
                </a:lnTo>
                <a:lnTo>
                  <a:pt x="100282" y="400356"/>
                </a:lnTo>
                <a:lnTo>
                  <a:pt x="66060" y="373028"/>
                </a:lnTo>
                <a:lnTo>
                  <a:pt x="38216" y="342298"/>
                </a:lnTo>
                <a:lnTo>
                  <a:pt x="17454" y="308647"/>
                </a:lnTo>
                <a:lnTo>
                  <a:pt x="4481" y="272560"/>
                </a:lnTo>
                <a:lnTo>
                  <a:pt x="0" y="23451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60876" y="5739638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49619" y="5707227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342391" y="0"/>
                </a:moveTo>
                <a:lnTo>
                  <a:pt x="286852" y="3069"/>
                </a:lnTo>
                <a:lnTo>
                  <a:pt x="234167" y="11956"/>
                </a:lnTo>
                <a:lnTo>
                  <a:pt x="185040" y="26177"/>
                </a:lnTo>
                <a:lnTo>
                  <a:pt x="140177" y="45250"/>
                </a:lnTo>
                <a:lnTo>
                  <a:pt x="100282" y="68691"/>
                </a:lnTo>
                <a:lnTo>
                  <a:pt x="66060" y="96017"/>
                </a:lnTo>
                <a:lnTo>
                  <a:pt x="38216" y="126746"/>
                </a:lnTo>
                <a:lnTo>
                  <a:pt x="17454" y="160394"/>
                </a:lnTo>
                <a:lnTo>
                  <a:pt x="4481" y="196479"/>
                </a:lnTo>
                <a:lnTo>
                  <a:pt x="0" y="234518"/>
                </a:lnTo>
                <a:lnTo>
                  <a:pt x="4481" y="272560"/>
                </a:lnTo>
                <a:lnTo>
                  <a:pt x="17454" y="308647"/>
                </a:lnTo>
                <a:lnTo>
                  <a:pt x="38216" y="342298"/>
                </a:lnTo>
                <a:lnTo>
                  <a:pt x="66060" y="373028"/>
                </a:lnTo>
                <a:lnTo>
                  <a:pt x="100282" y="400356"/>
                </a:lnTo>
                <a:lnTo>
                  <a:pt x="140177" y="423798"/>
                </a:lnTo>
                <a:lnTo>
                  <a:pt x="185040" y="442871"/>
                </a:lnTo>
                <a:lnTo>
                  <a:pt x="234167" y="457092"/>
                </a:lnTo>
                <a:lnTo>
                  <a:pt x="286852" y="465979"/>
                </a:lnTo>
                <a:lnTo>
                  <a:pt x="342391" y="469049"/>
                </a:lnTo>
                <a:lnTo>
                  <a:pt x="397896" y="465979"/>
                </a:lnTo>
                <a:lnTo>
                  <a:pt x="450554" y="457092"/>
                </a:lnTo>
                <a:lnTo>
                  <a:pt x="499659" y="442871"/>
                </a:lnTo>
                <a:lnTo>
                  <a:pt x="544506" y="423798"/>
                </a:lnTo>
                <a:lnTo>
                  <a:pt x="584390" y="400356"/>
                </a:lnTo>
                <a:lnTo>
                  <a:pt x="618604" y="373028"/>
                </a:lnTo>
                <a:lnTo>
                  <a:pt x="646444" y="342298"/>
                </a:lnTo>
                <a:lnTo>
                  <a:pt x="667203" y="308647"/>
                </a:lnTo>
                <a:lnTo>
                  <a:pt x="680175" y="272560"/>
                </a:lnTo>
                <a:lnTo>
                  <a:pt x="684656" y="234518"/>
                </a:lnTo>
                <a:lnTo>
                  <a:pt x="680175" y="196479"/>
                </a:lnTo>
                <a:lnTo>
                  <a:pt x="667203" y="160394"/>
                </a:lnTo>
                <a:lnTo>
                  <a:pt x="646444" y="126746"/>
                </a:lnTo>
                <a:lnTo>
                  <a:pt x="618604" y="96017"/>
                </a:lnTo>
                <a:lnTo>
                  <a:pt x="584390" y="68691"/>
                </a:lnTo>
                <a:lnTo>
                  <a:pt x="544506" y="45250"/>
                </a:lnTo>
                <a:lnTo>
                  <a:pt x="499659" y="26177"/>
                </a:lnTo>
                <a:lnTo>
                  <a:pt x="450554" y="11956"/>
                </a:lnTo>
                <a:lnTo>
                  <a:pt x="397896" y="3069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9619" y="5707227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0" y="234518"/>
                </a:moveTo>
                <a:lnTo>
                  <a:pt x="4481" y="196479"/>
                </a:lnTo>
                <a:lnTo>
                  <a:pt x="17454" y="160394"/>
                </a:lnTo>
                <a:lnTo>
                  <a:pt x="38216" y="126746"/>
                </a:lnTo>
                <a:lnTo>
                  <a:pt x="66060" y="96017"/>
                </a:lnTo>
                <a:lnTo>
                  <a:pt x="100282" y="68691"/>
                </a:lnTo>
                <a:lnTo>
                  <a:pt x="140177" y="45250"/>
                </a:lnTo>
                <a:lnTo>
                  <a:pt x="185040" y="26177"/>
                </a:lnTo>
                <a:lnTo>
                  <a:pt x="234167" y="11956"/>
                </a:lnTo>
                <a:lnTo>
                  <a:pt x="286852" y="3069"/>
                </a:lnTo>
                <a:lnTo>
                  <a:pt x="342391" y="0"/>
                </a:lnTo>
                <a:lnTo>
                  <a:pt x="397896" y="3069"/>
                </a:lnTo>
                <a:lnTo>
                  <a:pt x="450554" y="11956"/>
                </a:lnTo>
                <a:lnTo>
                  <a:pt x="499659" y="26177"/>
                </a:lnTo>
                <a:lnTo>
                  <a:pt x="544506" y="45250"/>
                </a:lnTo>
                <a:lnTo>
                  <a:pt x="584390" y="68691"/>
                </a:lnTo>
                <a:lnTo>
                  <a:pt x="618604" y="96017"/>
                </a:lnTo>
                <a:lnTo>
                  <a:pt x="646444" y="126746"/>
                </a:lnTo>
                <a:lnTo>
                  <a:pt x="667203" y="160394"/>
                </a:lnTo>
                <a:lnTo>
                  <a:pt x="680175" y="196479"/>
                </a:lnTo>
                <a:lnTo>
                  <a:pt x="684656" y="234518"/>
                </a:lnTo>
                <a:lnTo>
                  <a:pt x="680175" y="272560"/>
                </a:lnTo>
                <a:lnTo>
                  <a:pt x="667203" y="308647"/>
                </a:lnTo>
                <a:lnTo>
                  <a:pt x="646444" y="342298"/>
                </a:lnTo>
                <a:lnTo>
                  <a:pt x="618604" y="373028"/>
                </a:lnTo>
                <a:lnTo>
                  <a:pt x="584390" y="400356"/>
                </a:lnTo>
                <a:lnTo>
                  <a:pt x="544506" y="423798"/>
                </a:lnTo>
                <a:lnTo>
                  <a:pt x="499659" y="442871"/>
                </a:lnTo>
                <a:lnTo>
                  <a:pt x="450554" y="457092"/>
                </a:lnTo>
                <a:lnTo>
                  <a:pt x="397896" y="465979"/>
                </a:lnTo>
                <a:lnTo>
                  <a:pt x="342391" y="469049"/>
                </a:lnTo>
                <a:lnTo>
                  <a:pt x="286852" y="465979"/>
                </a:lnTo>
                <a:lnTo>
                  <a:pt x="234167" y="457092"/>
                </a:lnTo>
                <a:lnTo>
                  <a:pt x="185040" y="442871"/>
                </a:lnTo>
                <a:lnTo>
                  <a:pt x="140177" y="423798"/>
                </a:lnTo>
                <a:lnTo>
                  <a:pt x="100282" y="400356"/>
                </a:lnTo>
                <a:lnTo>
                  <a:pt x="66060" y="373028"/>
                </a:lnTo>
                <a:lnTo>
                  <a:pt x="38216" y="342298"/>
                </a:lnTo>
                <a:lnTo>
                  <a:pt x="17454" y="308647"/>
                </a:lnTo>
                <a:lnTo>
                  <a:pt x="4481" y="272560"/>
                </a:lnTo>
                <a:lnTo>
                  <a:pt x="0" y="234518"/>
                </a:lnTo>
                <a:close/>
              </a:path>
            </a:pathLst>
          </a:custGeom>
          <a:ln w="2857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01968" y="5739638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73675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1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1" y="469010"/>
                </a:lnTo>
                <a:lnTo>
                  <a:pt x="397927" y="465944"/>
                </a:lnTo>
                <a:lnTo>
                  <a:pt x="450603" y="457064"/>
                </a:lnTo>
                <a:lnTo>
                  <a:pt x="499715" y="442854"/>
                </a:lnTo>
                <a:lnTo>
                  <a:pt x="544561" y="423794"/>
                </a:lnTo>
                <a:lnTo>
                  <a:pt x="584438" y="400367"/>
                </a:lnTo>
                <a:lnTo>
                  <a:pt x="618641" y="373053"/>
                </a:lnTo>
                <a:lnTo>
                  <a:pt x="646468" y="342335"/>
                </a:lnTo>
                <a:lnTo>
                  <a:pt x="667215" y="308694"/>
                </a:lnTo>
                <a:lnTo>
                  <a:pt x="680179" y="272611"/>
                </a:lnTo>
                <a:lnTo>
                  <a:pt x="684657" y="234568"/>
                </a:lnTo>
                <a:lnTo>
                  <a:pt x="680179" y="196522"/>
                </a:lnTo>
                <a:lnTo>
                  <a:pt x="667215" y="160430"/>
                </a:lnTo>
                <a:lnTo>
                  <a:pt x="646468" y="126774"/>
                </a:lnTo>
                <a:lnTo>
                  <a:pt x="618641" y="96039"/>
                </a:lnTo>
                <a:lnTo>
                  <a:pt x="584438" y="68706"/>
                </a:lnTo>
                <a:lnTo>
                  <a:pt x="544561" y="45260"/>
                </a:lnTo>
                <a:lnTo>
                  <a:pt x="499715" y="26183"/>
                </a:lnTo>
                <a:lnTo>
                  <a:pt x="450603" y="11959"/>
                </a:lnTo>
                <a:lnTo>
                  <a:pt x="397927" y="3070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3675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1" y="0"/>
                </a:lnTo>
                <a:lnTo>
                  <a:pt x="397927" y="3070"/>
                </a:lnTo>
                <a:lnTo>
                  <a:pt x="450603" y="11959"/>
                </a:lnTo>
                <a:lnTo>
                  <a:pt x="499715" y="26183"/>
                </a:lnTo>
                <a:lnTo>
                  <a:pt x="544561" y="45260"/>
                </a:lnTo>
                <a:lnTo>
                  <a:pt x="584438" y="68706"/>
                </a:lnTo>
                <a:lnTo>
                  <a:pt x="618641" y="96039"/>
                </a:lnTo>
                <a:lnTo>
                  <a:pt x="646468" y="126774"/>
                </a:lnTo>
                <a:lnTo>
                  <a:pt x="667215" y="160430"/>
                </a:lnTo>
                <a:lnTo>
                  <a:pt x="680179" y="196522"/>
                </a:lnTo>
                <a:lnTo>
                  <a:pt x="684657" y="234568"/>
                </a:lnTo>
                <a:lnTo>
                  <a:pt x="680179" y="272611"/>
                </a:lnTo>
                <a:lnTo>
                  <a:pt x="667215" y="308694"/>
                </a:lnTo>
                <a:lnTo>
                  <a:pt x="646468" y="342335"/>
                </a:lnTo>
                <a:lnTo>
                  <a:pt x="618641" y="373053"/>
                </a:lnTo>
                <a:lnTo>
                  <a:pt x="584438" y="400367"/>
                </a:lnTo>
                <a:lnTo>
                  <a:pt x="544561" y="423794"/>
                </a:lnTo>
                <a:lnTo>
                  <a:pt x="499715" y="442854"/>
                </a:lnTo>
                <a:lnTo>
                  <a:pt x="450603" y="457064"/>
                </a:lnTo>
                <a:lnTo>
                  <a:pt x="397927" y="465944"/>
                </a:lnTo>
                <a:lnTo>
                  <a:pt x="342391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26023" y="4667504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5884" y="35629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1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9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1" y="469010"/>
                </a:lnTo>
                <a:lnTo>
                  <a:pt x="397896" y="465944"/>
                </a:lnTo>
                <a:lnTo>
                  <a:pt x="450554" y="457064"/>
                </a:lnTo>
                <a:lnTo>
                  <a:pt x="499659" y="442854"/>
                </a:lnTo>
                <a:lnTo>
                  <a:pt x="544506" y="423794"/>
                </a:lnTo>
                <a:lnTo>
                  <a:pt x="584390" y="400367"/>
                </a:lnTo>
                <a:lnTo>
                  <a:pt x="618604" y="373053"/>
                </a:lnTo>
                <a:lnTo>
                  <a:pt x="646444" y="342335"/>
                </a:lnTo>
                <a:lnTo>
                  <a:pt x="667203" y="308694"/>
                </a:lnTo>
                <a:lnTo>
                  <a:pt x="680175" y="272611"/>
                </a:lnTo>
                <a:lnTo>
                  <a:pt x="684656" y="234569"/>
                </a:lnTo>
                <a:lnTo>
                  <a:pt x="680175" y="196522"/>
                </a:lnTo>
                <a:lnTo>
                  <a:pt x="667203" y="160430"/>
                </a:lnTo>
                <a:lnTo>
                  <a:pt x="646444" y="126774"/>
                </a:lnTo>
                <a:lnTo>
                  <a:pt x="618604" y="96039"/>
                </a:lnTo>
                <a:lnTo>
                  <a:pt x="584390" y="68707"/>
                </a:lnTo>
                <a:lnTo>
                  <a:pt x="544506" y="45260"/>
                </a:lnTo>
                <a:lnTo>
                  <a:pt x="499659" y="26183"/>
                </a:lnTo>
                <a:lnTo>
                  <a:pt x="450554" y="11959"/>
                </a:lnTo>
                <a:lnTo>
                  <a:pt x="397896" y="3070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5884" y="35629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9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1" y="0"/>
                </a:lnTo>
                <a:lnTo>
                  <a:pt x="397896" y="3070"/>
                </a:lnTo>
                <a:lnTo>
                  <a:pt x="450554" y="11959"/>
                </a:lnTo>
                <a:lnTo>
                  <a:pt x="499659" y="26183"/>
                </a:lnTo>
                <a:lnTo>
                  <a:pt x="544506" y="45260"/>
                </a:lnTo>
                <a:lnTo>
                  <a:pt x="584390" y="68707"/>
                </a:lnTo>
                <a:lnTo>
                  <a:pt x="618604" y="96039"/>
                </a:lnTo>
                <a:lnTo>
                  <a:pt x="646444" y="126774"/>
                </a:lnTo>
                <a:lnTo>
                  <a:pt x="667203" y="160430"/>
                </a:lnTo>
                <a:lnTo>
                  <a:pt x="680175" y="196522"/>
                </a:lnTo>
                <a:lnTo>
                  <a:pt x="684656" y="234569"/>
                </a:lnTo>
                <a:lnTo>
                  <a:pt x="680175" y="272611"/>
                </a:lnTo>
                <a:lnTo>
                  <a:pt x="667203" y="308694"/>
                </a:lnTo>
                <a:lnTo>
                  <a:pt x="646444" y="342335"/>
                </a:lnTo>
                <a:lnTo>
                  <a:pt x="618604" y="373053"/>
                </a:lnTo>
                <a:lnTo>
                  <a:pt x="584390" y="400367"/>
                </a:lnTo>
                <a:lnTo>
                  <a:pt x="544506" y="423794"/>
                </a:lnTo>
                <a:lnTo>
                  <a:pt x="499659" y="442854"/>
                </a:lnTo>
                <a:lnTo>
                  <a:pt x="450554" y="457064"/>
                </a:lnTo>
                <a:lnTo>
                  <a:pt x="397896" y="465944"/>
                </a:lnTo>
                <a:lnTo>
                  <a:pt x="342391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9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28234" y="3595116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28544" y="35629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264" y="0"/>
                </a:moveTo>
                <a:lnTo>
                  <a:pt x="286729" y="3070"/>
                </a:lnTo>
                <a:lnTo>
                  <a:pt x="234053" y="11959"/>
                </a:lnTo>
                <a:lnTo>
                  <a:pt x="184941" y="26183"/>
                </a:lnTo>
                <a:lnTo>
                  <a:pt x="140095" y="45260"/>
                </a:lnTo>
                <a:lnTo>
                  <a:pt x="100218" y="68706"/>
                </a:lnTo>
                <a:lnTo>
                  <a:pt x="66015" y="96039"/>
                </a:lnTo>
                <a:lnTo>
                  <a:pt x="38188" y="126774"/>
                </a:lnTo>
                <a:lnTo>
                  <a:pt x="17441" y="160430"/>
                </a:lnTo>
                <a:lnTo>
                  <a:pt x="4477" y="196522"/>
                </a:lnTo>
                <a:lnTo>
                  <a:pt x="0" y="234569"/>
                </a:lnTo>
                <a:lnTo>
                  <a:pt x="4477" y="272611"/>
                </a:lnTo>
                <a:lnTo>
                  <a:pt x="17441" y="308694"/>
                </a:lnTo>
                <a:lnTo>
                  <a:pt x="38188" y="342335"/>
                </a:lnTo>
                <a:lnTo>
                  <a:pt x="66015" y="373053"/>
                </a:lnTo>
                <a:lnTo>
                  <a:pt x="100218" y="400367"/>
                </a:lnTo>
                <a:lnTo>
                  <a:pt x="140095" y="423794"/>
                </a:lnTo>
                <a:lnTo>
                  <a:pt x="184941" y="442854"/>
                </a:lnTo>
                <a:lnTo>
                  <a:pt x="234053" y="457064"/>
                </a:lnTo>
                <a:lnTo>
                  <a:pt x="286729" y="465944"/>
                </a:lnTo>
                <a:lnTo>
                  <a:pt x="342264" y="469010"/>
                </a:lnTo>
                <a:lnTo>
                  <a:pt x="397804" y="465944"/>
                </a:lnTo>
                <a:lnTo>
                  <a:pt x="450489" y="457064"/>
                </a:lnTo>
                <a:lnTo>
                  <a:pt x="499616" y="442854"/>
                </a:lnTo>
                <a:lnTo>
                  <a:pt x="544479" y="423794"/>
                </a:lnTo>
                <a:lnTo>
                  <a:pt x="584374" y="400367"/>
                </a:lnTo>
                <a:lnTo>
                  <a:pt x="618596" y="373053"/>
                </a:lnTo>
                <a:lnTo>
                  <a:pt x="646440" y="342335"/>
                </a:lnTo>
                <a:lnTo>
                  <a:pt x="667202" y="308694"/>
                </a:lnTo>
                <a:lnTo>
                  <a:pt x="680175" y="272611"/>
                </a:lnTo>
                <a:lnTo>
                  <a:pt x="684657" y="234569"/>
                </a:lnTo>
                <a:lnTo>
                  <a:pt x="680175" y="196522"/>
                </a:lnTo>
                <a:lnTo>
                  <a:pt x="667202" y="160430"/>
                </a:lnTo>
                <a:lnTo>
                  <a:pt x="646440" y="126774"/>
                </a:lnTo>
                <a:lnTo>
                  <a:pt x="618596" y="96039"/>
                </a:lnTo>
                <a:lnTo>
                  <a:pt x="584374" y="68707"/>
                </a:lnTo>
                <a:lnTo>
                  <a:pt x="544479" y="45260"/>
                </a:lnTo>
                <a:lnTo>
                  <a:pt x="499616" y="26183"/>
                </a:lnTo>
                <a:lnTo>
                  <a:pt x="450489" y="11959"/>
                </a:lnTo>
                <a:lnTo>
                  <a:pt x="397804" y="3070"/>
                </a:lnTo>
                <a:lnTo>
                  <a:pt x="3422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8544" y="35629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9"/>
                </a:moveTo>
                <a:lnTo>
                  <a:pt x="4477" y="196522"/>
                </a:lnTo>
                <a:lnTo>
                  <a:pt x="17441" y="160430"/>
                </a:lnTo>
                <a:lnTo>
                  <a:pt x="38188" y="126774"/>
                </a:lnTo>
                <a:lnTo>
                  <a:pt x="66015" y="96039"/>
                </a:lnTo>
                <a:lnTo>
                  <a:pt x="100218" y="68706"/>
                </a:lnTo>
                <a:lnTo>
                  <a:pt x="140095" y="45260"/>
                </a:lnTo>
                <a:lnTo>
                  <a:pt x="184941" y="26183"/>
                </a:lnTo>
                <a:lnTo>
                  <a:pt x="234053" y="11959"/>
                </a:lnTo>
                <a:lnTo>
                  <a:pt x="286729" y="3070"/>
                </a:lnTo>
                <a:lnTo>
                  <a:pt x="342264" y="0"/>
                </a:lnTo>
                <a:lnTo>
                  <a:pt x="397804" y="3070"/>
                </a:lnTo>
                <a:lnTo>
                  <a:pt x="450489" y="11959"/>
                </a:lnTo>
                <a:lnTo>
                  <a:pt x="499616" y="26183"/>
                </a:lnTo>
                <a:lnTo>
                  <a:pt x="544479" y="45260"/>
                </a:lnTo>
                <a:lnTo>
                  <a:pt x="584374" y="68707"/>
                </a:lnTo>
                <a:lnTo>
                  <a:pt x="618596" y="96039"/>
                </a:lnTo>
                <a:lnTo>
                  <a:pt x="646440" y="126774"/>
                </a:lnTo>
                <a:lnTo>
                  <a:pt x="667202" y="160430"/>
                </a:lnTo>
                <a:lnTo>
                  <a:pt x="680175" y="196522"/>
                </a:lnTo>
                <a:lnTo>
                  <a:pt x="684657" y="234569"/>
                </a:lnTo>
                <a:lnTo>
                  <a:pt x="680175" y="272611"/>
                </a:lnTo>
                <a:lnTo>
                  <a:pt x="667202" y="308694"/>
                </a:lnTo>
                <a:lnTo>
                  <a:pt x="646440" y="342335"/>
                </a:lnTo>
                <a:lnTo>
                  <a:pt x="618596" y="373053"/>
                </a:lnTo>
                <a:lnTo>
                  <a:pt x="584374" y="400367"/>
                </a:lnTo>
                <a:lnTo>
                  <a:pt x="544479" y="423794"/>
                </a:lnTo>
                <a:lnTo>
                  <a:pt x="499616" y="442854"/>
                </a:lnTo>
                <a:lnTo>
                  <a:pt x="450489" y="457064"/>
                </a:lnTo>
                <a:lnTo>
                  <a:pt x="397804" y="465944"/>
                </a:lnTo>
                <a:lnTo>
                  <a:pt x="342264" y="469010"/>
                </a:lnTo>
                <a:lnTo>
                  <a:pt x="286729" y="465944"/>
                </a:lnTo>
                <a:lnTo>
                  <a:pt x="234053" y="457064"/>
                </a:lnTo>
                <a:lnTo>
                  <a:pt x="184941" y="442854"/>
                </a:lnTo>
                <a:lnTo>
                  <a:pt x="140095" y="423794"/>
                </a:lnTo>
                <a:lnTo>
                  <a:pt x="100218" y="400367"/>
                </a:lnTo>
                <a:lnTo>
                  <a:pt x="66015" y="373053"/>
                </a:lnTo>
                <a:lnTo>
                  <a:pt x="38188" y="342335"/>
                </a:lnTo>
                <a:lnTo>
                  <a:pt x="17441" y="308694"/>
                </a:lnTo>
                <a:lnTo>
                  <a:pt x="4477" y="272611"/>
                </a:lnTo>
                <a:lnTo>
                  <a:pt x="0" y="234569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80511" y="3595116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21143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342264" y="0"/>
                </a:moveTo>
                <a:lnTo>
                  <a:pt x="286760" y="3070"/>
                </a:lnTo>
                <a:lnTo>
                  <a:pt x="234102" y="11959"/>
                </a:lnTo>
                <a:lnTo>
                  <a:pt x="184997" y="26183"/>
                </a:lnTo>
                <a:lnTo>
                  <a:pt x="140150" y="45260"/>
                </a:lnTo>
                <a:lnTo>
                  <a:pt x="100266" y="68706"/>
                </a:lnTo>
                <a:lnTo>
                  <a:pt x="66052" y="96039"/>
                </a:lnTo>
                <a:lnTo>
                  <a:pt x="38212" y="126774"/>
                </a:lnTo>
                <a:lnTo>
                  <a:pt x="17453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3" y="308694"/>
                </a:lnTo>
                <a:lnTo>
                  <a:pt x="38212" y="342335"/>
                </a:lnTo>
                <a:lnTo>
                  <a:pt x="66052" y="373053"/>
                </a:lnTo>
                <a:lnTo>
                  <a:pt x="100266" y="400367"/>
                </a:lnTo>
                <a:lnTo>
                  <a:pt x="140150" y="423794"/>
                </a:lnTo>
                <a:lnTo>
                  <a:pt x="184997" y="442854"/>
                </a:lnTo>
                <a:lnTo>
                  <a:pt x="234102" y="457064"/>
                </a:lnTo>
                <a:lnTo>
                  <a:pt x="286760" y="465944"/>
                </a:lnTo>
                <a:lnTo>
                  <a:pt x="342264" y="469010"/>
                </a:lnTo>
                <a:lnTo>
                  <a:pt x="397804" y="465944"/>
                </a:lnTo>
                <a:lnTo>
                  <a:pt x="450489" y="457064"/>
                </a:lnTo>
                <a:lnTo>
                  <a:pt x="499616" y="442854"/>
                </a:lnTo>
                <a:lnTo>
                  <a:pt x="544479" y="423794"/>
                </a:lnTo>
                <a:lnTo>
                  <a:pt x="584374" y="400367"/>
                </a:lnTo>
                <a:lnTo>
                  <a:pt x="618596" y="373053"/>
                </a:lnTo>
                <a:lnTo>
                  <a:pt x="646440" y="342335"/>
                </a:lnTo>
                <a:lnTo>
                  <a:pt x="667202" y="308694"/>
                </a:lnTo>
                <a:lnTo>
                  <a:pt x="680175" y="272611"/>
                </a:lnTo>
                <a:lnTo>
                  <a:pt x="684656" y="234568"/>
                </a:lnTo>
                <a:lnTo>
                  <a:pt x="680175" y="196522"/>
                </a:lnTo>
                <a:lnTo>
                  <a:pt x="667202" y="160430"/>
                </a:lnTo>
                <a:lnTo>
                  <a:pt x="646440" y="126774"/>
                </a:lnTo>
                <a:lnTo>
                  <a:pt x="618596" y="96039"/>
                </a:lnTo>
                <a:lnTo>
                  <a:pt x="584374" y="68706"/>
                </a:lnTo>
                <a:lnTo>
                  <a:pt x="544479" y="45260"/>
                </a:lnTo>
                <a:lnTo>
                  <a:pt x="499616" y="26183"/>
                </a:lnTo>
                <a:lnTo>
                  <a:pt x="450489" y="11959"/>
                </a:lnTo>
                <a:lnTo>
                  <a:pt x="397804" y="3070"/>
                </a:lnTo>
                <a:lnTo>
                  <a:pt x="3422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1143" y="46351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0" y="234568"/>
                </a:moveTo>
                <a:lnTo>
                  <a:pt x="4481" y="196522"/>
                </a:lnTo>
                <a:lnTo>
                  <a:pt x="17453" y="160430"/>
                </a:lnTo>
                <a:lnTo>
                  <a:pt x="38212" y="126774"/>
                </a:lnTo>
                <a:lnTo>
                  <a:pt x="66052" y="96039"/>
                </a:lnTo>
                <a:lnTo>
                  <a:pt x="100266" y="68706"/>
                </a:lnTo>
                <a:lnTo>
                  <a:pt x="140150" y="45260"/>
                </a:lnTo>
                <a:lnTo>
                  <a:pt x="184997" y="26183"/>
                </a:lnTo>
                <a:lnTo>
                  <a:pt x="234102" y="11959"/>
                </a:lnTo>
                <a:lnTo>
                  <a:pt x="286760" y="3070"/>
                </a:lnTo>
                <a:lnTo>
                  <a:pt x="342264" y="0"/>
                </a:lnTo>
                <a:lnTo>
                  <a:pt x="397804" y="3070"/>
                </a:lnTo>
                <a:lnTo>
                  <a:pt x="450489" y="11959"/>
                </a:lnTo>
                <a:lnTo>
                  <a:pt x="499616" y="26183"/>
                </a:lnTo>
                <a:lnTo>
                  <a:pt x="544479" y="45260"/>
                </a:lnTo>
                <a:lnTo>
                  <a:pt x="584374" y="68706"/>
                </a:lnTo>
                <a:lnTo>
                  <a:pt x="618596" y="96039"/>
                </a:lnTo>
                <a:lnTo>
                  <a:pt x="646440" y="126774"/>
                </a:lnTo>
                <a:lnTo>
                  <a:pt x="667202" y="160430"/>
                </a:lnTo>
                <a:lnTo>
                  <a:pt x="680175" y="196522"/>
                </a:lnTo>
                <a:lnTo>
                  <a:pt x="684656" y="234568"/>
                </a:lnTo>
                <a:lnTo>
                  <a:pt x="680175" y="272611"/>
                </a:lnTo>
                <a:lnTo>
                  <a:pt x="667202" y="308694"/>
                </a:lnTo>
                <a:lnTo>
                  <a:pt x="646440" y="342335"/>
                </a:lnTo>
                <a:lnTo>
                  <a:pt x="618596" y="373053"/>
                </a:lnTo>
                <a:lnTo>
                  <a:pt x="584374" y="400367"/>
                </a:lnTo>
                <a:lnTo>
                  <a:pt x="544479" y="423794"/>
                </a:lnTo>
                <a:lnTo>
                  <a:pt x="499616" y="442854"/>
                </a:lnTo>
                <a:lnTo>
                  <a:pt x="450489" y="457064"/>
                </a:lnTo>
                <a:lnTo>
                  <a:pt x="397804" y="465944"/>
                </a:lnTo>
                <a:lnTo>
                  <a:pt x="342264" y="469010"/>
                </a:lnTo>
                <a:lnTo>
                  <a:pt x="286760" y="465944"/>
                </a:lnTo>
                <a:lnTo>
                  <a:pt x="234102" y="457064"/>
                </a:lnTo>
                <a:lnTo>
                  <a:pt x="184997" y="442854"/>
                </a:lnTo>
                <a:lnTo>
                  <a:pt x="140150" y="423794"/>
                </a:lnTo>
                <a:lnTo>
                  <a:pt x="100266" y="400367"/>
                </a:lnTo>
                <a:lnTo>
                  <a:pt x="66052" y="373053"/>
                </a:lnTo>
                <a:lnTo>
                  <a:pt x="38212" y="342335"/>
                </a:lnTo>
                <a:lnTo>
                  <a:pt x="17453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73492" y="4667504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85975" y="3963289"/>
            <a:ext cx="843280" cy="683260"/>
          </a:xfrm>
          <a:custGeom>
            <a:avLst/>
            <a:gdLst/>
            <a:ahLst/>
            <a:cxnLst/>
            <a:rect l="l" t="t" r="r" b="b"/>
            <a:pathLst>
              <a:path w="843280" h="683260">
                <a:moveTo>
                  <a:pt x="798702" y="35629"/>
                </a:moveTo>
                <a:lnTo>
                  <a:pt x="770682" y="39840"/>
                </a:lnTo>
                <a:lnTo>
                  <a:pt x="0" y="660654"/>
                </a:lnTo>
                <a:lnTo>
                  <a:pt x="17906" y="683006"/>
                </a:lnTo>
                <a:lnTo>
                  <a:pt x="788599" y="62062"/>
                </a:lnTo>
                <a:lnTo>
                  <a:pt x="798702" y="35629"/>
                </a:lnTo>
                <a:close/>
              </a:path>
              <a:path w="843280" h="683260">
                <a:moveTo>
                  <a:pt x="840327" y="6731"/>
                </a:moveTo>
                <a:lnTo>
                  <a:pt x="811783" y="6731"/>
                </a:lnTo>
                <a:lnTo>
                  <a:pt x="829691" y="28956"/>
                </a:lnTo>
                <a:lnTo>
                  <a:pt x="788599" y="62062"/>
                </a:lnTo>
                <a:lnTo>
                  <a:pt x="772032" y="105410"/>
                </a:lnTo>
                <a:lnTo>
                  <a:pt x="769238" y="112775"/>
                </a:lnTo>
                <a:lnTo>
                  <a:pt x="772922" y="121031"/>
                </a:lnTo>
                <a:lnTo>
                  <a:pt x="780288" y="123952"/>
                </a:lnTo>
                <a:lnTo>
                  <a:pt x="787654" y="126746"/>
                </a:lnTo>
                <a:lnTo>
                  <a:pt x="795908" y="123062"/>
                </a:lnTo>
                <a:lnTo>
                  <a:pt x="798702" y="115697"/>
                </a:lnTo>
                <a:lnTo>
                  <a:pt x="840327" y="6731"/>
                </a:lnTo>
                <a:close/>
              </a:path>
              <a:path w="843280" h="683260">
                <a:moveTo>
                  <a:pt x="816593" y="12700"/>
                </a:moveTo>
                <a:lnTo>
                  <a:pt x="807466" y="12700"/>
                </a:lnTo>
                <a:lnTo>
                  <a:pt x="822832" y="32004"/>
                </a:lnTo>
                <a:lnTo>
                  <a:pt x="798702" y="35629"/>
                </a:lnTo>
                <a:lnTo>
                  <a:pt x="788599" y="62062"/>
                </a:lnTo>
                <a:lnTo>
                  <a:pt x="829691" y="28956"/>
                </a:lnTo>
                <a:lnTo>
                  <a:pt x="816593" y="12700"/>
                </a:lnTo>
                <a:close/>
              </a:path>
              <a:path w="843280" h="683260">
                <a:moveTo>
                  <a:pt x="842899" y="0"/>
                </a:moveTo>
                <a:lnTo>
                  <a:pt x="712724" y="19685"/>
                </a:lnTo>
                <a:lnTo>
                  <a:pt x="707263" y="27050"/>
                </a:lnTo>
                <a:lnTo>
                  <a:pt x="708655" y="35629"/>
                </a:lnTo>
                <a:lnTo>
                  <a:pt x="709676" y="42544"/>
                </a:lnTo>
                <a:lnTo>
                  <a:pt x="716914" y="48006"/>
                </a:lnTo>
                <a:lnTo>
                  <a:pt x="724788" y="46736"/>
                </a:lnTo>
                <a:lnTo>
                  <a:pt x="770682" y="39840"/>
                </a:lnTo>
                <a:lnTo>
                  <a:pt x="811783" y="6731"/>
                </a:lnTo>
                <a:lnTo>
                  <a:pt x="840327" y="6731"/>
                </a:lnTo>
                <a:lnTo>
                  <a:pt x="842899" y="0"/>
                </a:lnTo>
                <a:close/>
              </a:path>
              <a:path w="843280" h="683260">
                <a:moveTo>
                  <a:pt x="811783" y="6731"/>
                </a:moveTo>
                <a:lnTo>
                  <a:pt x="770682" y="39840"/>
                </a:lnTo>
                <a:lnTo>
                  <a:pt x="798702" y="35629"/>
                </a:lnTo>
                <a:lnTo>
                  <a:pt x="807466" y="12700"/>
                </a:lnTo>
                <a:lnTo>
                  <a:pt x="816593" y="12700"/>
                </a:lnTo>
                <a:lnTo>
                  <a:pt x="811783" y="6731"/>
                </a:lnTo>
                <a:close/>
              </a:path>
              <a:path w="843280" h="683260">
                <a:moveTo>
                  <a:pt x="807466" y="12700"/>
                </a:moveTo>
                <a:lnTo>
                  <a:pt x="798702" y="35629"/>
                </a:lnTo>
                <a:lnTo>
                  <a:pt x="822832" y="32004"/>
                </a:lnTo>
                <a:lnTo>
                  <a:pt x="807466" y="127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3201" y="3732529"/>
            <a:ext cx="1663064" cy="132715"/>
          </a:xfrm>
          <a:custGeom>
            <a:avLst/>
            <a:gdLst/>
            <a:ahLst/>
            <a:cxnLst/>
            <a:rect l="l" t="t" r="r" b="b"/>
            <a:pathLst>
              <a:path w="1663064" h="132714">
                <a:moveTo>
                  <a:pt x="1549146" y="0"/>
                </a:moveTo>
                <a:lnTo>
                  <a:pt x="1540383" y="2286"/>
                </a:lnTo>
                <a:lnTo>
                  <a:pt x="1536446" y="9144"/>
                </a:lnTo>
                <a:lnTo>
                  <a:pt x="1532382" y="15875"/>
                </a:lnTo>
                <a:lnTo>
                  <a:pt x="1534668" y="24638"/>
                </a:lnTo>
                <a:lnTo>
                  <a:pt x="1541526" y="28575"/>
                </a:lnTo>
                <a:lnTo>
                  <a:pt x="1581598" y="52024"/>
                </a:lnTo>
                <a:lnTo>
                  <a:pt x="1634489" y="52070"/>
                </a:lnTo>
                <a:lnTo>
                  <a:pt x="1634363" y="80645"/>
                </a:lnTo>
                <a:lnTo>
                  <a:pt x="1581560" y="80645"/>
                </a:lnTo>
                <a:lnTo>
                  <a:pt x="1534668" y="107950"/>
                </a:lnTo>
                <a:lnTo>
                  <a:pt x="1532382" y="116713"/>
                </a:lnTo>
                <a:lnTo>
                  <a:pt x="1536319" y="123444"/>
                </a:lnTo>
                <a:lnTo>
                  <a:pt x="1540256" y="130302"/>
                </a:lnTo>
                <a:lnTo>
                  <a:pt x="1549019" y="132588"/>
                </a:lnTo>
                <a:lnTo>
                  <a:pt x="1638368" y="80645"/>
                </a:lnTo>
                <a:lnTo>
                  <a:pt x="1634363" y="80645"/>
                </a:lnTo>
                <a:lnTo>
                  <a:pt x="1638446" y="80599"/>
                </a:lnTo>
                <a:lnTo>
                  <a:pt x="1662811" y="66421"/>
                </a:lnTo>
                <a:lnTo>
                  <a:pt x="1556003" y="3937"/>
                </a:lnTo>
                <a:lnTo>
                  <a:pt x="1549146" y="0"/>
                </a:lnTo>
                <a:close/>
              </a:path>
              <a:path w="1663064" h="132714">
                <a:moveTo>
                  <a:pt x="1606064" y="66341"/>
                </a:moveTo>
                <a:lnTo>
                  <a:pt x="1581637" y="80599"/>
                </a:lnTo>
                <a:lnTo>
                  <a:pt x="1634363" y="80645"/>
                </a:lnTo>
                <a:lnTo>
                  <a:pt x="1634371" y="78740"/>
                </a:lnTo>
                <a:lnTo>
                  <a:pt x="1627251" y="78740"/>
                </a:lnTo>
                <a:lnTo>
                  <a:pt x="1606064" y="66341"/>
                </a:lnTo>
                <a:close/>
              </a:path>
              <a:path w="1663064" h="132714">
                <a:moveTo>
                  <a:pt x="0" y="50673"/>
                </a:moveTo>
                <a:lnTo>
                  <a:pt x="0" y="79248"/>
                </a:lnTo>
                <a:lnTo>
                  <a:pt x="1581637" y="80599"/>
                </a:lnTo>
                <a:lnTo>
                  <a:pt x="1606064" y="66341"/>
                </a:lnTo>
                <a:lnTo>
                  <a:pt x="1581598" y="52024"/>
                </a:lnTo>
                <a:lnTo>
                  <a:pt x="0" y="50673"/>
                </a:lnTo>
                <a:close/>
              </a:path>
              <a:path w="1663064" h="132714">
                <a:moveTo>
                  <a:pt x="1627251" y="53975"/>
                </a:moveTo>
                <a:lnTo>
                  <a:pt x="1606064" y="66341"/>
                </a:lnTo>
                <a:lnTo>
                  <a:pt x="1627251" y="78740"/>
                </a:lnTo>
                <a:lnTo>
                  <a:pt x="1627251" y="53975"/>
                </a:lnTo>
                <a:close/>
              </a:path>
              <a:path w="1663064" h="132714">
                <a:moveTo>
                  <a:pt x="1634481" y="53975"/>
                </a:moveTo>
                <a:lnTo>
                  <a:pt x="1627251" y="53975"/>
                </a:lnTo>
                <a:lnTo>
                  <a:pt x="1627251" y="78740"/>
                </a:lnTo>
                <a:lnTo>
                  <a:pt x="1634371" y="78740"/>
                </a:lnTo>
                <a:lnTo>
                  <a:pt x="1634481" y="53975"/>
                </a:lnTo>
                <a:close/>
              </a:path>
              <a:path w="1663064" h="132714">
                <a:moveTo>
                  <a:pt x="1581598" y="52024"/>
                </a:moveTo>
                <a:lnTo>
                  <a:pt x="1606064" y="66341"/>
                </a:lnTo>
                <a:lnTo>
                  <a:pt x="1627251" y="53975"/>
                </a:lnTo>
                <a:lnTo>
                  <a:pt x="1634481" y="53975"/>
                </a:lnTo>
                <a:lnTo>
                  <a:pt x="1634489" y="52070"/>
                </a:lnTo>
                <a:lnTo>
                  <a:pt x="1581598" y="5202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54319" y="3784727"/>
            <a:ext cx="1867535" cy="929005"/>
          </a:xfrm>
          <a:custGeom>
            <a:avLst/>
            <a:gdLst/>
            <a:ahLst/>
            <a:cxnLst/>
            <a:rect l="l" t="t" r="r" b="b"/>
            <a:pathLst>
              <a:path w="1867534" h="929004">
                <a:moveTo>
                  <a:pt x="1787804" y="896423"/>
                </a:moveTo>
                <a:lnTo>
                  <a:pt x="1741551" y="899922"/>
                </a:lnTo>
                <a:lnTo>
                  <a:pt x="1733803" y="900430"/>
                </a:lnTo>
                <a:lnTo>
                  <a:pt x="1727834" y="907288"/>
                </a:lnTo>
                <a:lnTo>
                  <a:pt x="1728470" y="915162"/>
                </a:lnTo>
                <a:lnTo>
                  <a:pt x="1728977" y="923036"/>
                </a:lnTo>
                <a:lnTo>
                  <a:pt x="1735835" y="929005"/>
                </a:lnTo>
                <a:lnTo>
                  <a:pt x="1860389" y="919607"/>
                </a:lnTo>
                <a:lnTo>
                  <a:pt x="1835403" y="919607"/>
                </a:lnTo>
                <a:lnTo>
                  <a:pt x="1787804" y="896423"/>
                </a:lnTo>
                <a:close/>
              </a:path>
              <a:path w="1867534" h="929004">
                <a:moveTo>
                  <a:pt x="1816179" y="894277"/>
                </a:moveTo>
                <a:lnTo>
                  <a:pt x="1787804" y="896423"/>
                </a:lnTo>
                <a:lnTo>
                  <a:pt x="1835403" y="919607"/>
                </a:lnTo>
                <a:lnTo>
                  <a:pt x="1837819" y="914654"/>
                </a:lnTo>
                <a:lnTo>
                  <a:pt x="1829815" y="914654"/>
                </a:lnTo>
                <a:lnTo>
                  <a:pt x="1816179" y="894277"/>
                </a:lnTo>
                <a:close/>
              </a:path>
              <a:path w="1867534" h="929004">
                <a:moveTo>
                  <a:pt x="1785111" y="807974"/>
                </a:moveTo>
                <a:lnTo>
                  <a:pt x="1778507" y="812292"/>
                </a:lnTo>
                <a:lnTo>
                  <a:pt x="1772030" y="816737"/>
                </a:lnTo>
                <a:lnTo>
                  <a:pt x="1770252" y="825627"/>
                </a:lnTo>
                <a:lnTo>
                  <a:pt x="1800357" y="870635"/>
                </a:lnTo>
                <a:lnTo>
                  <a:pt x="1847977" y="893826"/>
                </a:lnTo>
                <a:lnTo>
                  <a:pt x="1835403" y="919607"/>
                </a:lnTo>
                <a:lnTo>
                  <a:pt x="1860389" y="919607"/>
                </a:lnTo>
                <a:lnTo>
                  <a:pt x="1867153" y="919099"/>
                </a:lnTo>
                <a:lnTo>
                  <a:pt x="1794002" y="809752"/>
                </a:lnTo>
                <a:lnTo>
                  <a:pt x="1785111" y="807974"/>
                </a:lnTo>
                <a:close/>
              </a:path>
              <a:path w="1867534" h="929004">
                <a:moveTo>
                  <a:pt x="1840610" y="892429"/>
                </a:moveTo>
                <a:lnTo>
                  <a:pt x="1816179" y="894277"/>
                </a:lnTo>
                <a:lnTo>
                  <a:pt x="1829815" y="914654"/>
                </a:lnTo>
                <a:lnTo>
                  <a:pt x="1840610" y="892429"/>
                </a:lnTo>
                <a:close/>
              </a:path>
              <a:path w="1867534" h="929004">
                <a:moveTo>
                  <a:pt x="1845108" y="892429"/>
                </a:moveTo>
                <a:lnTo>
                  <a:pt x="1840610" y="892429"/>
                </a:lnTo>
                <a:lnTo>
                  <a:pt x="1829815" y="914654"/>
                </a:lnTo>
                <a:lnTo>
                  <a:pt x="1837819" y="914654"/>
                </a:lnTo>
                <a:lnTo>
                  <a:pt x="1847977" y="893826"/>
                </a:lnTo>
                <a:lnTo>
                  <a:pt x="1845108" y="892429"/>
                </a:lnTo>
                <a:close/>
              </a:path>
              <a:path w="1867534" h="929004">
                <a:moveTo>
                  <a:pt x="12572" y="0"/>
                </a:moveTo>
                <a:lnTo>
                  <a:pt x="0" y="25654"/>
                </a:lnTo>
                <a:lnTo>
                  <a:pt x="1787804" y="896423"/>
                </a:lnTo>
                <a:lnTo>
                  <a:pt x="1816179" y="894277"/>
                </a:lnTo>
                <a:lnTo>
                  <a:pt x="1800357" y="870635"/>
                </a:lnTo>
                <a:lnTo>
                  <a:pt x="12572" y="0"/>
                </a:lnTo>
                <a:close/>
              </a:path>
              <a:path w="1867534" h="929004">
                <a:moveTo>
                  <a:pt x="1800357" y="870635"/>
                </a:moveTo>
                <a:lnTo>
                  <a:pt x="1816179" y="894277"/>
                </a:lnTo>
                <a:lnTo>
                  <a:pt x="1840610" y="892429"/>
                </a:lnTo>
                <a:lnTo>
                  <a:pt x="1845108" y="892429"/>
                </a:lnTo>
                <a:lnTo>
                  <a:pt x="1800357" y="87063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5727" y="4736591"/>
            <a:ext cx="1075944" cy="30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7257" y="4811903"/>
            <a:ext cx="880744" cy="118110"/>
          </a:xfrm>
          <a:custGeom>
            <a:avLst/>
            <a:gdLst/>
            <a:ahLst/>
            <a:cxnLst/>
            <a:rect l="l" t="t" r="r" b="b"/>
            <a:pathLst>
              <a:path w="880745" h="118110">
                <a:moveTo>
                  <a:pt x="779399" y="0"/>
                </a:moveTo>
                <a:lnTo>
                  <a:pt x="771651" y="2032"/>
                </a:lnTo>
                <a:lnTo>
                  <a:pt x="768095" y="8128"/>
                </a:lnTo>
                <a:lnTo>
                  <a:pt x="764540" y="14097"/>
                </a:lnTo>
                <a:lnTo>
                  <a:pt x="766572" y="21971"/>
                </a:lnTo>
                <a:lnTo>
                  <a:pt x="772541" y="25527"/>
                </a:lnTo>
                <a:lnTo>
                  <a:pt x="808024" y="46284"/>
                </a:lnTo>
                <a:lnTo>
                  <a:pt x="855218" y="46355"/>
                </a:lnTo>
                <a:lnTo>
                  <a:pt x="855091" y="71755"/>
                </a:lnTo>
                <a:lnTo>
                  <a:pt x="808138" y="71755"/>
                </a:lnTo>
                <a:lnTo>
                  <a:pt x="766444" y="96012"/>
                </a:lnTo>
                <a:lnTo>
                  <a:pt x="764413" y="103759"/>
                </a:lnTo>
                <a:lnTo>
                  <a:pt x="767842" y="109855"/>
                </a:lnTo>
                <a:lnTo>
                  <a:pt x="771398" y="115824"/>
                </a:lnTo>
                <a:lnTo>
                  <a:pt x="779144" y="117983"/>
                </a:lnTo>
                <a:lnTo>
                  <a:pt x="858721" y="71755"/>
                </a:lnTo>
                <a:lnTo>
                  <a:pt x="855091" y="71755"/>
                </a:lnTo>
                <a:lnTo>
                  <a:pt x="858840" y="71685"/>
                </a:lnTo>
                <a:lnTo>
                  <a:pt x="880364" y="59182"/>
                </a:lnTo>
                <a:lnTo>
                  <a:pt x="785368" y="3556"/>
                </a:lnTo>
                <a:lnTo>
                  <a:pt x="779399" y="0"/>
                </a:lnTo>
                <a:close/>
              </a:path>
              <a:path w="880745" h="118110">
                <a:moveTo>
                  <a:pt x="829910" y="59088"/>
                </a:moveTo>
                <a:lnTo>
                  <a:pt x="808258" y="71685"/>
                </a:lnTo>
                <a:lnTo>
                  <a:pt x="855091" y="71755"/>
                </a:lnTo>
                <a:lnTo>
                  <a:pt x="855099" y="70104"/>
                </a:lnTo>
                <a:lnTo>
                  <a:pt x="848741" y="70104"/>
                </a:lnTo>
                <a:lnTo>
                  <a:pt x="829910" y="59088"/>
                </a:lnTo>
                <a:close/>
              </a:path>
              <a:path w="880745" h="118110">
                <a:moveTo>
                  <a:pt x="0" y="45085"/>
                </a:moveTo>
                <a:lnTo>
                  <a:pt x="0" y="70485"/>
                </a:lnTo>
                <a:lnTo>
                  <a:pt x="808258" y="71685"/>
                </a:lnTo>
                <a:lnTo>
                  <a:pt x="829910" y="59088"/>
                </a:lnTo>
                <a:lnTo>
                  <a:pt x="808024" y="46284"/>
                </a:lnTo>
                <a:lnTo>
                  <a:pt x="0" y="45085"/>
                </a:lnTo>
                <a:close/>
              </a:path>
              <a:path w="880745" h="118110">
                <a:moveTo>
                  <a:pt x="848741" y="48133"/>
                </a:moveTo>
                <a:lnTo>
                  <a:pt x="829910" y="59088"/>
                </a:lnTo>
                <a:lnTo>
                  <a:pt x="848741" y="70104"/>
                </a:lnTo>
                <a:lnTo>
                  <a:pt x="848741" y="48133"/>
                </a:lnTo>
                <a:close/>
              </a:path>
              <a:path w="880745" h="118110">
                <a:moveTo>
                  <a:pt x="855209" y="48133"/>
                </a:moveTo>
                <a:lnTo>
                  <a:pt x="848741" y="48133"/>
                </a:lnTo>
                <a:lnTo>
                  <a:pt x="848741" y="70104"/>
                </a:lnTo>
                <a:lnTo>
                  <a:pt x="855099" y="70104"/>
                </a:lnTo>
                <a:lnTo>
                  <a:pt x="855209" y="48133"/>
                </a:lnTo>
                <a:close/>
              </a:path>
              <a:path w="880745" h="118110">
                <a:moveTo>
                  <a:pt x="808024" y="46284"/>
                </a:moveTo>
                <a:lnTo>
                  <a:pt x="829910" y="59088"/>
                </a:lnTo>
                <a:lnTo>
                  <a:pt x="848741" y="48133"/>
                </a:lnTo>
                <a:lnTo>
                  <a:pt x="855209" y="48133"/>
                </a:lnTo>
                <a:lnTo>
                  <a:pt x="855218" y="46355"/>
                </a:lnTo>
                <a:lnTo>
                  <a:pt x="808024" y="462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2151" y="4804536"/>
            <a:ext cx="1271905" cy="132715"/>
          </a:xfrm>
          <a:custGeom>
            <a:avLst/>
            <a:gdLst/>
            <a:ahLst/>
            <a:cxnLst/>
            <a:rect l="l" t="t" r="r" b="b"/>
            <a:pathLst>
              <a:path w="1271904" h="132714">
                <a:moveTo>
                  <a:pt x="1157986" y="0"/>
                </a:moveTo>
                <a:lnTo>
                  <a:pt x="1149223" y="2286"/>
                </a:lnTo>
                <a:lnTo>
                  <a:pt x="1141349" y="16001"/>
                </a:lnTo>
                <a:lnTo>
                  <a:pt x="1143635" y="24764"/>
                </a:lnTo>
                <a:lnTo>
                  <a:pt x="1190522" y="52137"/>
                </a:lnTo>
                <a:lnTo>
                  <a:pt x="1243329" y="52196"/>
                </a:lnTo>
                <a:lnTo>
                  <a:pt x="1243329" y="80771"/>
                </a:lnTo>
                <a:lnTo>
                  <a:pt x="1190283" y="80771"/>
                </a:lnTo>
                <a:lnTo>
                  <a:pt x="1143508" y="107950"/>
                </a:lnTo>
                <a:lnTo>
                  <a:pt x="1141222" y="116712"/>
                </a:lnTo>
                <a:lnTo>
                  <a:pt x="1149096" y="130429"/>
                </a:lnTo>
                <a:lnTo>
                  <a:pt x="1157859" y="132714"/>
                </a:lnTo>
                <a:lnTo>
                  <a:pt x="1247208" y="80771"/>
                </a:lnTo>
                <a:lnTo>
                  <a:pt x="1243329" y="80771"/>
                </a:lnTo>
                <a:lnTo>
                  <a:pt x="1247311" y="80712"/>
                </a:lnTo>
                <a:lnTo>
                  <a:pt x="1271651" y="66548"/>
                </a:lnTo>
                <a:lnTo>
                  <a:pt x="1157986" y="0"/>
                </a:lnTo>
                <a:close/>
              </a:path>
              <a:path w="1271904" h="132714">
                <a:moveTo>
                  <a:pt x="1214960" y="66404"/>
                </a:moveTo>
                <a:lnTo>
                  <a:pt x="1190385" y="80712"/>
                </a:lnTo>
                <a:lnTo>
                  <a:pt x="1243329" y="80771"/>
                </a:lnTo>
                <a:lnTo>
                  <a:pt x="1243329" y="78739"/>
                </a:lnTo>
                <a:lnTo>
                  <a:pt x="1236090" y="78739"/>
                </a:lnTo>
                <a:lnTo>
                  <a:pt x="1214960" y="66404"/>
                </a:lnTo>
                <a:close/>
              </a:path>
              <a:path w="1271904" h="132714">
                <a:moveTo>
                  <a:pt x="126" y="50800"/>
                </a:moveTo>
                <a:lnTo>
                  <a:pt x="0" y="79375"/>
                </a:lnTo>
                <a:lnTo>
                  <a:pt x="1190385" y="80712"/>
                </a:lnTo>
                <a:lnTo>
                  <a:pt x="1214960" y="66404"/>
                </a:lnTo>
                <a:lnTo>
                  <a:pt x="1190522" y="52137"/>
                </a:lnTo>
                <a:lnTo>
                  <a:pt x="126" y="50800"/>
                </a:lnTo>
                <a:close/>
              </a:path>
              <a:path w="1271904" h="132714">
                <a:moveTo>
                  <a:pt x="1236090" y="54101"/>
                </a:moveTo>
                <a:lnTo>
                  <a:pt x="1214960" y="66404"/>
                </a:lnTo>
                <a:lnTo>
                  <a:pt x="1236090" y="78739"/>
                </a:lnTo>
                <a:lnTo>
                  <a:pt x="1236090" y="54101"/>
                </a:lnTo>
                <a:close/>
              </a:path>
              <a:path w="1271904" h="132714">
                <a:moveTo>
                  <a:pt x="1243329" y="54101"/>
                </a:moveTo>
                <a:lnTo>
                  <a:pt x="1236090" y="54101"/>
                </a:lnTo>
                <a:lnTo>
                  <a:pt x="1236090" y="78739"/>
                </a:lnTo>
                <a:lnTo>
                  <a:pt x="1243329" y="78739"/>
                </a:lnTo>
                <a:lnTo>
                  <a:pt x="1243329" y="54101"/>
                </a:lnTo>
                <a:close/>
              </a:path>
              <a:path w="1271904" h="132714">
                <a:moveTo>
                  <a:pt x="1190522" y="52137"/>
                </a:moveTo>
                <a:lnTo>
                  <a:pt x="1214960" y="66404"/>
                </a:lnTo>
                <a:lnTo>
                  <a:pt x="1236090" y="54101"/>
                </a:lnTo>
                <a:lnTo>
                  <a:pt x="1243329" y="54101"/>
                </a:lnTo>
                <a:lnTo>
                  <a:pt x="1243329" y="52196"/>
                </a:lnTo>
                <a:lnTo>
                  <a:pt x="1190522" y="5213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8332" y="4804664"/>
            <a:ext cx="1663064" cy="132715"/>
          </a:xfrm>
          <a:custGeom>
            <a:avLst/>
            <a:gdLst/>
            <a:ahLst/>
            <a:cxnLst/>
            <a:rect l="l" t="t" r="r" b="b"/>
            <a:pathLst>
              <a:path w="1663065" h="132714">
                <a:moveTo>
                  <a:pt x="1549272" y="0"/>
                </a:moveTo>
                <a:lnTo>
                  <a:pt x="1540510" y="2286"/>
                </a:lnTo>
                <a:lnTo>
                  <a:pt x="1536445" y="9017"/>
                </a:lnTo>
                <a:lnTo>
                  <a:pt x="1532509" y="15875"/>
                </a:lnTo>
                <a:lnTo>
                  <a:pt x="1534794" y="24637"/>
                </a:lnTo>
                <a:lnTo>
                  <a:pt x="1541652" y="28575"/>
                </a:lnTo>
                <a:lnTo>
                  <a:pt x="1581666" y="52024"/>
                </a:lnTo>
                <a:lnTo>
                  <a:pt x="1634489" y="52069"/>
                </a:lnTo>
                <a:lnTo>
                  <a:pt x="1634489" y="80644"/>
                </a:lnTo>
                <a:lnTo>
                  <a:pt x="1581502" y="80644"/>
                </a:lnTo>
                <a:lnTo>
                  <a:pt x="1541525" y="103886"/>
                </a:lnTo>
                <a:lnTo>
                  <a:pt x="1534794" y="107950"/>
                </a:lnTo>
                <a:lnTo>
                  <a:pt x="1532382" y="116712"/>
                </a:lnTo>
                <a:lnTo>
                  <a:pt x="1536445" y="123443"/>
                </a:lnTo>
                <a:lnTo>
                  <a:pt x="1540383" y="130302"/>
                </a:lnTo>
                <a:lnTo>
                  <a:pt x="1549145" y="132587"/>
                </a:lnTo>
                <a:lnTo>
                  <a:pt x="1638368" y="80644"/>
                </a:lnTo>
                <a:lnTo>
                  <a:pt x="1634489" y="80644"/>
                </a:lnTo>
                <a:lnTo>
                  <a:pt x="1638446" y="80599"/>
                </a:lnTo>
                <a:lnTo>
                  <a:pt x="1662811" y="66421"/>
                </a:lnTo>
                <a:lnTo>
                  <a:pt x="1549272" y="0"/>
                </a:lnTo>
                <a:close/>
              </a:path>
              <a:path w="1663065" h="132714">
                <a:moveTo>
                  <a:pt x="1606100" y="66344"/>
                </a:moveTo>
                <a:lnTo>
                  <a:pt x="1581580" y="80599"/>
                </a:lnTo>
                <a:lnTo>
                  <a:pt x="1634489" y="80644"/>
                </a:lnTo>
                <a:lnTo>
                  <a:pt x="1634489" y="78740"/>
                </a:lnTo>
                <a:lnTo>
                  <a:pt x="1627250" y="78740"/>
                </a:lnTo>
                <a:lnTo>
                  <a:pt x="1606100" y="66344"/>
                </a:lnTo>
                <a:close/>
              </a:path>
              <a:path w="1663065" h="132714">
                <a:moveTo>
                  <a:pt x="126" y="50673"/>
                </a:moveTo>
                <a:lnTo>
                  <a:pt x="0" y="79248"/>
                </a:lnTo>
                <a:lnTo>
                  <a:pt x="1581580" y="80599"/>
                </a:lnTo>
                <a:lnTo>
                  <a:pt x="1606100" y="66344"/>
                </a:lnTo>
                <a:lnTo>
                  <a:pt x="1581666" y="52024"/>
                </a:lnTo>
                <a:lnTo>
                  <a:pt x="126" y="50673"/>
                </a:lnTo>
                <a:close/>
              </a:path>
              <a:path w="1663065" h="132714">
                <a:moveTo>
                  <a:pt x="1627377" y="53975"/>
                </a:moveTo>
                <a:lnTo>
                  <a:pt x="1606100" y="66344"/>
                </a:lnTo>
                <a:lnTo>
                  <a:pt x="1627250" y="78740"/>
                </a:lnTo>
                <a:lnTo>
                  <a:pt x="1627377" y="53975"/>
                </a:lnTo>
                <a:close/>
              </a:path>
              <a:path w="1663065" h="132714">
                <a:moveTo>
                  <a:pt x="1634489" y="53975"/>
                </a:moveTo>
                <a:lnTo>
                  <a:pt x="1627377" y="53975"/>
                </a:lnTo>
                <a:lnTo>
                  <a:pt x="1627250" y="78740"/>
                </a:lnTo>
                <a:lnTo>
                  <a:pt x="1634489" y="78740"/>
                </a:lnTo>
                <a:lnTo>
                  <a:pt x="1634489" y="53975"/>
                </a:lnTo>
                <a:close/>
              </a:path>
              <a:path w="1663065" h="132714">
                <a:moveTo>
                  <a:pt x="1581666" y="52024"/>
                </a:moveTo>
                <a:lnTo>
                  <a:pt x="1606100" y="66344"/>
                </a:lnTo>
                <a:lnTo>
                  <a:pt x="1627377" y="53975"/>
                </a:lnTo>
                <a:lnTo>
                  <a:pt x="1634489" y="53975"/>
                </a:lnTo>
                <a:lnTo>
                  <a:pt x="1634489" y="52069"/>
                </a:lnTo>
                <a:lnTo>
                  <a:pt x="1581666" y="5202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30576" y="5022722"/>
            <a:ext cx="1478915" cy="761365"/>
          </a:xfrm>
          <a:custGeom>
            <a:avLst/>
            <a:gdLst/>
            <a:ahLst/>
            <a:cxnLst/>
            <a:rect l="l" t="t" r="r" b="b"/>
            <a:pathLst>
              <a:path w="1478914" h="761364">
                <a:moveTo>
                  <a:pt x="1399574" y="729503"/>
                </a:moveTo>
                <a:lnTo>
                  <a:pt x="1345438" y="732866"/>
                </a:lnTo>
                <a:lnTo>
                  <a:pt x="1339342" y="739647"/>
                </a:lnTo>
                <a:lnTo>
                  <a:pt x="1340358" y="755395"/>
                </a:lnTo>
                <a:lnTo>
                  <a:pt x="1347089" y="761377"/>
                </a:lnTo>
                <a:lnTo>
                  <a:pt x="1478125" y="753249"/>
                </a:lnTo>
                <a:lnTo>
                  <a:pt x="1446784" y="753249"/>
                </a:lnTo>
                <a:lnTo>
                  <a:pt x="1399574" y="729503"/>
                </a:lnTo>
                <a:close/>
              </a:path>
              <a:path w="1478914" h="761364">
                <a:moveTo>
                  <a:pt x="1427846" y="727747"/>
                </a:moveTo>
                <a:lnTo>
                  <a:pt x="1399574" y="729503"/>
                </a:lnTo>
                <a:lnTo>
                  <a:pt x="1446784" y="753249"/>
                </a:lnTo>
                <a:lnTo>
                  <a:pt x="1449285" y="748271"/>
                </a:lnTo>
                <a:lnTo>
                  <a:pt x="1441196" y="748271"/>
                </a:lnTo>
                <a:lnTo>
                  <a:pt x="1427846" y="727747"/>
                </a:lnTo>
                <a:close/>
              </a:path>
              <a:path w="1478914" h="761364">
                <a:moveTo>
                  <a:pt x="1397889" y="641007"/>
                </a:moveTo>
                <a:lnTo>
                  <a:pt x="1384681" y="649604"/>
                </a:lnTo>
                <a:lnTo>
                  <a:pt x="1382776" y="658456"/>
                </a:lnTo>
                <a:lnTo>
                  <a:pt x="1412376" y="703963"/>
                </a:lnTo>
                <a:lnTo>
                  <a:pt x="1459611" y="727722"/>
                </a:lnTo>
                <a:lnTo>
                  <a:pt x="1446784" y="753249"/>
                </a:lnTo>
                <a:lnTo>
                  <a:pt x="1478125" y="753249"/>
                </a:lnTo>
                <a:lnTo>
                  <a:pt x="1478534" y="753224"/>
                </a:lnTo>
                <a:lnTo>
                  <a:pt x="1411097" y="649490"/>
                </a:lnTo>
                <a:lnTo>
                  <a:pt x="1406778" y="642886"/>
                </a:lnTo>
                <a:lnTo>
                  <a:pt x="1397889" y="641007"/>
                </a:lnTo>
                <a:close/>
              </a:path>
              <a:path w="1478914" h="761364">
                <a:moveTo>
                  <a:pt x="1452372" y="726224"/>
                </a:moveTo>
                <a:lnTo>
                  <a:pt x="1427846" y="727747"/>
                </a:lnTo>
                <a:lnTo>
                  <a:pt x="1441196" y="748271"/>
                </a:lnTo>
                <a:lnTo>
                  <a:pt x="1452372" y="726224"/>
                </a:lnTo>
                <a:close/>
              </a:path>
              <a:path w="1478914" h="761364">
                <a:moveTo>
                  <a:pt x="1456631" y="726224"/>
                </a:moveTo>
                <a:lnTo>
                  <a:pt x="1452372" y="726224"/>
                </a:lnTo>
                <a:lnTo>
                  <a:pt x="1441196" y="748271"/>
                </a:lnTo>
                <a:lnTo>
                  <a:pt x="1449285" y="748271"/>
                </a:lnTo>
                <a:lnTo>
                  <a:pt x="1459611" y="727722"/>
                </a:lnTo>
                <a:lnTo>
                  <a:pt x="1456631" y="726224"/>
                </a:lnTo>
                <a:close/>
              </a:path>
              <a:path w="1478914" h="761364">
                <a:moveTo>
                  <a:pt x="12827" y="0"/>
                </a:moveTo>
                <a:lnTo>
                  <a:pt x="0" y="25526"/>
                </a:lnTo>
                <a:lnTo>
                  <a:pt x="1399574" y="729503"/>
                </a:lnTo>
                <a:lnTo>
                  <a:pt x="1427846" y="727747"/>
                </a:lnTo>
                <a:lnTo>
                  <a:pt x="1412376" y="703963"/>
                </a:lnTo>
                <a:lnTo>
                  <a:pt x="12827" y="0"/>
                </a:lnTo>
                <a:close/>
              </a:path>
              <a:path w="1478914" h="761364">
                <a:moveTo>
                  <a:pt x="1412376" y="703963"/>
                </a:moveTo>
                <a:lnTo>
                  <a:pt x="1427846" y="727747"/>
                </a:lnTo>
                <a:lnTo>
                  <a:pt x="1452372" y="726224"/>
                </a:lnTo>
                <a:lnTo>
                  <a:pt x="1456631" y="726224"/>
                </a:lnTo>
                <a:lnTo>
                  <a:pt x="1412376" y="70396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93438" y="5876734"/>
            <a:ext cx="1956435" cy="132715"/>
          </a:xfrm>
          <a:custGeom>
            <a:avLst/>
            <a:gdLst/>
            <a:ahLst/>
            <a:cxnLst/>
            <a:rect l="l" t="t" r="r" b="b"/>
            <a:pathLst>
              <a:path w="1956435" h="132714">
                <a:moveTo>
                  <a:pt x="1842642" y="0"/>
                </a:moveTo>
                <a:lnTo>
                  <a:pt x="1833879" y="2298"/>
                </a:lnTo>
                <a:lnTo>
                  <a:pt x="1829815" y="9118"/>
                </a:lnTo>
                <a:lnTo>
                  <a:pt x="1825878" y="15925"/>
                </a:lnTo>
                <a:lnTo>
                  <a:pt x="1828164" y="24676"/>
                </a:lnTo>
                <a:lnTo>
                  <a:pt x="1875033" y="52057"/>
                </a:lnTo>
                <a:lnTo>
                  <a:pt x="1927860" y="52095"/>
                </a:lnTo>
                <a:lnTo>
                  <a:pt x="1927860" y="80670"/>
                </a:lnTo>
                <a:lnTo>
                  <a:pt x="1874973" y="80670"/>
                </a:lnTo>
                <a:lnTo>
                  <a:pt x="1828164" y="107962"/>
                </a:lnTo>
                <a:lnTo>
                  <a:pt x="1825752" y="116700"/>
                </a:lnTo>
                <a:lnTo>
                  <a:pt x="1829815" y="123520"/>
                </a:lnTo>
                <a:lnTo>
                  <a:pt x="1833752" y="130340"/>
                </a:lnTo>
                <a:lnTo>
                  <a:pt x="1842515" y="132651"/>
                </a:lnTo>
                <a:lnTo>
                  <a:pt x="1931815" y="80670"/>
                </a:lnTo>
                <a:lnTo>
                  <a:pt x="1927860" y="80670"/>
                </a:lnTo>
                <a:lnTo>
                  <a:pt x="1931880" y="80632"/>
                </a:lnTo>
                <a:lnTo>
                  <a:pt x="1956308" y="66408"/>
                </a:lnTo>
                <a:lnTo>
                  <a:pt x="1842642" y="0"/>
                </a:lnTo>
                <a:close/>
              </a:path>
              <a:path w="1956435" h="132714">
                <a:moveTo>
                  <a:pt x="1899525" y="66385"/>
                </a:moveTo>
                <a:lnTo>
                  <a:pt x="1875037" y="80632"/>
                </a:lnTo>
                <a:lnTo>
                  <a:pt x="1927860" y="80670"/>
                </a:lnTo>
                <a:lnTo>
                  <a:pt x="1927860" y="78727"/>
                </a:lnTo>
                <a:lnTo>
                  <a:pt x="1920621" y="78727"/>
                </a:lnTo>
                <a:lnTo>
                  <a:pt x="1899525" y="66385"/>
                </a:lnTo>
                <a:close/>
              </a:path>
              <a:path w="1956435" h="132714">
                <a:moveTo>
                  <a:pt x="0" y="50723"/>
                </a:moveTo>
                <a:lnTo>
                  <a:pt x="0" y="79298"/>
                </a:lnTo>
                <a:lnTo>
                  <a:pt x="1875037" y="80632"/>
                </a:lnTo>
                <a:lnTo>
                  <a:pt x="1899525" y="66385"/>
                </a:lnTo>
                <a:lnTo>
                  <a:pt x="1875033" y="52057"/>
                </a:lnTo>
                <a:lnTo>
                  <a:pt x="0" y="50723"/>
                </a:lnTo>
                <a:close/>
              </a:path>
              <a:path w="1956435" h="132714">
                <a:moveTo>
                  <a:pt x="1920748" y="54038"/>
                </a:moveTo>
                <a:lnTo>
                  <a:pt x="1899525" y="66385"/>
                </a:lnTo>
                <a:lnTo>
                  <a:pt x="1920621" y="78727"/>
                </a:lnTo>
                <a:lnTo>
                  <a:pt x="1920748" y="54038"/>
                </a:lnTo>
                <a:close/>
              </a:path>
              <a:path w="1956435" h="132714">
                <a:moveTo>
                  <a:pt x="1927860" y="54038"/>
                </a:moveTo>
                <a:lnTo>
                  <a:pt x="1920748" y="54038"/>
                </a:lnTo>
                <a:lnTo>
                  <a:pt x="1920621" y="78727"/>
                </a:lnTo>
                <a:lnTo>
                  <a:pt x="1927860" y="78727"/>
                </a:lnTo>
                <a:lnTo>
                  <a:pt x="1927860" y="54038"/>
                </a:lnTo>
                <a:close/>
              </a:path>
              <a:path w="1956435" h="132714">
                <a:moveTo>
                  <a:pt x="1875033" y="52057"/>
                </a:moveTo>
                <a:lnTo>
                  <a:pt x="1899525" y="66385"/>
                </a:lnTo>
                <a:lnTo>
                  <a:pt x="1920748" y="54038"/>
                </a:lnTo>
                <a:lnTo>
                  <a:pt x="1927860" y="54038"/>
                </a:lnTo>
                <a:lnTo>
                  <a:pt x="1927860" y="52095"/>
                </a:lnTo>
                <a:lnTo>
                  <a:pt x="1875033" y="5205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83907" y="4901184"/>
            <a:ext cx="992124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25309" y="5035422"/>
            <a:ext cx="796290" cy="749935"/>
          </a:xfrm>
          <a:custGeom>
            <a:avLst/>
            <a:gdLst/>
            <a:ahLst/>
            <a:cxnLst/>
            <a:rect l="l" t="t" r="r" b="b"/>
            <a:pathLst>
              <a:path w="796290" h="749935">
                <a:moveTo>
                  <a:pt x="759401" y="34523"/>
                </a:moveTo>
                <a:lnTo>
                  <a:pt x="734853" y="40215"/>
                </a:lnTo>
                <a:lnTo>
                  <a:pt x="0" y="731240"/>
                </a:lnTo>
                <a:lnTo>
                  <a:pt x="17399" y="749744"/>
                </a:lnTo>
                <a:lnTo>
                  <a:pt x="752225" y="58781"/>
                </a:lnTo>
                <a:lnTo>
                  <a:pt x="759401" y="34523"/>
                </a:lnTo>
                <a:close/>
              </a:path>
              <a:path w="796290" h="749935">
                <a:moveTo>
                  <a:pt x="793791" y="8000"/>
                </a:moveTo>
                <a:lnTo>
                  <a:pt x="769112" y="8000"/>
                </a:lnTo>
                <a:lnTo>
                  <a:pt x="786511" y="26543"/>
                </a:lnTo>
                <a:lnTo>
                  <a:pt x="752225" y="58781"/>
                </a:lnTo>
                <a:lnTo>
                  <a:pt x="740537" y="98297"/>
                </a:lnTo>
                <a:lnTo>
                  <a:pt x="738505" y="105028"/>
                </a:lnTo>
                <a:lnTo>
                  <a:pt x="742442" y="112013"/>
                </a:lnTo>
                <a:lnTo>
                  <a:pt x="755776" y="116077"/>
                </a:lnTo>
                <a:lnTo>
                  <a:pt x="762889" y="112140"/>
                </a:lnTo>
                <a:lnTo>
                  <a:pt x="765033" y="105028"/>
                </a:lnTo>
                <a:lnTo>
                  <a:pt x="793791" y="8000"/>
                </a:lnTo>
                <a:close/>
              </a:path>
              <a:path w="796290" h="749935">
                <a:moveTo>
                  <a:pt x="774474" y="13715"/>
                </a:moveTo>
                <a:lnTo>
                  <a:pt x="765556" y="13715"/>
                </a:lnTo>
                <a:lnTo>
                  <a:pt x="780669" y="29590"/>
                </a:lnTo>
                <a:lnTo>
                  <a:pt x="759401" y="34523"/>
                </a:lnTo>
                <a:lnTo>
                  <a:pt x="752225" y="58781"/>
                </a:lnTo>
                <a:lnTo>
                  <a:pt x="786511" y="26543"/>
                </a:lnTo>
                <a:lnTo>
                  <a:pt x="774474" y="13715"/>
                </a:lnTo>
                <a:close/>
              </a:path>
              <a:path w="796290" h="749935">
                <a:moveTo>
                  <a:pt x="796163" y="0"/>
                </a:moveTo>
                <a:lnTo>
                  <a:pt x="682117" y="26288"/>
                </a:lnTo>
                <a:lnTo>
                  <a:pt x="677799" y="33146"/>
                </a:lnTo>
                <a:lnTo>
                  <a:pt x="679497" y="40215"/>
                </a:lnTo>
                <a:lnTo>
                  <a:pt x="680974" y="46735"/>
                </a:lnTo>
                <a:lnTo>
                  <a:pt x="687832" y="51053"/>
                </a:lnTo>
                <a:lnTo>
                  <a:pt x="734853" y="40215"/>
                </a:lnTo>
                <a:lnTo>
                  <a:pt x="769112" y="8000"/>
                </a:lnTo>
                <a:lnTo>
                  <a:pt x="793791" y="8000"/>
                </a:lnTo>
                <a:lnTo>
                  <a:pt x="796163" y="0"/>
                </a:lnTo>
                <a:close/>
              </a:path>
              <a:path w="796290" h="749935">
                <a:moveTo>
                  <a:pt x="769112" y="8000"/>
                </a:moveTo>
                <a:lnTo>
                  <a:pt x="734853" y="40215"/>
                </a:lnTo>
                <a:lnTo>
                  <a:pt x="759401" y="34523"/>
                </a:lnTo>
                <a:lnTo>
                  <a:pt x="765556" y="13715"/>
                </a:lnTo>
                <a:lnTo>
                  <a:pt x="774474" y="13715"/>
                </a:lnTo>
                <a:lnTo>
                  <a:pt x="769112" y="8000"/>
                </a:lnTo>
                <a:close/>
              </a:path>
              <a:path w="796290" h="749935">
                <a:moveTo>
                  <a:pt x="765556" y="13715"/>
                </a:moveTo>
                <a:lnTo>
                  <a:pt x="759401" y="34523"/>
                </a:lnTo>
                <a:lnTo>
                  <a:pt x="780669" y="29590"/>
                </a:lnTo>
                <a:lnTo>
                  <a:pt x="765556" y="1371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47947" y="5096383"/>
            <a:ext cx="403225" cy="611505"/>
          </a:xfrm>
          <a:custGeom>
            <a:avLst/>
            <a:gdLst/>
            <a:ahLst/>
            <a:cxnLst/>
            <a:rect l="l" t="t" r="r" b="b"/>
            <a:pathLst>
              <a:path w="403225" h="611504">
                <a:moveTo>
                  <a:pt x="23875" y="0"/>
                </a:moveTo>
                <a:lnTo>
                  <a:pt x="0" y="15494"/>
                </a:lnTo>
                <a:lnTo>
                  <a:pt x="124332" y="207391"/>
                </a:lnTo>
                <a:lnTo>
                  <a:pt x="148336" y="191770"/>
                </a:lnTo>
                <a:lnTo>
                  <a:pt x="23875" y="0"/>
                </a:lnTo>
                <a:close/>
              </a:path>
              <a:path w="403225" h="611504">
                <a:moveTo>
                  <a:pt x="194944" y="263652"/>
                </a:moveTo>
                <a:lnTo>
                  <a:pt x="171068" y="279273"/>
                </a:lnTo>
                <a:lnTo>
                  <a:pt x="295401" y="471043"/>
                </a:lnTo>
                <a:lnTo>
                  <a:pt x="319404" y="455422"/>
                </a:lnTo>
                <a:lnTo>
                  <a:pt x="194944" y="263652"/>
                </a:lnTo>
                <a:close/>
              </a:path>
              <a:path w="403225" h="611504">
                <a:moveTo>
                  <a:pt x="298576" y="526097"/>
                </a:moveTo>
                <a:lnTo>
                  <a:pt x="289940" y="528929"/>
                </a:lnTo>
                <a:lnTo>
                  <a:pt x="282828" y="543013"/>
                </a:lnTo>
                <a:lnTo>
                  <a:pt x="285623" y="551611"/>
                </a:lnTo>
                <a:lnTo>
                  <a:pt x="403225" y="610895"/>
                </a:lnTo>
                <a:lnTo>
                  <a:pt x="402466" y="594880"/>
                </a:lnTo>
                <a:lnTo>
                  <a:pt x="375792" y="594880"/>
                </a:lnTo>
                <a:lnTo>
                  <a:pt x="347094" y="550598"/>
                </a:lnTo>
                <a:lnTo>
                  <a:pt x="298576" y="526097"/>
                </a:lnTo>
                <a:close/>
              </a:path>
              <a:path w="403225" h="611504">
                <a:moveTo>
                  <a:pt x="347094" y="550598"/>
                </a:moveTo>
                <a:lnTo>
                  <a:pt x="375792" y="594880"/>
                </a:lnTo>
                <a:lnTo>
                  <a:pt x="386755" y="587781"/>
                </a:lnTo>
                <a:lnTo>
                  <a:pt x="373506" y="587781"/>
                </a:lnTo>
                <a:lnTo>
                  <a:pt x="372345" y="563332"/>
                </a:lnTo>
                <a:lnTo>
                  <a:pt x="347094" y="550598"/>
                </a:lnTo>
                <a:close/>
              </a:path>
              <a:path w="403225" h="611504">
                <a:moveTo>
                  <a:pt x="390271" y="473329"/>
                </a:moveTo>
                <a:lnTo>
                  <a:pt x="374523" y="474091"/>
                </a:lnTo>
                <a:lnTo>
                  <a:pt x="368426" y="480822"/>
                </a:lnTo>
                <a:lnTo>
                  <a:pt x="371003" y="535064"/>
                </a:lnTo>
                <a:lnTo>
                  <a:pt x="399796" y="579335"/>
                </a:lnTo>
                <a:lnTo>
                  <a:pt x="375792" y="594880"/>
                </a:lnTo>
                <a:lnTo>
                  <a:pt x="402466" y="594880"/>
                </a:lnTo>
                <a:lnTo>
                  <a:pt x="397001" y="479425"/>
                </a:lnTo>
                <a:lnTo>
                  <a:pt x="390271" y="473329"/>
                </a:lnTo>
                <a:close/>
              </a:path>
              <a:path w="403225" h="611504">
                <a:moveTo>
                  <a:pt x="372345" y="563332"/>
                </a:moveTo>
                <a:lnTo>
                  <a:pt x="373506" y="587781"/>
                </a:lnTo>
                <a:lnTo>
                  <a:pt x="394207" y="574357"/>
                </a:lnTo>
                <a:lnTo>
                  <a:pt x="372345" y="563332"/>
                </a:lnTo>
                <a:close/>
              </a:path>
              <a:path w="403225" h="611504">
                <a:moveTo>
                  <a:pt x="371003" y="535064"/>
                </a:moveTo>
                <a:lnTo>
                  <a:pt x="372345" y="563332"/>
                </a:lnTo>
                <a:lnTo>
                  <a:pt x="394207" y="574357"/>
                </a:lnTo>
                <a:lnTo>
                  <a:pt x="373506" y="587781"/>
                </a:lnTo>
                <a:lnTo>
                  <a:pt x="386755" y="587781"/>
                </a:lnTo>
                <a:lnTo>
                  <a:pt x="399796" y="579335"/>
                </a:lnTo>
                <a:lnTo>
                  <a:pt x="371003" y="535064"/>
                </a:lnTo>
                <a:close/>
              </a:path>
              <a:path w="403225" h="611504">
                <a:moveTo>
                  <a:pt x="366013" y="527392"/>
                </a:moveTo>
                <a:lnTo>
                  <a:pt x="342138" y="542950"/>
                </a:lnTo>
                <a:lnTo>
                  <a:pt x="347094" y="550598"/>
                </a:lnTo>
                <a:lnTo>
                  <a:pt x="372345" y="563332"/>
                </a:lnTo>
                <a:lnTo>
                  <a:pt x="371003" y="535064"/>
                </a:lnTo>
                <a:lnTo>
                  <a:pt x="366013" y="52739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8141" y="3936491"/>
            <a:ext cx="1138428" cy="194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9163" y="3957320"/>
            <a:ext cx="947419" cy="1750060"/>
          </a:xfrm>
          <a:custGeom>
            <a:avLst/>
            <a:gdLst/>
            <a:ahLst/>
            <a:cxnLst/>
            <a:rect l="l" t="t" r="r" b="b"/>
            <a:pathLst>
              <a:path w="947420" h="1750060">
                <a:moveTo>
                  <a:pt x="22351" y="0"/>
                </a:moveTo>
                <a:lnTo>
                  <a:pt x="0" y="12064"/>
                </a:lnTo>
                <a:lnTo>
                  <a:pt x="47878" y="101599"/>
                </a:lnTo>
                <a:lnTo>
                  <a:pt x="70231" y="89661"/>
                </a:lnTo>
                <a:lnTo>
                  <a:pt x="22351" y="0"/>
                </a:lnTo>
                <a:close/>
              </a:path>
              <a:path w="947420" h="1750060">
                <a:moveTo>
                  <a:pt x="106172" y="156844"/>
                </a:moveTo>
                <a:lnTo>
                  <a:pt x="83692" y="168909"/>
                </a:lnTo>
                <a:lnTo>
                  <a:pt x="131572" y="258444"/>
                </a:lnTo>
                <a:lnTo>
                  <a:pt x="154050" y="246506"/>
                </a:lnTo>
                <a:lnTo>
                  <a:pt x="106172" y="156844"/>
                </a:lnTo>
                <a:close/>
              </a:path>
              <a:path w="947420" h="1750060">
                <a:moveTo>
                  <a:pt x="189864" y="313689"/>
                </a:moveTo>
                <a:lnTo>
                  <a:pt x="167512" y="325627"/>
                </a:lnTo>
                <a:lnTo>
                  <a:pt x="215391" y="415289"/>
                </a:lnTo>
                <a:lnTo>
                  <a:pt x="237744" y="403351"/>
                </a:lnTo>
                <a:lnTo>
                  <a:pt x="189864" y="313689"/>
                </a:lnTo>
                <a:close/>
              </a:path>
              <a:path w="947420" h="1750060">
                <a:moveTo>
                  <a:pt x="273685" y="470534"/>
                </a:moveTo>
                <a:lnTo>
                  <a:pt x="251333" y="482472"/>
                </a:lnTo>
                <a:lnTo>
                  <a:pt x="299212" y="572134"/>
                </a:lnTo>
                <a:lnTo>
                  <a:pt x="321563" y="560196"/>
                </a:lnTo>
                <a:lnTo>
                  <a:pt x="273685" y="470534"/>
                </a:lnTo>
                <a:close/>
              </a:path>
              <a:path w="947420" h="1750060">
                <a:moveTo>
                  <a:pt x="357504" y="627379"/>
                </a:moveTo>
                <a:lnTo>
                  <a:pt x="335025" y="639317"/>
                </a:lnTo>
                <a:lnTo>
                  <a:pt x="382904" y="728979"/>
                </a:lnTo>
                <a:lnTo>
                  <a:pt x="405384" y="716914"/>
                </a:lnTo>
                <a:lnTo>
                  <a:pt x="357504" y="627379"/>
                </a:lnTo>
                <a:close/>
              </a:path>
              <a:path w="947420" h="1750060">
                <a:moveTo>
                  <a:pt x="441198" y="784224"/>
                </a:moveTo>
                <a:lnTo>
                  <a:pt x="418846" y="796162"/>
                </a:lnTo>
                <a:lnTo>
                  <a:pt x="466725" y="885697"/>
                </a:lnTo>
                <a:lnTo>
                  <a:pt x="489076" y="873759"/>
                </a:lnTo>
                <a:lnTo>
                  <a:pt x="441198" y="784224"/>
                </a:lnTo>
                <a:close/>
              </a:path>
              <a:path w="947420" h="1750060">
                <a:moveTo>
                  <a:pt x="525017" y="940942"/>
                </a:moveTo>
                <a:lnTo>
                  <a:pt x="502665" y="953007"/>
                </a:lnTo>
                <a:lnTo>
                  <a:pt x="550545" y="1042542"/>
                </a:lnTo>
                <a:lnTo>
                  <a:pt x="572897" y="1030604"/>
                </a:lnTo>
                <a:lnTo>
                  <a:pt x="525017" y="940942"/>
                </a:lnTo>
                <a:close/>
              </a:path>
              <a:path w="947420" h="1750060">
                <a:moveTo>
                  <a:pt x="608838" y="1097787"/>
                </a:moveTo>
                <a:lnTo>
                  <a:pt x="586359" y="1109852"/>
                </a:lnTo>
                <a:lnTo>
                  <a:pt x="634238" y="1199387"/>
                </a:lnTo>
                <a:lnTo>
                  <a:pt x="656716" y="1187449"/>
                </a:lnTo>
                <a:lnTo>
                  <a:pt x="608838" y="1097787"/>
                </a:lnTo>
                <a:close/>
              </a:path>
              <a:path w="947420" h="1750060">
                <a:moveTo>
                  <a:pt x="692658" y="1254632"/>
                </a:moveTo>
                <a:lnTo>
                  <a:pt x="670178" y="1266570"/>
                </a:lnTo>
                <a:lnTo>
                  <a:pt x="718058" y="1356232"/>
                </a:lnTo>
                <a:lnTo>
                  <a:pt x="740410" y="1344294"/>
                </a:lnTo>
                <a:lnTo>
                  <a:pt x="692658" y="1254632"/>
                </a:lnTo>
                <a:close/>
              </a:path>
              <a:path w="947420" h="1750060">
                <a:moveTo>
                  <a:pt x="776351" y="1411477"/>
                </a:moveTo>
                <a:lnTo>
                  <a:pt x="753998" y="1423415"/>
                </a:lnTo>
                <a:lnTo>
                  <a:pt x="801878" y="1513077"/>
                </a:lnTo>
                <a:lnTo>
                  <a:pt x="824230" y="1501139"/>
                </a:lnTo>
                <a:lnTo>
                  <a:pt x="776351" y="1411477"/>
                </a:lnTo>
                <a:close/>
              </a:path>
              <a:path w="947420" h="1750060">
                <a:moveTo>
                  <a:pt x="856488" y="1666963"/>
                </a:moveTo>
                <a:lnTo>
                  <a:pt x="848740" y="1668830"/>
                </a:lnTo>
                <a:lnTo>
                  <a:pt x="841375" y="1680768"/>
                </a:lnTo>
                <a:lnTo>
                  <a:pt x="843153" y="1688591"/>
                </a:lnTo>
                <a:lnTo>
                  <a:pt x="942847" y="1749958"/>
                </a:lnTo>
                <a:lnTo>
                  <a:pt x="943686" y="1727250"/>
                </a:lnTo>
                <a:lnTo>
                  <a:pt x="918210" y="1727250"/>
                </a:lnTo>
                <a:lnTo>
                  <a:pt x="919024" y="1705454"/>
                </a:lnTo>
                <a:lnTo>
                  <a:pt x="856488" y="1666963"/>
                </a:lnTo>
                <a:close/>
              </a:path>
              <a:path w="947420" h="1750060">
                <a:moveTo>
                  <a:pt x="919024" y="1705454"/>
                </a:moveTo>
                <a:lnTo>
                  <a:pt x="918210" y="1727250"/>
                </a:lnTo>
                <a:lnTo>
                  <a:pt x="937640" y="1716913"/>
                </a:lnTo>
                <a:lnTo>
                  <a:pt x="919024" y="1705454"/>
                </a:lnTo>
                <a:close/>
              </a:path>
              <a:path w="947420" h="1750060">
                <a:moveTo>
                  <a:pt x="927735" y="1626615"/>
                </a:moveTo>
                <a:lnTo>
                  <a:pt x="921765" y="1632089"/>
                </a:lnTo>
                <a:lnTo>
                  <a:pt x="919024" y="1705454"/>
                </a:lnTo>
                <a:lnTo>
                  <a:pt x="937640" y="1716913"/>
                </a:lnTo>
                <a:lnTo>
                  <a:pt x="918210" y="1727250"/>
                </a:lnTo>
                <a:lnTo>
                  <a:pt x="943686" y="1727250"/>
                </a:lnTo>
                <a:lnTo>
                  <a:pt x="947165" y="1633029"/>
                </a:lnTo>
                <a:lnTo>
                  <a:pt x="941705" y="1627123"/>
                </a:lnTo>
                <a:lnTo>
                  <a:pt x="927735" y="1626615"/>
                </a:lnTo>
                <a:close/>
              </a:path>
              <a:path w="947420" h="1750060">
                <a:moveTo>
                  <a:pt x="860170" y="1568322"/>
                </a:moveTo>
                <a:lnTo>
                  <a:pt x="837818" y="1580260"/>
                </a:lnTo>
                <a:lnTo>
                  <a:pt x="885570" y="1669872"/>
                </a:lnTo>
                <a:lnTo>
                  <a:pt x="908050" y="1657908"/>
                </a:lnTo>
                <a:lnTo>
                  <a:pt x="860170" y="156832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54958" y="3829050"/>
            <a:ext cx="1575815" cy="9471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5852" y="3959352"/>
            <a:ext cx="1380490" cy="755650"/>
          </a:xfrm>
          <a:custGeom>
            <a:avLst/>
            <a:gdLst/>
            <a:ahLst/>
            <a:cxnLst/>
            <a:rect l="l" t="t" r="r" b="b"/>
            <a:pathLst>
              <a:path w="1380489" h="755650">
                <a:moveTo>
                  <a:pt x="1310749" y="27017"/>
                </a:moveTo>
                <a:lnTo>
                  <a:pt x="0" y="733298"/>
                </a:lnTo>
                <a:lnTo>
                  <a:pt x="12064" y="755650"/>
                </a:lnTo>
                <a:lnTo>
                  <a:pt x="1322777" y="49512"/>
                </a:lnTo>
                <a:lnTo>
                  <a:pt x="1335998" y="27853"/>
                </a:lnTo>
                <a:lnTo>
                  <a:pt x="1310749" y="27017"/>
                </a:lnTo>
                <a:close/>
              </a:path>
              <a:path w="1380489" h="755650">
                <a:moveTo>
                  <a:pt x="1379897" y="4699"/>
                </a:moveTo>
                <a:lnTo>
                  <a:pt x="1352169" y="4699"/>
                </a:lnTo>
                <a:lnTo>
                  <a:pt x="1364234" y="27178"/>
                </a:lnTo>
                <a:lnTo>
                  <a:pt x="1322777" y="49512"/>
                </a:lnTo>
                <a:lnTo>
                  <a:pt x="1301369" y="84581"/>
                </a:lnTo>
                <a:lnTo>
                  <a:pt x="1297686" y="90550"/>
                </a:lnTo>
                <a:lnTo>
                  <a:pt x="1299590" y="98425"/>
                </a:lnTo>
                <a:lnTo>
                  <a:pt x="1305560" y="102108"/>
                </a:lnTo>
                <a:lnTo>
                  <a:pt x="1311528" y="105664"/>
                </a:lnTo>
                <a:lnTo>
                  <a:pt x="1319402" y="103886"/>
                </a:lnTo>
                <a:lnTo>
                  <a:pt x="1323086" y="97790"/>
                </a:lnTo>
                <a:lnTo>
                  <a:pt x="1379897" y="4699"/>
                </a:lnTo>
                <a:close/>
              </a:path>
              <a:path w="1380489" h="755650">
                <a:moveTo>
                  <a:pt x="1335998" y="27853"/>
                </a:moveTo>
                <a:lnTo>
                  <a:pt x="1322777" y="49512"/>
                </a:lnTo>
                <a:lnTo>
                  <a:pt x="1361640" y="28575"/>
                </a:lnTo>
                <a:lnTo>
                  <a:pt x="1357757" y="28575"/>
                </a:lnTo>
                <a:lnTo>
                  <a:pt x="1335998" y="27853"/>
                </a:lnTo>
                <a:close/>
              </a:path>
              <a:path w="1380489" h="755650">
                <a:moveTo>
                  <a:pt x="1347343" y="9271"/>
                </a:moveTo>
                <a:lnTo>
                  <a:pt x="1335998" y="27853"/>
                </a:lnTo>
                <a:lnTo>
                  <a:pt x="1357757" y="28575"/>
                </a:lnTo>
                <a:lnTo>
                  <a:pt x="1347343" y="9271"/>
                </a:lnTo>
                <a:close/>
              </a:path>
              <a:path w="1380489" h="755650">
                <a:moveTo>
                  <a:pt x="1354622" y="9271"/>
                </a:moveTo>
                <a:lnTo>
                  <a:pt x="1347343" y="9271"/>
                </a:lnTo>
                <a:lnTo>
                  <a:pt x="1357757" y="28575"/>
                </a:lnTo>
                <a:lnTo>
                  <a:pt x="1361640" y="28575"/>
                </a:lnTo>
                <a:lnTo>
                  <a:pt x="1364234" y="27178"/>
                </a:lnTo>
                <a:lnTo>
                  <a:pt x="1354622" y="9271"/>
                </a:lnTo>
                <a:close/>
              </a:path>
              <a:path w="1380489" h="755650">
                <a:moveTo>
                  <a:pt x="1352169" y="4699"/>
                </a:moveTo>
                <a:lnTo>
                  <a:pt x="1310749" y="27017"/>
                </a:lnTo>
                <a:lnTo>
                  <a:pt x="1335998" y="27853"/>
                </a:lnTo>
                <a:lnTo>
                  <a:pt x="1347343" y="9271"/>
                </a:lnTo>
                <a:lnTo>
                  <a:pt x="1354622" y="9271"/>
                </a:lnTo>
                <a:lnTo>
                  <a:pt x="1352169" y="4699"/>
                </a:lnTo>
                <a:close/>
              </a:path>
              <a:path w="1380489" h="755650">
                <a:moveTo>
                  <a:pt x="1263396" y="0"/>
                </a:moveTo>
                <a:lnTo>
                  <a:pt x="1257553" y="5461"/>
                </a:lnTo>
                <a:lnTo>
                  <a:pt x="1257046" y="19558"/>
                </a:lnTo>
                <a:lnTo>
                  <a:pt x="1262634" y="25400"/>
                </a:lnTo>
                <a:lnTo>
                  <a:pt x="1310749" y="27017"/>
                </a:lnTo>
                <a:lnTo>
                  <a:pt x="1352169" y="4699"/>
                </a:lnTo>
                <a:lnTo>
                  <a:pt x="1379897" y="4699"/>
                </a:lnTo>
                <a:lnTo>
                  <a:pt x="1380363" y="3937"/>
                </a:lnTo>
                <a:lnTo>
                  <a:pt x="12633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55850" y="4063745"/>
            <a:ext cx="1644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74641" y="4130802"/>
            <a:ext cx="137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39940" y="5202935"/>
            <a:ext cx="1016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13914" y="4199382"/>
            <a:ext cx="2311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50152" y="3996690"/>
            <a:ext cx="34226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1880"/>
              </a:lnSpc>
            </a:pPr>
            <a:r>
              <a:rPr sz="1800" b="1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600" b="1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06893" y="5338826"/>
            <a:ext cx="2311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28740" y="4599685"/>
            <a:ext cx="23114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b="1" spc="-5" dirty="0"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108194" y="5672073"/>
            <a:ext cx="23114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2140"/>
              </a:lnSpc>
            </a:pP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0"/>
              </a:lnSpc>
            </a:pPr>
            <a:r>
              <a:rPr sz="1600" b="1" spc="-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0221" y="4599685"/>
            <a:ext cx="13081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b="1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66055" y="4266438"/>
            <a:ext cx="2311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27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83482" y="3460495"/>
            <a:ext cx="26733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9779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b="1" spc="-5" dirty="0">
                <a:latin typeface="Calibri"/>
                <a:cs typeface="Calibri"/>
              </a:rPr>
              <a:t>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11704" y="4599685"/>
            <a:ext cx="44005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b="1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ts val="1880"/>
              </a:lnSpc>
              <a:spcBef>
                <a:spcPts val="175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5875">
              <a:lnSpc>
                <a:spcPts val="1639"/>
              </a:lnSpc>
            </a:pPr>
            <a:r>
              <a:rPr sz="1600" b="1" spc="-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63085" y="5202935"/>
            <a:ext cx="264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02350" y="5269991"/>
            <a:ext cx="264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45539" y="6053328"/>
            <a:ext cx="204660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Calibri"/>
                <a:cs typeface="Calibri"/>
              </a:rPr>
              <a:t>d1,d2 </a:t>
            </a:r>
            <a:r>
              <a:rPr sz="1600" i="1" dirty="0">
                <a:latin typeface="Calibri"/>
                <a:cs typeface="Calibri"/>
              </a:rPr>
              <a:t>= </a:t>
            </a:r>
            <a:r>
              <a:rPr sz="1600" i="1" spc="-10" dirty="0">
                <a:latin typeface="Calibri"/>
                <a:cs typeface="Calibri"/>
              </a:rPr>
              <a:t>aktivitas</a:t>
            </a:r>
            <a:r>
              <a:rPr sz="1600" i="1" spc="-3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dummy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92708" y="397763"/>
            <a:ext cx="7109459" cy="30769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612895"/>
            <a:ext cx="7630159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Penentuan </a:t>
            </a:r>
            <a:r>
              <a:rPr sz="1800" dirty="0">
                <a:latin typeface="Calibri"/>
                <a:cs typeface="Calibri"/>
              </a:rPr>
              <a:t>Jalur </a:t>
            </a:r>
            <a:r>
              <a:rPr sz="1800" spc="-5" dirty="0">
                <a:latin typeface="Calibri"/>
                <a:cs typeface="Calibri"/>
              </a:rPr>
              <a:t>Kritis dari </a:t>
            </a:r>
            <a:r>
              <a:rPr sz="1800" spc="-10" dirty="0">
                <a:latin typeface="Calibri"/>
                <a:cs typeface="Calibri"/>
              </a:rPr>
              <a:t>Kasus diatas, ditentukan </a:t>
            </a:r>
            <a:r>
              <a:rPr sz="1800" spc="-5" dirty="0">
                <a:latin typeface="Calibri"/>
                <a:cs typeface="Calibri"/>
              </a:rPr>
              <a:t>dari perhitungan penjumlahan  </a:t>
            </a:r>
            <a:r>
              <a:rPr sz="1800" spc="-20" dirty="0">
                <a:latin typeface="Calibri"/>
                <a:cs typeface="Calibri"/>
              </a:rPr>
              <a:t>WAKTU </a:t>
            </a:r>
            <a:r>
              <a:rPr sz="1800" spc="-5" dirty="0">
                <a:latin typeface="Calibri"/>
                <a:cs typeface="Calibri"/>
              </a:rPr>
              <a:t>jalur terlama setiap </a:t>
            </a:r>
            <a:r>
              <a:rPr sz="1800" spc="-30" dirty="0">
                <a:latin typeface="Calibri"/>
                <a:cs typeface="Calibri"/>
              </a:rPr>
              <a:t>jalur,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yaitu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4161790"/>
            <a:ext cx="120904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 10 + 22 +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 8 + 27 +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39" y="4722114"/>
            <a:ext cx="303022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50"/>
              </a:lnSpc>
              <a:tabLst>
                <a:tab pos="1498600" algn="l"/>
              </a:tabLst>
            </a:pPr>
            <a:r>
              <a:rPr sz="1800" dirty="0">
                <a:latin typeface="Calibri"/>
                <a:cs typeface="Calibri"/>
              </a:rPr>
              <a:t>Jalur </a:t>
            </a:r>
            <a:r>
              <a:rPr sz="1800" spc="-15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d2,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	= 8 + 27 + 0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  Jalur </a:t>
            </a:r>
            <a:r>
              <a:rPr sz="1800" spc="-15" dirty="0">
                <a:latin typeface="Calibri"/>
                <a:cs typeface="Calibri"/>
              </a:rPr>
              <a:t>B,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90" dirty="0">
                <a:latin typeface="Calibri"/>
                <a:cs typeface="Calibri"/>
              </a:rPr>
              <a:t>F,</a:t>
            </a:r>
            <a:r>
              <a:rPr sz="1800" dirty="0">
                <a:latin typeface="Calibri"/>
                <a:cs typeface="Calibri"/>
              </a:rPr>
              <a:t> I	= 8 + 7 +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161790"/>
            <a:ext cx="1485900" cy="167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Jalur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30" dirty="0">
                <a:latin typeface="Calibri"/>
                <a:cs typeface="Calibri"/>
              </a:rPr>
              <a:t>D,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00" marR="41275">
              <a:lnSpc>
                <a:spcPts val="2170"/>
              </a:lnSpc>
              <a:spcBef>
                <a:spcPts val="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Jalur </a:t>
            </a:r>
            <a:r>
              <a:rPr sz="1800" spc="-15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  </a:t>
            </a:r>
            <a:r>
              <a:rPr sz="1800" spc="-5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spc="-5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5.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6.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5259070"/>
            <a:ext cx="297751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98600" algn="l"/>
              </a:tabLst>
            </a:pPr>
            <a:r>
              <a:rPr sz="1800" dirty="0">
                <a:latin typeface="Calibri"/>
                <a:cs typeface="Calibri"/>
              </a:rPr>
              <a:t>Jalur </a:t>
            </a:r>
            <a:r>
              <a:rPr sz="1800" spc="-15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d1, </a:t>
            </a:r>
            <a:r>
              <a:rPr sz="1800" dirty="0">
                <a:latin typeface="Calibri"/>
                <a:cs typeface="Calibri"/>
              </a:rPr>
              <a:t>G, J = 8 + 0 </a:t>
            </a:r>
            <a:r>
              <a:rPr sz="1800" spc="-5" dirty="0">
                <a:latin typeface="Calibri"/>
                <a:cs typeface="Calibri"/>
              </a:rPr>
              <a:t>+15 </a:t>
            </a:r>
            <a:r>
              <a:rPr sz="1800" dirty="0">
                <a:latin typeface="Calibri"/>
                <a:cs typeface="Calibri"/>
              </a:rPr>
              <a:t>+ 15  Jalur </a:t>
            </a:r>
            <a:r>
              <a:rPr sz="1800" spc="-5" dirty="0">
                <a:latin typeface="Calibri"/>
                <a:cs typeface="Calibri"/>
              </a:rPr>
              <a:t>C,</a:t>
            </a:r>
            <a:r>
              <a:rPr sz="1800" dirty="0">
                <a:latin typeface="Calibri"/>
                <a:cs typeface="Calibri"/>
              </a:rPr>
              <a:t> G,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	= 12 + 15 +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0594" y="4161790"/>
            <a:ext cx="2461895" cy="167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 40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 43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  <a:spcBef>
                <a:spcPts val="10"/>
              </a:spcBef>
              <a:tabLst>
                <a:tab pos="1218565" algn="l"/>
              </a:tabLst>
            </a:pPr>
            <a:r>
              <a:rPr sz="1800" dirty="0">
                <a:latin typeface="Calibri"/>
                <a:cs typeface="Calibri"/>
              </a:rPr>
              <a:t>= 50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hari *)	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Jalur</a:t>
            </a:r>
            <a:r>
              <a:rPr sz="1800" spc="-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Kritis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latin typeface="Calibri"/>
                <a:cs typeface="Calibri"/>
              </a:rPr>
              <a:t>= 35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 38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= 42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5805932"/>
            <a:ext cx="647382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Dari perhitungan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diatas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diperoleh </a:t>
            </a:r>
            <a:r>
              <a:rPr sz="2000" b="1" spc="-20" dirty="0">
                <a:solidFill>
                  <a:srgbClr val="00AF50"/>
                </a:solidFill>
                <a:latin typeface="Calibri"/>
                <a:cs typeface="Calibri"/>
              </a:rPr>
              <a:t>JALUR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KRITIS adalah 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B,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E, J  (ditunjukkan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warna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 merah)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2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2" y="469010"/>
                </a:lnTo>
                <a:lnTo>
                  <a:pt x="397896" y="465944"/>
                </a:lnTo>
                <a:lnTo>
                  <a:pt x="450554" y="457064"/>
                </a:lnTo>
                <a:lnTo>
                  <a:pt x="499659" y="442854"/>
                </a:lnTo>
                <a:lnTo>
                  <a:pt x="544506" y="423794"/>
                </a:lnTo>
                <a:lnTo>
                  <a:pt x="584390" y="400367"/>
                </a:lnTo>
                <a:lnTo>
                  <a:pt x="618604" y="373053"/>
                </a:lnTo>
                <a:lnTo>
                  <a:pt x="646444" y="342335"/>
                </a:lnTo>
                <a:lnTo>
                  <a:pt x="667203" y="308694"/>
                </a:lnTo>
                <a:lnTo>
                  <a:pt x="680175" y="272611"/>
                </a:lnTo>
                <a:lnTo>
                  <a:pt x="684657" y="234568"/>
                </a:lnTo>
                <a:lnTo>
                  <a:pt x="680175" y="196522"/>
                </a:lnTo>
                <a:lnTo>
                  <a:pt x="667203" y="160430"/>
                </a:lnTo>
                <a:lnTo>
                  <a:pt x="646444" y="126774"/>
                </a:lnTo>
                <a:lnTo>
                  <a:pt x="618604" y="96039"/>
                </a:lnTo>
                <a:lnTo>
                  <a:pt x="584390" y="68707"/>
                </a:lnTo>
                <a:lnTo>
                  <a:pt x="544506" y="45260"/>
                </a:lnTo>
                <a:lnTo>
                  <a:pt x="499659" y="26183"/>
                </a:lnTo>
                <a:lnTo>
                  <a:pt x="450554" y="11959"/>
                </a:lnTo>
                <a:lnTo>
                  <a:pt x="397896" y="3070"/>
                </a:lnTo>
                <a:lnTo>
                  <a:pt x="3423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5400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2" y="0"/>
                </a:lnTo>
                <a:lnTo>
                  <a:pt x="397896" y="3070"/>
                </a:lnTo>
                <a:lnTo>
                  <a:pt x="450554" y="11959"/>
                </a:lnTo>
                <a:lnTo>
                  <a:pt x="499659" y="26183"/>
                </a:lnTo>
                <a:lnTo>
                  <a:pt x="544506" y="45260"/>
                </a:lnTo>
                <a:lnTo>
                  <a:pt x="584390" y="68707"/>
                </a:lnTo>
                <a:lnTo>
                  <a:pt x="618604" y="96039"/>
                </a:lnTo>
                <a:lnTo>
                  <a:pt x="646444" y="126774"/>
                </a:lnTo>
                <a:lnTo>
                  <a:pt x="667203" y="160430"/>
                </a:lnTo>
                <a:lnTo>
                  <a:pt x="680175" y="196522"/>
                </a:lnTo>
                <a:lnTo>
                  <a:pt x="684657" y="234568"/>
                </a:lnTo>
                <a:lnTo>
                  <a:pt x="680175" y="272611"/>
                </a:lnTo>
                <a:lnTo>
                  <a:pt x="667203" y="308694"/>
                </a:lnTo>
                <a:lnTo>
                  <a:pt x="646444" y="342335"/>
                </a:lnTo>
                <a:lnTo>
                  <a:pt x="618604" y="373053"/>
                </a:lnTo>
                <a:lnTo>
                  <a:pt x="584390" y="400367"/>
                </a:lnTo>
                <a:lnTo>
                  <a:pt x="544506" y="423794"/>
                </a:lnTo>
                <a:lnTo>
                  <a:pt x="499659" y="442854"/>
                </a:lnTo>
                <a:lnTo>
                  <a:pt x="450554" y="457064"/>
                </a:lnTo>
                <a:lnTo>
                  <a:pt x="397896" y="465944"/>
                </a:lnTo>
                <a:lnTo>
                  <a:pt x="342392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47367" y="1771650"/>
            <a:ext cx="18034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60294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2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2" y="469010"/>
                </a:lnTo>
                <a:lnTo>
                  <a:pt x="397927" y="465944"/>
                </a:lnTo>
                <a:lnTo>
                  <a:pt x="450603" y="457064"/>
                </a:lnTo>
                <a:lnTo>
                  <a:pt x="499715" y="442854"/>
                </a:lnTo>
                <a:lnTo>
                  <a:pt x="544561" y="423794"/>
                </a:lnTo>
                <a:lnTo>
                  <a:pt x="584438" y="400367"/>
                </a:lnTo>
                <a:lnTo>
                  <a:pt x="618641" y="373053"/>
                </a:lnTo>
                <a:lnTo>
                  <a:pt x="646468" y="342335"/>
                </a:lnTo>
                <a:lnTo>
                  <a:pt x="667215" y="308694"/>
                </a:lnTo>
                <a:lnTo>
                  <a:pt x="680179" y="272611"/>
                </a:lnTo>
                <a:lnTo>
                  <a:pt x="684657" y="234568"/>
                </a:lnTo>
                <a:lnTo>
                  <a:pt x="680179" y="196522"/>
                </a:lnTo>
                <a:lnTo>
                  <a:pt x="667215" y="160430"/>
                </a:lnTo>
                <a:lnTo>
                  <a:pt x="646468" y="126774"/>
                </a:lnTo>
                <a:lnTo>
                  <a:pt x="618641" y="96039"/>
                </a:lnTo>
                <a:lnTo>
                  <a:pt x="584438" y="68707"/>
                </a:lnTo>
                <a:lnTo>
                  <a:pt x="544561" y="45260"/>
                </a:lnTo>
                <a:lnTo>
                  <a:pt x="499715" y="26183"/>
                </a:lnTo>
                <a:lnTo>
                  <a:pt x="450603" y="11959"/>
                </a:lnTo>
                <a:lnTo>
                  <a:pt x="397927" y="3070"/>
                </a:lnTo>
                <a:lnTo>
                  <a:pt x="3423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0294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2" y="0"/>
                </a:lnTo>
                <a:lnTo>
                  <a:pt x="397927" y="3070"/>
                </a:lnTo>
                <a:lnTo>
                  <a:pt x="450603" y="11959"/>
                </a:lnTo>
                <a:lnTo>
                  <a:pt x="499715" y="26183"/>
                </a:lnTo>
                <a:lnTo>
                  <a:pt x="544561" y="45260"/>
                </a:lnTo>
                <a:lnTo>
                  <a:pt x="584438" y="68707"/>
                </a:lnTo>
                <a:lnTo>
                  <a:pt x="618641" y="96039"/>
                </a:lnTo>
                <a:lnTo>
                  <a:pt x="646468" y="126774"/>
                </a:lnTo>
                <a:lnTo>
                  <a:pt x="667215" y="160430"/>
                </a:lnTo>
                <a:lnTo>
                  <a:pt x="680179" y="196522"/>
                </a:lnTo>
                <a:lnTo>
                  <a:pt x="684657" y="234568"/>
                </a:lnTo>
                <a:lnTo>
                  <a:pt x="680179" y="272611"/>
                </a:lnTo>
                <a:lnTo>
                  <a:pt x="667215" y="308694"/>
                </a:lnTo>
                <a:lnTo>
                  <a:pt x="646468" y="342335"/>
                </a:lnTo>
                <a:lnTo>
                  <a:pt x="618641" y="373053"/>
                </a:lnTo>
                <a:lnTo>
                  <a:pt x="584438" y="400367"/>
                </a:lnTo>
                <a:lnTo>
                  <a:pt x="544561" y="423794"/>
                </a:lnTo>
                <a:lnTo>
                  <a:pt x="499715" y="442854"/>
                </a:lnTo>
                <a:lnTo>
                  <a:pt x="450603" y="457064"/>
                </a:lnTo>
                <a:lnTo>
                  <a:pt x="397927" y="465944"/>
                </a:lnTo>
                <a:lnTo>
                  <a:pt x="342392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12516" y="1771650"/>
            <a:ext cx="18034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51580" y="2811652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2" y="0"/>
                </a:moveTo>
                <a:lnTo>
                  <a:pt x="286852" y="3070"/>
                </a:lnTo>
                <a:lnTo>
                  <a:pt x="234167" y="11958"/>
                </a:lnTo>
                <a:lnTo>
                  <a:pt x="185040" y="26180"/>
                </a:lnTo>
                <a:lnTo>
                  <a:pt x="140177" y="45252"/>
                </a:lnTo>
                <a:lnTo>
                  <a:pt x="100282" y="68691"/>
                </a:lnTo>
                <a:lnTo>
                  <a:pt x="66060" y="96012"/>
                </a:lnTo>
                <a:lnTo>
                  <a:pt x="38216" y="126731"/>
                </a:lnTo>
                <a:lnTo>
                  <a:pt x="17454" y="160365"/>
                </a:lnTo>
                <a:lnTo>
                  <a:pt x="4481" y="196430"/>
                </a:lnTo>
                <a:lnTo>
                  <a:pt x="0" y="234442"/>
                </a:lnTo>
                <a:lnTo>
                  <a:pt x="4481" y="272488"/>
                </a:lnTo>
                <a:lnTo>
                  <a:pt x="17454" y="308580"/>
                </a:lnTo>
                <a:lnTo>
                  <a:pt x="38216" y="342236"/>
                </a:lnTo>
                <a:lnTo>
                  <a:pt x="66060" y="372971"/>
                </a:lnTo>
                <a:lnTo>
                  <a:pt x="100282" y="400303"/>
                </a:lnTo>
                <a:lnTo>
                  <a:pt x="140177" y="423750"/>
                </a:lnTo>
                <a:lnTo>
                  <a:pt x="185040" y="442827"/>
                </a:lnTo>
                <a:lnTo>
                  <a:pt x="234167" y="457051"/>
                </a:lnTo>
                <a:lnTo>
                  <a:pt x="286852" y="465940"/>
                </a:lnTo>
                <a:lnTo>
                  <a:pt x="342392" y="469011"/>
                </a:lnTo>
                <a:lnTo>
                  <a:pt x="397896" y="465940"/>
                </a:lnTo>
                <a:lnTo>
                  <a:pt x="450554" y="457051"/>
                </a:lnTo>
                <a:lnTo>
                  <a:pt x="499659" y="442827"/>
                </a:lnTo>
                <a:lnTo>
                  <a:pt x="544506" y="423750"/>
                </a:lnTo>
                <a:lnTo>
                  <a:pt x="584390" y="400304"/>
                </a:lnTo>
                <a:lnTo>
                  <a:pt x="618604" y="372971"/>
                </a:lnTo>
                <a:lnTo>
                  <a:pt x="646444" y="342236"/>
                </a:lnTo>
                <a:lnTo>
                  <a:pt x="667203" y="308580"/>
                </a:lnTo>
                <a:lnTo>
                  <a:pt x="680175" y="272488"/>
                </a:lnTo>
                <a:lnTo>
                  <a:pt x="684657" y="234442"/>
                </a:lnTo>
                <a:lnTo>
                  <a:pt x="680175" y="196430"/>
                </a:lnTo>
                <a:lnTo>
                  <a:pt x="667203" y="160365"/>
                </a:lnTo>
                <a:lnTo>
                  <a:pt x="646444" y="126731"/>
                </a:lnTo>
                <a:lnTo>
                  <a:pt x="618604" y="96012"/>
                </a:lnTo>
                <a:lnTo>
                  <a:pt x="584390" y="68691"/>
                </a:lnTo>
                <a:lnTo>
                  <a:pt x="544506" y="45252"/>
                </a:lnTo>
                <a:lnTo>
                  <a:pt x="499659" y="26180"/>
                </a:lnTo>
                <a:lnTo>
                  <a:pt x="450554" y="11958"/>
                </a:lnTo>
                <a:lnTo>
                  <a:pt x="397896" y="3070"/>
                </a:lnTo>
                <a:lnTo>
                  <a:pt x="3423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1580" y="2811652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442"/>
                </a:moveTo>
                <a:lnTo>
                  <a:pt x="4481" y="196430"/>
                </a:lnTo>
                <a:lnTo>
                  <a:pt x="17454" y="160365"/>
                </a:lnTo>
                <a:lnTo>
                  <a:pt x="38216" y="126731"/>
                </a:lnTo>
                <a:lnTo>
                  <a:pt x="66060" y="96012"/>
                </a:lnTo>
                <a:lnTo>
                  <a:pt x="100282" y="68691"/>
                </a:lnTo>
                <a:lnTo>
                  <a:pt x="140177" y="45252"/>
                </a:lnTo>
                <a:lnTo>
                  <a:pt x="185040" y="26180"/>
                </a:lnTo>
                <a:lnTo>
                  <a:pt x="234167" y="11958"/>
                </a:lnTo>
                <a:lnTo>
                  <a:pt x="286852" y="3070"/>
                </a:lnTo>
                <a:lnTo>
                  <a:pt x="342392" y="0"/>
                </a:lnTo>
                <a:lnTo>
                  <a:pt x="397896" y="3070"/>
                </a:lnTo>
                <a:lnTo>
                  <a:pt x="450554" y="11958"/>
                </a:lnTo>
                <a:lnTo>
                  <a:pt x="499659" y="26180"/>
                </a:lnTo>
                <a:lnTo>
                  <a:pt x="544506" y="45252"/>
                </a:lnTo>
                <a:lnTo>
                  <a:pt x="584390" y="68691"/>
                </a:lnTo>
                <a:lnTo>
                  <a:pt x="618604" y="96012"/>
                </a:lnTo>
                <a:lnTo>
                  <a:pt x="646444" y="126731"/>
                </a:lnTo>
                <a:lnTo>
                  <a:pt x="667203" y="160365"/>
                </a:lnTo>
                <a:lnTo>
                  <a:pt x="680175" y="196430"/>
                </a:lnTo>
                <a:lnTo>
                  <a:pt x="684657" y="234442"/>
                </a:lnTo>
                <a:lnTo>
                  <a:pt x="680175" y="272488"/>
                </a:lnTo>
                <a:lnTo>
                  <a:pt x="667203" y="308580"/>
                </a:lnTo>
                <a:lnTo>
                  <a:pt x="646444" y="342236"/>
                </a:lnTo>
                <a:lnTo>
                  <a:pt x="618604" y="372971"/>
                </a:lnTo>
                <a:lnTo>
                  <a:pt x="584390" y="400304"/>
                </a:lnTo>
                <a:lnTo>
                  <a:pt x="544506" y="423750"/>
                </a:lnTo>
                <a:lnTo>
                  <a:pt x="499659" y="442827"/>
                </a:lnTo>
                <a:lnTo>
                  <a:pt x="450554" y="457051"/>
                </a:lnTo>
                <a:lnTo>
                  <a:pt x="397896" y="465940"/>
                </a:lnTo>
                <a:lnTo>
                  <a:pt x="342392" y="469011"/>
                </a:lnTo>
                <a:lnTo>
                  <a:pt x="286852" y="465940"/>
                </a:lnTo>
                <a:lnTo>
                  <a:pt x="234167" y="457051"/>
                </a:lnTo>
                <a:lnTo>
                  <a:pt x="185040" y="442827"/>
                </a:lnTo>
                <a:lnTo>
                  <a:pt x="140177" y="423750"/>
                </a:lnTo>
                <a:lnTo>
                  <a:pt x="100282" y="400303"/>
                </a:lnTo>
                <a:lnTo>
                  <a:pt x="66060" y="372971"/>
                </a:lnTo>
                <a:lnTo>
                  <a:pt x="38216" y="342236"/>
                </a:lnTo>
                <a:lnTo>
                  <a:pt x="17454" y="308580"/>
                </a:lnTo>
                <a:lnTo>
                  <a:pt x="4481" y="272488"/>
                </a:lnTo>
                <a:lnTo>
                  <a:pt x="0" y="234442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03676" y="2843784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92419" y="2811652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342391" y="0"/>
                </a:moveTo>
                <a:lnTo>
                  <a:pt x="286852" y="3070"/>
                </a:lnTo>
                <a:lnTo>
                  <a:pt x="234167" y="11958"/>
                </a:lnTo>
                <a:lnTo>
                  <a:pt x="185040" y="26180"/>
                </a:lnTo>
                <a:lnTo>
                  <a:pt x="140177" y="45252"/>
                </a:lnTo>
                <a:lnTo>
                  <a:pt x="100282" y="68691"/>
                </a:lnTo>
                <a:lnTo>
                  <a:pt x="66060" y="96012"/>
                </a:lnTo>
                <a:lnTo>
                  <a:pt x="38216" y="126731"/>
                </a:lnTo>
                <a:lnTo>
                  <a:pt x="17454" y="160365"/>
                </a:lnTo>
                <a:lnTo>
                  <a:pt x="4481" y="196430"/>
                </a:lnTo>
                <a:lnTo>
                  <a:pt x="0" y="234442"/>
                </a:lnTo>
                <a:lnTo>
                  <a:pt x="4481" y="272488"/>
                </a:lnTo>
                <a:lnTo>
                  <a:pt x="17454" y="308580"/>
                </a:lnTo>
                <a:lnTo>
                  <a:pt x="38216" y="342236"/>
                </a:lnTo>
                <a:lnTo>
                  <a:pt x="66060" y="372971"/>
                </a:lnTo>
                <a:lnTo>
                  <a:pt x="100282" y="400303"/>
                </a:lnTo>
                <a:lnTo>
                  <a:pt x="140177" y="423750"/>
                </a:lnTo>
                <a:lnTo>
                  <a:pt x="185040" y="442827"/>
                </a:lnTo>
                <a:lnTo>
                  <a:pt x="234167" y="457051"/>
                </a:lnTo>
                <a:lnTo>
                  <a:pt x="286852" y="465940"/>
                </a:lnTo>
                <a:lnTo>
                  <a:pt x="342391" y="469011"/>
                </a:lnTo>
                <a:lnTo>
                  <a:pt x="397896" y="465940"/>
                </a:lnTo>
                <a:lnTo>
                  <a:pt x="450554" y="457051"/>
                </a:lnTo>
                <a:lnTo>
                  <a:pt x="499659" y="442827"/>
                </a:lnTo>
                <a:lnTo>
                  <a:pt x="544506" y="423750"/>
                </a:lnTo>
                <a:lnTo>
                  <a:pt x="584390" y="400304"/>
                </a:lnTo>
                <a:lnTo>
                  <a:pt x="618604" y="372971"/>
                </a:lnTo>
                <a:lnTo>
                  <a:pt x="646444" y="342236"/>
                </a:lnTo>
                <a:lnTo>
                  <a:pt x="667203" y="308580"/>
                </a:lnTo>
                <a:lnTo>
                  <a:pt x="680175" y="272488"/>
                </a:lnTo>
                <a:lnTo>
                  <a:pt x="684656" y="234442"/>
                </a:lnTo>
                <a:lnTo>
                  <a:pt x="680175" y="196430"/>
                </a:lnTo>
                <a:lnTo>
                  <a:pt x="667203" y="160365"/>
                </a:lnTo>
                <a:lnTo>
                  <a:pt x="646444" y="126731"/>
                </a:lnTo>
                <a:lnTo>
                  <a:pt x="618604" y="96012"/>
                </a:lnTo>
                <a:lnTo>
                  <a:pt x="584390" y="68691"/>
                </a:lnTo>
                <a:lnTo>
                  <a:pt x="544506" y="45252"/>
                </a:lnTo>
                <a:lnTo>
                  <a:pt x="499659" y="26180"/>
                </a:lnTo>
                <a:lnTo>
                  <a:pt x="450554" y="11958"/>
                </a:lnTo>
                <a:lnTo>
                  <a:pt x="397896" y="3070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92419" y="2811652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0" y="234442"/>
                </a:moveTo>
                <a:lnTo>
                  <a:pt x="4481" y="196430"/>
                </a:lnTo>
                <a:lnTo>
                  <a:pt x="17454" y="160365"/>
                </a:lnTo>
                <a:lnTo>
                  <a:pt x="38216" y="126731"/>
                </a:lnTo>
                <a:lnTo>
                  <a:pt x="66060" y="96012"/>
                </a:lnTo>
                <a:lnTo>
                  <a:pt x="100282" y="68691"/>
                </a:lnTo>
                <a:lnTo>
                  <a:pt x="140177" y="45252"/>
                </a:lnTo>
                <a:lnTo>
                  <a:pt x="185040" y="26180"/>
                </a:lnTo>
                <a:lnTo>
                  <a:pt x="234167" y="11958"/>
                </a:lnTo>
                <a:lnTo>
                  <a:pt x="286852" y="3070"/>
                </a:lnTo>
                <a:lnTo>
                  <a:pt x="342391" y="0"/>
                </a:lnTo>
                <a:lnTo>
                  <a:pt x="397896" y="3070"/>
                </a:lnTo>
                <a:lnTo>
                  <a:pt x="450554" y="11958"/>
                </a:lnTo>
                <a:lnTo>
                  <a:pt x="499659" y="26180"/>
                </a:lnTo>
                <a:lnTo>
                  <a:pt x="544506" y="45252"/>
                </a:lnTo>
                <a:lnTo>
                  <a:pt x="584390" y="68691"/>
                </a:lnTo>
                <a:lnTo>
                  <a:pt x="618604" y="96012"/>
                </a:lnTo>
                <a:lnTo>
                  <a:pt x="646444" y="126731"/>
                </a:lnTo>
                <a:lnTo>
                  <a:pt x="667203" y="160365"/>
                </a:lnTo>
                <a:lnTo>
                  <a:pt x="680175" y="196430"/>
                </a:lnTo>
                <a:lnTo>
                  <a:pt x="684656" y="234442"/>
                </a:lnTo>
                <a:lnTo>
                  <a:pt x="680175" y="272488"/>
                </a:lnTo>
                <a:lnTo>
                  <a:pt x="667203" y="308580"/>
                </a:lnTo>
                <a:lnTo>
                  <a:pt x="646444" y="342236"/>
                </a:lnTo>
                <a:lnTo>
                  <a:pt x="618604" y="372971"/>
                </a:lnTo>
                <a:lnTo>
                  <a:pt x="584390" y="400304"/>
                </a:lnTo>
                <a:lnTo>
                  <a:pt x="544506" y="423750"/>
                </a:lnTo>
                <a:lnTo>
                  <a:pt x="499659" y="442827"/>
                </a:lnTo>
                <a:lnTo>
                  <a:pt x="450554" y="457051"/>
                </a:lnTo>
                <a:lnTo>
                  <a:pt x="397896" y="465940"/>
                </a:lnTo>
                <a:lnTo>
                  <a:pt x="342391" y="469011"/>
                </a:lnTo>
                <a:lnTo>
                  <a:pt x="286852" y="465940"/>
                </a:lnTo>
                <a:lnTo>
                  <a:pt x="234167" y="457051"/>
                </a:lnTo>
                <a:lnTo>
                  <a:pt x="185040" y="442827"/>
                </a:lnTo>
                <a:lnTo>
                  <a:pt x="140177" y="423750"/>
                </a:lnTo>
                <a:lnTo>
                  <a:pt x="100282" y="400303"/>
                </a:lnTo>
                <a:lnTo>
                  <a:pt x="66060" y="372971"/>
                </a:lnTo>
                <a:lnTo>
                  <a:pt x="38216" y="342236"/>
                </a:lnTo>
                <a:lnTo>
                  <a:pt x="17454" y="308580"/>
                </a:lnTo>
                <a:lnTo>
                  <a:pt x="4481" y="272488"/>
                </a:lnTo>
                <a:lnTo>
                  <a:pt x="0" y="234442"/>
                </a:lnTo>
                <a:close/>
              </a:path>
            </a:pathLst>
          </a:custGeom>
          <a:ln w="2857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44767" y="2843784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16475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342391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1" y="469010"/>
                </a:lnTo>
                <a:lnTo>
                  <a:pt x="397927" y="465944"/>
                </a:lnTo>
                <a:lnTo>
                  <a:pt x="450603" y="457064"/>
                </a:lnTo>
                <a:lnTo>
                  <a:pt x="499715" y="442854"/>
                </a:lnTo>
                <a:lnTo>
                  <a:pt x="544561" y="423794"/>
                </a:lnTo>
                <a:lnTo>
                  <a:pt x="584438" y="400367"/>
                </a:lnTo>
                <a:lnTo>
                  <a:pt x="618641" y="373053"/>
                </a:lnTo>
                <a:lnTo>
                  <a:pt x="646468" y="342335"/>
                </a:lnTo>
                <a:lnTo>
                  <a:pt x="667215" y="308694"/>
                </a:lnTo>
                <a:lnTo>
                  <a:pt x="680179" y="272611"/>
                </a:lnTo>
                <a:lnTo>
                  <a:pt x="684657" y="234568"/>
                </a:lnTo>
                <a:lnTo>
                  <a:pt x="680179" y="196522"/>
                </a:lnTo>
                <a:lnTo>
                  <a:pt x="667215" y="160430"/>
                </a:lnTo>
                <a:lnTo>
                  <a:pt x="646468" y="126774"/>
                </a:lnTo>
                <a:lnTo>
                  <a:pt x="618641" y="96039"/>
                </a:lnTo>
                <a:lnTo>
                  <a:pt x="584438" y="68707"/>
                </a:lnTo>
                <a:lnTo>
                  <a:pt x="544561" y="45260"/>
                </a:lnTo>
                <a:lnTo>
                  <a:pt x="499715" y="26183"/>
                </a:lnTo>
                <a:lnTo>
                  <a:pt x="450603" y="11959"/>
                </a:lnTo>
                <a:lnTo>
                  <a:pt x="397927" y="3070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16475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4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1" y="0"/>
                </a:lnTo>
                <a:lnTo>
                  <a:pt x="397927" y="3070"/>
                </a:lnTo>
                <a:lnTo>
                  <a:pt x="450603" y="11959"/>
                </a:lnTo>
                <a:lnTo>
                  <a:pt x="499715" y="26183"/>
                </a:lnTo>
                <a:lnTo>
                  <a:pt x="544561" y="45260"/>
                </a:lnTo>
                <a:lnTo>
                  <a:pt x="584438" y="68707"/>
                </a:lnTo>
                <a:lnTo>
                  <a:pt x="618641" y="96039"/>
                </a:lnTo>
                <a:lnTo>
                  <a:pt x="646468" y="126774"/>
                </a:lnTo>
                <a:lnTo>
                  <a:pt x="667215" y="160430"/>
                </a:lnTo>
                <a:lnTo>
                  <a:pt x="680179" y="196522"/>
                </a:lnTo>
                <a:lnTo>
                  <a:pt x="684657" y="234568"/>
                </a:lnTo>
                <a:lnTo>
                  <a:pt x="680179" y="272611"/>
                </a:lnTo>
                <a:lnTo>
                  <a:pt x="667215" y="308694"/>
                </a:lnTo>
                <a:lnTo>
                  <a:pt x="646468" y="342335"/>
                </a:lnTo>
                <a:lnTo>
                  <a:pt x="618641" y="373053"/>
                </a:lnTo>
                <a:lnTo>
                  <a:pt x="584438" y="400367"/>
                </a:lnTo>
                <a:lnTo>
                  <a:pt x="544561" y="423794"/>
                </a:lnTo>
                <a:lnTo>
                  <a:pt x="499715" y="442854"/>
                </a:lnTo>
                <a:lnTo>
                  <a:pt x="450603" y="457064"/>
                </a:lnTo>
                <a:lnTo>
                  <a:pt x="397927" y="465944"/>
                </a:lnTo>
                <a:lnTo>
                  <a:pt x="342391" y="469010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68823" y="1771650"/>
            <a:ext cx="18034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18684" y="6673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5">
                <a:moveTo>
                  <a:pt x="342391" y="0"/>
                </a:moveTo>
                <a:lnTo>
                  <a:pt x="286852" y="3070"/>
                </a:lnTo>
                <a:lnTo>
                  <a:pt x="234167" y="11959"/>
                </a:lnTo>
                <a:lnTo>
                  <a:pt x="185040" y="26183"/>
                </a:lnTo>
                <a:lnTo>
                  <a:pt x="140177" y="45260"/>
                </a:lnTo>
                <a:lnTo>
                  <a:pt x="100282" y="68706"/>
                </a:lnTo>
                <a:lnTo>
                  <a:pt x="66060" y="96039"/>
                </a:lnTo>
                <a:lnTo>
                  <a:pt x="38216" y="126774"/>
                </a:lnTo>
                <a:lnTo>
                  <a:pt x="17454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4" y="308694"/>
                </a:lnTo>
                <a:lnTo>
                  <a:pt x="38216" y="342335"/>
                </a:lnTo>
                <a:lnTo>
                  <a:pt x="66060" y="373053"/>
                </a:lnTo>
                <a:lnTo>
                  <a:pt x="100282" y="400367"/>
                </a:lnTo>
                <a:lnTo>
                  <a:pt x="140177" y="423794"/>
                </a:lnTo>
                <a:lnTo>
                  <a:pt x="185040" y="442854"/>
                </a:lnTo>
                <a:lnTo>
                  <a:pt x="234167" y="457064"/>
                </a:lnTo>
                <a:lnTo>
                  <a:pt x="286852" y="465944"/>
                </a:lnTo>
                <a:lnTo>
                  <a:pt x="342391" y="469011"/>
                </a:lnTo>
                <a:lnTo>
                  <a:pt x="397896" y="465944"/>
                </a:lnTo>
                <a:lnTo>
                  <a:pt x="450554" y="457064"/>
                </a:lnTo>
                <a:lnTo>
                  <a:pt x="499659" y="442854"/>
                </a:lnTo>
                <a:lnTo>
                  <a:pt x="544506" y="423794"/>
                </a:lnTo>
                <a:lnTo>
                  <a:pt x="584390" y="400367"/>
                </a:lnTo>
                <a:lnTo>
                  <a:pt x="618604" y="373053"/>
                </a:lnTo>
                <a:lnTo>
                  <a:pt x="646444" y="342335"/>
                </a:lnTo>
                <a:lnTo>
                  <a:pt x="667203" y="308694"/>
                </a:lnTo>
                <a:lnTo>
                  <a:pt x="680175" y="272611"/>
                </a:lnTo>
                <a:lnTo>
                  <a:pt x="684656" y="234568"/>
                </a:lnTo>
                <a:lnTo>
                  <a:pt x="680175" y="196522"/>
                </a:lnTo>
                <a:lnTo>
                  <a:pt x="667203" y="160430"/>
                </a:lnTo>
                <a:lnTo>
                  <a:pt x="646444" y="126774"/>
                </a:lnTo>
                <a:lnTo>
                  <a:pt x="618604" y="96039"/>
                </a:lnTo>
                <a:lnTo>
                  <a:pt x="584390" y="68707"/>
                </a:lnTo>
                <a:lnTo>
                  <a:pt x="544506" y="45260"/>
                </a:lnTo>
                <a:lnTo>
                  <a:pt x="499659" y="26183"/>
                </a:lnTo>
                <a:lnTo>
                  <a:pt x="450554" y="11959"/>
                </a:lnTo>
                <a:lnTo>
                  <a:pt x="397896" y="3070"/>
                </a:lnTo>
                <a:lnTo>
                  <a:pt x="3423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8684" y="6673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5">
                <a:moveTo>
                  <a:pt x="0" y="234568"/>
                </a:moveTo>
                <a:lnTo>
                  <a:pt x="4481" y="196522"/>
                </a:lnTo>
                <a:lnTo>
                  <a:pt x="17454" y="160430"/>
                </a:lnTo>
                <a:lnTo>
                  <a:pt x="38216" y="126774"/>
                </a:lnTo>
                <a:lnTo>
                  <a:pt x="66060" y="96039"/>
                </a:lnTo>
                <a:lnTo>
                  <a:pt x="100282" y="68706"/>
                </a:lnTo>
                <a:lnTo>
                  <a:pt x="140177" y="45260"/>
                </a:lnTo>
                <a:lnTo>
                  <a:pt x="185040" y="26183"/>
                </a:lnTo>
                <a:lnTo>
                  <a:pt x="234167" y="11959"/>
                </a:lnTo>
                <a:lnTo>
                  <a:pt x="286852" y="3070"/>
                </a:lnTo>
                <a:lnTo>
                  <a:pt x="342391" y="0"/>
                </a:lnTo>
                <a:lnTo>
                  <a:pt x="397896" y="3070"/>
                </a:lnTo>
                <a:lnTo>
                  <a:pt x="450554" y="11959"/>
                </a:lnTo>
                <a:lnTo>
                  <a:pt x="499659" y="26183"/>
                </a:lnTo>
                <a:lnTo>
                  <a:pt x="544506" y="45260"/>
                </a:lnTo>
                <a:lnTo>
                  <a:pt x="584390" y="68707"/>
                </a:lnTo>
                <a:lnTo>
                  <a:pt x="618604" y="96039"/>
                </a:lnTo>
                <a:lnTo>
                  <a:pt x="646444" y="126774"/>
                </a:lnTo>
                <a:lnTo>
                  <a:pt x="667203" y="160430"/>
                </a:lnTo>
                <a:lnTo>
                  <a:pt x="680175" y="196522"/>
                </a:lnTo>
                <a:lnTo>
                  <a:pt x="684656" y="234568"/>
                </a:lnTo>
                <a:lnTo>
                  <a:pt x="680175" y="272611"/>
                </a:lnTo>
                <a:lnTo>
                  <a:pt x="667203" y="308694"/>
                </a:lnTo>
                <a:lnTo>
                  <a:pt x="646444" y="342335"/>
                </a:lnTo>
                <a:lnTo>
                  <a:pt x="618604" y="373053"/>
                </a:lnTo>
                <a:lnTo>
                  <a:pt x="584390" y="400367"/>
                </a:lnTo>
                <a:lnTo>
                  <a:pt x="544506" y="423794"/>
                </a:lnTo>
                <a:lnTo>
                  <a:pt x="499659" y="442854"/>
                </a:lnTo>
                <a:lnTo>
                  <a:pt x="450554" y="457064"/>
                </a:lnTo>
                <a:lnTo>
                  <a:pt x="397896" y="465944"/>
                </a:lnTo>
                <a:lnTo>
                  <a:pt x="342391" y="469011"/>
                </a:lnTo>
                <a:lnTo>
                  <a:pt x="286852" y="465944"/>
                </a:lnTo>
                <a:lnTo>
                  <a:pt x="234167" y="457064"/>
                </a:lnTo>
                <a:lnTo>
                  <a:pt x="185040" y="442854"/>
                </a:lnTo>
                <a:lnTo>
                  <a:pt x="140177" y="423794"/>
                </a:lnTo>
                <a:lnTo>
                  <a:pt x="100282" y="400367"/>
                </a:lnTo>
                <a:lnTo>
                  <a:pt x="66060" y="373053"/>
                </a:lnTo>
                <a:lnTo>
                  <a:pt x="38216" y="342335"/>
                </a:lnTo>
                <a:lnTo>
                  <a:pt x="17454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71034" y="699261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71344" y="6673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5">
                <a:moveTo>
                  <a:pt x="342264" y="0"/>
                </a:moveTo>
                <a:lnTo>
                  <a:pt x="286729" y="3070"/>
                </a:lnTo>
                <a:lnTo>
                  <a:pt x="234053" y="11959"/>
                </a:lnTo>
                <a:lnTo>
                  <a:pt x="184941" y="26183"/>
                </a:lnTo>
                <a:lnTo>
                  <a:pt x="140095" y="45260"/>
                </a:lnTo>
                <a:lnTo>
                  <a:pt x="100218" y="68706"/>
                </a:lnTo>
                <a:lnTo>
                  <a:pt x="66015" y="96039"/>
                </a:lnTo>
                <a:lnTo>
                  <a:pt x="38188" y="126774"/>
                </a:lnTo>
                <a:lnTo>
                  <a:pt x="17441" y="160430"/>
                </a:lnTo>
                <a:lnTo>
                  <a:pt x="4477" y="196522"/>
                </a:lnTo>
                <a:lnTo>
                  <a:pt x="0" y="234568"/>
                </a:lnTo>
                <a:lnTo>
                  <a:pt x="4477" y="272611"/>
                </a:lnTo>
                <a:lnTo>
                  <a:pt x="17441" y="308694"/>
                </a:lnTo>
                <a:lnTo>
                  <a:pt x="38188" y="342335"/>
                </a:lnTo>
                <a:lnTo>
                  <a:pt x="66015" y="373053"/>
                </a:lnTo>
                <a:lnTo>
                  <a:pt x="100218" y="400367"/>
                </a:lnTo>
                <a:lnTo>
                  <a:pt x="140095" y="423794"/>
                </a:lnTo>
                <a:lnTo>
                  <a:pt x="184941" y="442854"/>
                </a:lnTo>
                <a:lnTo>
                  <a:pt x="234053" y="457064"/>
                </a:lnTo>
                <a:lnTo>
                  <a:pt x="286729" y="465944"/>
                </a:lnTo>
                <a:lnTo>
                  <a:pt x="342264" y="469011"/>
                </a:lnTo>
                <a:lnTo>
                  <a:pt x="397804" y="465944"/>
                </a:lnTo>
                <a:lnTo>
                  <a:pt x="450489" y="457064"/>
                </a:lnTo>
                <a:lnTo>
                  <a:pt x="499616" y="442854"/>
                </a:lnTo>
                <a:lnTo>
                  <a:pt x="544479" y="423794"/>
                </a:lnTo>
                <a:lnTo>
                  <a:pt x="584374" y="400367"/>
                </a:lnTo>
                <a:lnTo>
                  <a:pt x="618596" y="373053"/>
                </a:lnTo>
                <a:lnTo>
                  <a:pt x="646440" y="342335"/>
                </a:lnTo>
                <a:lnTo>
                  <a:pt x="667202" y="308694"/>
                </a:lnTo>
                <a:lnTo>
                  <a:pt x="680175" y="272611"/>
                </a:lnTo>
                <a:lnTo>
                  <a:pt x="684657" y="234568"/>
                </a:lnTo>
                <a:lnTo>
                  <a:pt x="680175" y="196522"/>
                </a:lnTo>
                <a:lnTo>
                  <a:pt x="667202" y="160430"/>
                </a:lnTo>
                <a:lnTo>
                  <a:pt x="646440" y="126774"/>
                </a:lnTo>
                <a:lnTo>
                  <a:pt x="618596" y="96039"/>
                </a:lnTo>
                <a:lnTo>
                  <a:pt x="584374" y="68707"/>
                </a:lnTo>
                <a:lnTo>
                  <a:pt x="544479" y="45260"/>
                </a:lnTo>
                <a:lnTo>
                  <a:pt x="499616" y="26183"/>
                </a:lnTo>
                <a:lnTo>
                  <a:pt x="450489" y="11959"/>
                </a:lnTo>
                <a:lnTo>
                  <a:pt x="397804" y="3070"/>
                </a:lnTo>
                <a:lnTo>
                  <a:pt x="3422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1344" y="667384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4" h="469265">
                <a:moveTo>
                  <a:pt x="0" y="234568"/>
                </a:moveTo>
                <a:lnTo>
                  <a:pt x="4477" y="196522"/>
                </a:lnTo>
                <a:lnTo>
                  <a:pt x="17441" y="160430"/>
                </a:lnTo>
                <a:lnTo>
                  <a:pt x="38188" y="126774"/>
                </a:lnTo>
                <a:lnTo>
                  <a:pt x="66015" y="96039"/>
                </a:lnTo>
                <a:lnTo>
                  <a:pt x="100218" y="68706"/>
                </a:lnTo>
                <a:lnTo>
                  <a:pt x="140095" y="45260"/>
                </a:lnTo>
                <a:lnTo>
                  <a:pt x="184941" y="26183"/>
                </a:lnTo>
                <a:lnTo>
                  <a:pt x="234053" y="11959"/>
                </a:lnTo>
                <a:lnTo>
                  <a:pt x="286729" y="3070"/>
                </a:lnTo>
                <a:lnTo>
                  <a:pt x="342264" y="0"/>
                </a:lnTo>
                <a:lnTo>
                  <a:pt x="397804" y="3070"/>
                </a:lnTo>
                <a:lnTo>
                  <a:pt x="450489" y="11959"/>
                </a:lnTo>
                <a:lnTo>
                  <a:pt x="499616" y="26183"/>
                </a:lnTo>
                <a:lnTo>
                  <a:pt x="544479" y="45260"/>
                </a:lnTo>
                <a:lnTo>
                  <a:pt x="584374" y="68707"/>
                </a:lnTo>
                <a:lnTo>
                  <a:pt x="618596" y="96039"/>
                </a:lnTo>
                <a:lnTo>
                  <a:pt x="646440" y="126774"/>
                </a:lnTo>
                <a:lnTo>
                  <a:pt x="667202" y="160430"/>
                </a:lnTo>
                <a:lnTo>
                  <a:pt x="680175" y="196522"/>
                </a:lnTo>
                <a:lnTo>
                  <a:pt x="684657" y="234568"/>
                </a:lnTo>
                <a:lnTo>
                  <a:pt x="680175" y="272611"/>
                </a:lnTo>
                <a:lnTo>
                  <a:pt x="667202" y="308694"/>
                </a:lnTo>
                <a:lnTo>
                  <a:pt x="646440" y="342335"/>
                </a:lnTo>
                <a:lnTo>
                  <a:pt x="618596" y="373053"/>
                </a:lnTo>
                <a:lnTo>
                  <a:pt x="584374" y="400367"/>
                </a:lnTo>
                <a:lnTo>
                  <a:pt x="544479" y="423794"/>
                </a:lnTo>
                <a:lnTo>
                  <a:pt x="499616" y="442854"/>
                </a:lnTo>
                <a:lnTo>
                  <a:pt x="450489" y="457064"/>
                </a:lnTo>
                <a:lnTo>
                  <a:pt x="397804" y="465944"/>
                </a:lnTo>
                <a:lnTo>
                  <a:pt x="342264" y="469011"/>
                </a:lnTo>
                <a:lnTo>
                  <a:pt x="286729" y="465944"/>
                </a:lnTo>
                <a:lnTo>
                  <a:pt x="234053" y="457064"/>
                </a:lnTo>
                <a:lnTo>
                  <a:pt x="184941" y="442854"/>
                </a:lnTo>
                <a:lnTo>
                  <a:pt x="140095" y="423794"/>
                </a:lnTo>
                <a:lnTo>
                  <a:pt x="100218" y="400367"/>
                </a:lnTo>
                <a:lnTo>
                  <a:pt x="66015" y="373053"/>
                </a:lnTo>
                <a:lnTo>
                  <a:pt x="38188" y="342335"/>
                </a:lnTo>
                <a:lnTo>
                  <a:pt x="17441" y="308694"/>
                </a:lnTo>
                <a:lnTo>
                  <a:pt x="4477" y="272611"/>
                </a:lnTo>
                <a:lnTo>
                  <a:pt x="0" y="234568"/>
                </a:lnTo>
                <a:close/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23311" y="699261"/>
            <a:ext cx="18034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63943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342264" y="0"/>
                </a:moveTo>
                <a:lnTo>
                  <a:pt x="286760" y="3070"/>
                </a:lnTo>
                <a:lnTo>
                  <a:pt x="234102" y="11959"/>
                </a:lnTo>
                <a:lnTo>
                  <a:pt x="184997" y="26183"/>
                </a:lnTo>
                <a:lnTo>
                  <a:pt x="140150" y="45260"/>
                </a:lnTo>
                <a:lnTo>
                  <a:pt x="100266" y="68706"/>
                </a:lnTo>
                <a:lnTo>
                  <a:pt x="66052" y="96039"/>
                </a:lnTo>
                <a:lnTo>
                  <a:pt x="38212" y="126774"/>
                </a:lnTo>
                <a:lnTo>
                  <a:pt x="17453" y="160430"/>
                </a:lnTo>
                <a:lnTo>
                  <a:pt x="4481" y="196522"/>
                </a:lnTo>
                <a:lnTo>
                  <a:pt x="0" y="234568"/>
                </a:lnTo>
                <a:lnTo>
                  <a:pt x="4481" y="272611"/>
                </a:lnTo>
                <a:lnTo>
                  <a:pt x="17453" y="308694"/>
                </a:lnTo>
                <a:lnTo>
                  <a:pt x="38212" y="342335"/>
                </a:lnTo>
                <a:lnTo>
                  <a:pt x="66052" y="373053"/>
                </a:lnTo>
                <a:lnTo>
                  <a:pt x="100266" y="400367"/>
                </a:lnTo>
                <a:lnTo>
                  <a:pt x="140150" y="423794"/>
                </a:lnTo>
                <a:lnTo>
                  <a:pt x="184997" y="442854"/>
                </a:lnTo>
                <a:lnTo>
                  <a:pt x="234102" y="457064"/>
                </a:lnTo>
                <a:lnTo>
                  <a:pt x="286760" y="465944"/>
                </a:lnTo>
                <a:lnTo>
                  <a:pt x="342264" y="469010"/>
                </a:lnTo>
                <a:lnTo>
                  <a:pt x="397804" y="465944"/>
                </a:lnTo>
                <a:lnTo>
                  <a:pt x="450489" y="457064"/>
                </a:lnTo>
                <a:lnTo>
                  <a:pt x="499616" y="442854"/>
                </a:lnTo>
                <a:lnTo>
                  <a:pt x="544479" y="423794"/>
                </a:lnTo>
                <a:lnTo>
                  <a:pt x="584374" y="400367"/>
                </a:lnTo>
                <a:lnTo>
                  <a:pt x="618596" y="373053"/>
                </a:lnTo>
                <a:lnTo>
                  <a:pt x="646440" y="342335"/>
                </a:lnTo>
                <a:lnTo>
                  <a:pt x="667202" y="308694"/>
                </a:lnTo>
                <a:lnTo>
                  <a:pt x="680175" y="272611"/>
                </a:lnTo>
                <a:lnTo>
                  <a:pt x="684656" y="234568"/>
                </a:lnTo>
                <a:lnTo>
                  <a:pt x="680175" y="196522"/>
                </a:lnTo>
                <a:lnTo>
                  <a:pt x="667202" y="160430"/>
                </a:lnTo>
                <a:lnTo>
                  <a:pt x="646440" y="126774"/>
                </a:lnTo>
                <a:lnTo>
                  <a:pt x="618596" y="96039"/>
                </a:lnTo>
                <a:lnTo>
                  <a:pt x="584374" y="68707"/>
                </a:lnTo>
                <a:lnTo>
                  <a:pt x="544479" y="45260"/>
                </a:lnTo>
                <a:lnTo>
                  <a:pt x="499616" y="26183"/>
                </a:lnTo>
                <a:lnTo>
                  <a:pt x="450489" y="11959"/>
                </a:lnTo>
                <a:lnTo>
                  <a:pt x="397804" y="3070"/>
                </a:lnTo>
                <a:lnTo>
                  <a:pt x="3422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3943" y="1739519"/>
            <a:ext cx="685165" cy="469265"/>
          </a:xfrm>
          <a:custGeom>
            <a:avLst/>
            <a:gdLst/>
            <a:ahLst/>
            <a:cxnLst/>
            <a:rect l="l" t="t" r="r" b="b"/>
            <a:pathLst>
              <a:path w="685165" h="469264">
                <a:moveTo>
                  <a:pt x="0" y="234568"/>
                </a:moveTo>
                <a:lnTo>
                  <a:pt x="4481" y="196522"/>
                </a:lnTo>
                <a:lnTo>
                  <a:pt x="17453" y="160430"/>
                </a:lnTo>
                <a:lnTo>
                  <a:pt x="38212" y="126774"/>
                </a:lnTo>
                <a:lnTo>
                  <a:pt x="66052" y="96039"/>
                </a:lnTo>
                <a:lnTo>
                  <a:pt x="100266" y="68706"/>
                </a:lnTo>
                <a:lnTo>
                  <a:pt x="140150" y="45260"/>
                </a:lnTo>
                <a:lnTo>
                  <a:pt x="184997" y="26183"/>
                </a:lnTo>
                <a:lnTo>
                  <a:pt x="234102" y="11959"/>
                </a:lnTo>
                <a:lnTo>
                  <a:pt x="286760" y="3070"/>
                </a:lnTo>
                <a:lnTo>
                  <a:pt x="342264" y="0"/>
                </a:lnTo>
                <a:lnTo>
                  <a:pt x="397804" y="3070"/>
                </a:lnTo>
                <a:lnTo>
                  <a:pt x="450489" y="11959"/>
                </a:lnTo>
                <a:lnTo>
                  <a:pt x="499616" y="26183"/>
                </a:lnTo>
                <a:lnTo>
                  <a:pt x="544479" y="45260"/>
                </a:lnTo>
                <a:lnTo>
                  <a:pt x="584374" y="68707"/>
                </a:lnTo>
                <a:lnTo>
                  <a:pt x="618596" y="96039"/>
                </a:lnTo>
                <a:lnTo>
                  <a:pt x="646440" y="126774"/>
                </a:lnTo>
                <a:lnTo>
                  <a:pt x="667202" y="160430"/>
                </a:lnTo>
                <a:lnTo>
                  <a:pt x="680175" y="196522"/>
                </a:lnTo>
                <a:lnTo>
                  <a:pt x="684656" y="234568"/>
                </a:lnTo>
                <a:lnTo>
                  <a:pt x="680175" y="272611"/>
                </a:lnTo>
                <a:lnTo>
                  <a:pt x="667202" y="308694"/>
                </a:lnTo>
                <a:lnTo>
                  <a:pt x="646440" y="342335"/>
                </a:lnTo>
                <a:lnTo>
                  <a:pt x="618596" y="373053"/>
                </a:lnTo>
                <a:lnTo>
                  <a:pt x="584374" y="400367"/>
                </a:lnTo>
                <a:lnTo>
                  <a:pt x="544479" y="423794"/>
                </a:lnTo>
                <a:lnTo>
                  <a:pt x="499616" y="442854"/>
                </a:lnTo>
                <a:lnTo>
                  <a:pt x="450489" y="457064"/>
                </a:lnTo>
                <a:lnTo>
                  <a:pt x="397804" y="465944"/>
                </a:lnTo>
                <a:lnTo>
                  <a:pt x="342264" y="469010"/>
                </a:lnTo>
                <a:lnTo>
                  <a:pt x="286760" y="465944"/>
                </a:lnTo>
                <a:lnTo>
                  <a:pt x="234102" y="457064"/>
                </a:lnTo>
                <a:lnTo>
                  <a:pt x="184997" y="442854"/>
                </a:lnTo>
                <a:lnTo>
                  <a:pt x="140150" y="423794"/>
                </a:lnTo>
                <a:lnTo>
                  <a:pt x="100266" y="400367"/>
                </a:lnTo>
                <a:lnTo>
                  <a:pt x="66052" y="373053"/>
                </a:lnTo>
                <a:lnTo>
                  <a:pt x="38212" y="342335"/>
                </a:lnTo>
                <a:lnTo>
                  <a:pt x="17453" y="308694"/>
                </a:lnTo>
                <a:lnTo>
                  <a:pt x="4481" y="272611"/>
                </a:lnTo>
                <a:lnTo>
                  <a:pt x="0" y="234568"/>
                </a:lnTo>
                <a:close/>
              </a:path>
            </a:pathLst>
          </a:custGeom>
          <a:ln w="2857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416292" y="1771650"/>
            <a:ext cx="18034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28775" y="1067688"/>
            <a:ext cx="843280" cy="683260"/>
          </a:xfrm>
          <a:custGeom>
            <a:avLst/>
            <a:gdLst/>
            <a:ahLst/>
            <a:cxnLst/>
            <a:rect l="l" t="t" r="r" b="b"/>
            <a:pathLst>
              <a:path w="843280" h="683260">
                <a:moveTo>
                  <a:pt x="798702" y="35629"/>
                </a:moveTo>
                <a:lnTo>
                  <a:pt x="770682" y="39840"/>
                </a:lnTo>
                <a:lnTo>
                  <a:pt x="0" y="660653"/>
                </a:lnTo>
                <a:lnTo>
                  <a:pt x="17906" y="683006"/>
                </a:lnTo>
                <a:lnTo>
                  <a:pt x="788599" y="62062"/>
                </a:lnTo>
                <a:lnTo>
                  <a:pt x="798702" y="35629"/>
                </a:lnTo>
                <a:close/>
              </a:path>
              <a:path w="843280" h="683260">
                <a:moveTo>
                  <a:pt x="840327" y="6731"/>
                </a:moveTo>
                <a:lnTo>
                  <a:pt x="811783" y="6731"/>
                </a:lnTo>
                <a:lnTo>
                  <a:pt x="829691" y="28956"/>
                </a:lnTo>
                <a:lnTo>
                  <a:pt x="788599" y="62062"/>
                </a:lnTo>
                <a:lnTo>
                  <a:pt x="772032" y="105410"/>
                </a:lnTo>
                <a:lnTo>
                  <a:pt x="769238" y="112775"/>
                </a:lnTo>
                <a:lnTo>
                  <a:pt x="772922" y="121031"/>
                </a:lnTo>
                <a:lnTo>
                  <a:pt x="780288" y="123951"/>
                </a:lnTo>
                <a:lnTo>
                  <a:pt x="787654" y="126746"/>
                </a:lnTo>
                <a:lnTo>
                  <a:pt x="795908" y="123062"/>
                </a:lnTo>
                <a:lnTo>
                  <a:pt x="798702" y="115697"/>
                </a:lnTo>
                <a:lnTo>
                  <a:pt x="840327" y="6731"/>
                </a:lnTo>
                <a:close/>
              </a:path>
              <a:path w="843280" h="683260">
                <a:moveTo>
                  <a:pt x="816593" y="12700"/>
                </a:moveTo>
                <a:lnTo>
                  <a:pt x="807466" y="12700"/>
                </a:lnTo>
                <a:lnTo>
                  <a:pt x="822832" y="32003"/>
                </a:lnTo>
                <a:lnTo>
                  <a:pt x="798702" y="35629"/>
                </a:lnTo>
                <a:lnTo>
                  <a:pt x="788599" y="62062"/>
                </a:lnTo>
                <a:lnTo>
                  <a:pt x="829691" y="28956"/>
                </a:lnTo>
                <a:lnTo>
                  <a:pt x="816593" y="12700"/>
                </a:lnTo>
                <a:close/>
              </a:path>
              <a:path w="843280" h="683260">
                <a:moveTo>
                  <a:pt x="842899" y="0"/>
                </a:moveTo>
                <a:lnTo>
                  <a:pt x="712724" y="19685"/>
                </a:lnTo>
                <a:lnTo>
                  <a:pt x="707263" y="27050"/>
                </a:lnTo>
                <a:lnTo>
                  <a:pt x="708655" y="35629"/>
                </a:lnTo>
                <a:lnTo>
                  <a:pt x="709676" y="42545"/>
                </a:lnTo>
                <a:lnTo>
                  <a:pt x="716914" y="48006"/>
                </a:lnTo>
                <a:lnTo>
                  <a:pt x="724788" y="46736"/>
                </a:lnTo>
                <a:lnTo>
                  <a:pt x="770682" y="39840"/>
                </a:lnTo>
                <a:lnTo>
                  <a:pt x="811783" y="6731"/>
                </a:lnTo>
                <a:lnTo>
                  <a:pt x="840327" y="6731"/>
                </a:lnTo>
                <a:lnTo>
                  <a:pt x="842899" y="0"/>
                </a:lnTo>
                <a:close/>
              </a:path>
              <a:path w="843280" h="683260">
                <a:moveTo>
                  <a:pt x="811783" y="6731"/>
                </a:moveTo>
                <a:lnTo>
                  <a:pt x="770682" y="39840"/>
                </a:lnTo>
                <a:lnTo>
                  <a:pt x="798702" y="35629"/>
                </a:lnTo>
                <a:lnTo>
                  <a:pt x="807466" y="12700"/>
                </a:lnTo>
                <a:lnTo>
                  <a:pt x="816593" y="12700"/>
                </a:lnTo>
                <a:lnTo>
                  <a:pt x="811783" y="6731"/>
                </a:lnTo>
                <a:close/>
              </a:path>
              <a:path w="843280" h="683260">
                <a:moveTo>
                  <a:pt x="807466" y="12700"/>
                </a:moveTo>
                <a:lnTo>
                  <a:pt x="798702" y="35629"/>
                </a:lnTo>
                <a:lnTo>
                  <a:pt x="822832" y="32003"/>
                </a:lnTo>
                <a:lnTo>
                  <a:pt x="807466" y="127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6001" y="836930"/>
            <a:ext cx="1663064" cy="132715"/>
          </a:xfrm>
          <a:custGeom>
            <a:avLst/>
            <a:gdLst/>
            <a:ahLst/>
            <a:cxnLst/>
            <a:rect l="l" t="t" r="r" b="b"/>
            <a:pathLst>
              <a:path w="1663064" h="132715">
                <a:moveTo>
                  <a:pt x="1549146" y="0"/>
                </a:moveTo>
                <a:lnTo>
                  <a:pt x="1540383" y="2286"/>
                </a:lnTo>
                <a:lnTo>
                  <a:pt x="1536446" y="9144"/>
                </a:lnTo>
                <a:lnTo>
                  <a:pt x="1532382" y="15875"/>
                </a:lnTo>
                <a:lnTo>
                  <a:pt x="1534668" y="24637"/>
                </a:lnTo>
                <a:lnTo>
                  <a:pt x="1541526" y="28575"/>
                </a:lnTo>
                <a:lnTo>
                  <a:pt x="1581598" y="52024"/>
                </a:lnTo>
                <a:lnTo>
                  <a:pt x="1634489" y="52070"/>
                </a:lnTo>
                <a:lnTo>
                  <a:pt x="1634363" y="80645"/>
                </a:lnTo>
                <a:lnTo>
                  <a:pt x="1581560" y="80645"/>
                </a:lnTo>
                <a:lnTo>
                  <a:pt x="1534668" y="107950"/>
                </a:lnTo>
                <a:lnTo>
                  <a:pt x="1532382" y="116712"/>
                </a:lnTo>
                <a:lnTo>
                  <a:pt x="1536319" y="123444"/>
                </a:lnTo>
                <a:lnTo>
                  <a:pt x="1540256" y="130302"/>
                </a:lnTo>
                <a:lnTo>
                  <a:pt x="1549019" y="132587"/>
                </a:lnTo>
                <a:lnTo>
                  <a:pt x="1638368" y="80645"/>
                </a:lnTo>
                <a:lnTo>
                  <a:pt x="1634363" y="80645"/>
                </a:lnTo>
                <a:lnTo>
                  <a:pt x="1638446" y="80599"/>
                </a:lnTo>
                <a:lnTo>
                  <a:pt x="1662811" y="66421"/>
                </a:lnTo>
                <a:lnTo>
                  <a:pt x="1556003" y="3937"/>
                </a:lnTo>
                <a:lnTo>
                  <a:pt x="1549146" y="0"/>
                </a:lnTo>
                <a:close/>
              </a:path>
              <a:path w="1663064" h="132715">
                <a:moveTo>
                  <a:pt x="1606064" y="66341"/>
                </a:moveTo>
                <a:lnTo>
                  <a:pt x="1581637" y="80599"/>
                </a:lnTo>
                <a:lnTo>
                  <a:pt x="1634363" y="80645"/>
                </a:lnTo>
                <a:lnTo>
                  <a:pt x="1634371" y="78740"/>
                </a:lnTo>
                <a:lnTo>
                  <a:pt x="1627251" y="78740"/>
                </a:lnTo>
                <a:lnTo>
                  <a:pt x="1606064" y="66341"/>
                </a:lnTo>
                <a:close/>
              </a:path>
              <a:path w="1663064" h="132715">
                <a:moveTo>
                  <a:pt x="0" y="50673"/>
                </a:moveTo>
                <a:lnTo>
                  <a:pt x="0" y="79248"/>
                </a:lnTo>
                <a:lnTo>
                  <a:pt x="1581637" y="80599"/>
                </a:lnTo>
                <a:lnTo>
                  <a:pt x="1606064" y="66341"/>
                </a:lnTo>
                <a:lnTo>
                  <a:pt x="1581598" y="52024"/>
                </a:lnTo>
                <a:lnTo>
                  <a:pt x="0" y="50673"/>
                </a:lnTo>
                <a:close/>
              </a:path>
              <a:path w="1663064" h="132715">
                <a:moveTo>
                  <a:pt x="1627251" y="53975"/>
                </a:moveTo>
                <a:lnTo>
                  <a:pt x="1606064" y="66341"/>
                </a:lnTo>
                <a:lnTo>
                  <a:pt x="1627251" y="78740"/>
                </a:lnTo>
                <a:lnTo>
                  <a:pt x="1627251" y="53975"/>
                </a:lnTo>
                <a:close/>
              </a:path>
              <a:path w="1663064" h="132715">
                <a:moveTo>
                  <a:pt x="1634481" y="53975"/>
                </a:moveTo>
                <a:lnTo>
                  <a:pt x="1627251" y="53975"/>
                </a:lnTo>
                <a:lnTo>
                  <a:pt x="1627251" y="78740"/>
                </a:lnTo>
                <a:lnTo>
                  <a:pt x="1634371" y="78740"/>
                </a:lnTo>
                <a:lnTo>
                  <a:pt x="1634481" y="53975"/>
                </a:lnTo>
                <a:close/>
              </a:path>
              <a:path w="1663064" h="132715">
                <a:moveTo>
                  <a:pt x="1581598" y="52024"/>
                </a:moveTo>
                <a:lnTo>
                  <a:pt x="1606064" y="66341"/>
                </a:lnTo>
                <a:lnTo>
                  <a:pt x="1627251" y="53975"/>
                </a:lnTo>
                <a:lnTo>
                  <a:pt x="1634481" y="53975"/>
                </a:lnTo>
                <a:lnTo>
                  <a:pt x="1634489" y="52070"/>
                </a:lnTo>
                <a:lnTo>
                  <a:pt x="1581598" y="5202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7119" y="889127"/>
            <a:ext cx="1867535" cy="929005"/>
          </a:xfrm>
          <a:custGeom>
            <a:avLst/>
            <a:gdLst/>
            <a:ahLst/>
            <a:cxnLst/>
            <a:rect l="l" t="t" r="r" b="b"/>
            <a:pathLst>
              <a:path w="1867534" h="929005">
                <a:moveTo>
                  <a:pt x="1787804" y="896423"/>
                </a:moveTo>
                <a:lnTo>
                  <a:pt x="1741551" y="899922"/>
                </a:lnTo>
                <a:lnTo>
                  <a:pt x="1733803" y="900430"/>
                </a:lnTo>
                <a:lnTo>
                  <a:pt x="1727834" y="907288"/>
                </a:lnTo>
                <a:lnTo>
                  <a:pt x="1728470" y="915162"/>
                </a:lnTo>
                <a:lnTo>
                  <a:pt x="1728977" y="923036"/>
                </a:lnTo>
                <a:lnTo>
                  <a:pt x="1735835" y="929005"/>
                </a:lnTo>
                <a:lnTo>
                  <a:pt x="1860389" y="919607"/>
                </a:lnTo>
                <a:lnTo>
                  <a:pt x="1835403" y="919607"/>
                </a:lnTo>
                <a:lnTo>
                  <a:pt x="1787804" y="896423"/>
                </a:lnTo>
                <a:close/>
              </a:path>
              <a:path w="1867534" h="929005">
                <a:moveTo>
                  <a:pt x="1816179" y="894277"/>
                </a:moveTo>
                <a:lnTo>
                  <a:pt x="1787804" y="896423"/>
                </a:lnTo>
                <a:lnTo>
                  <a:pt x="1835403" y="919607"/>
                </a:lnTo>
                <a:lnTo>
                  <a:pt x="1837819" y="914653"/>
                </a:lnTo>
                <a:lnTo>
                  <a:pt x="1829815" y="914653"/>
                </a:lnTo>
                <a:lnTo>
                  <a:pt x="1816179" y="894277"/>
                </a:lnTo>
                <a:close/>
              </a:path>
              <a:path w="1867534" h="929005">
                <a:moveTo>
                  <a:pt x="1785111" y="807974"/>
                </a:moveTo>
                <a:lnTo>
                  <a:pt x="1778507" y="812292"/>
                </a:lnTo>
                <a:lnTo>
                  <a:pt x="1772030" y="816737"/>
                </a:lnTo>
                <a:lnTo>
                  <a:pt x="1770252" y="825626"/>
                </a:lnTo>
                <a:lnTo>
                  <a:pt x="1800357" y="870635"/>
                </a:lnTo>
                <a:lnTo>
                  <a:pt x="1847977" y="893826"/>
                </a:lnTo>
                <a:lnTo>
                  <a:pt x="1835403" y="919607"/>
                </a:lnTo>
                <a:lnTo>
                  <a:pt x="1860389" y="919607"/>
                </a:lnTo>
                <a:lnTo>
                  <a:pt x="1867153" y="919099"/>
                </a:lnTo>
                <a:lnTo>
                  <a:pt x="1794002" y="809751"/>
                </a:lnTo>
                <a:lnTo>
                  <a:pt x="1785111" y="807974"/>
                </a:lnTo>
                <a:close/>
              </a:path>
              <a:path w="1867534" h="929005">
                <a:moveTo>
                  <a:pt x="1840610" y="892428"/>
                </a:moveTo>
                <a:lnTo>
                  <a:pt x="1816179" y="894277"/>
                </a:lnTo>
                <a:lnTo>
                  <a:pt x="1829815" y="914653"/>
                </a:lnTo>
                <a:lnTo>
                  <a:pt x="1840610" y="892428"/>
                </a:lnTo>
                <a:close/>
              </a:path>
              <a:path w="1867534" h="929005">
                <a:moveTo>
                  <a:pt x="1845108" y="892428"/>
                </a:moveTo>
                <a:lnTo>
                  <a:pt x="1840610" y="892428"/>
                </a:lnTo>
                <a:lnTo>
                  <a:pt x="1829815" y="914653"/>
                </a:lnTo>
                <a:lnTo>
                  <a:pt x="1837819" y="914653"/>
                </a:lnTo>
                <a:lnTo>
                  <a:pt x="1847977" y="893826"/>
                </a:lnTo>
                <a:lnTo>
                  <a:pt x="1845108" y="892428"/>
                </a:lnTo>
                <a:close/>
              </a:path>
              <a:path w="1867534" h="929005">
                <a:moveTo>
                  <a:pt x="12572" y="0"/>
                </a:moveTo>
                <a:lnTo>
                  <a:pt x="0" y="25653"/>
                </a:lnTo>
                <a:lnTo>
                  <a:pt x="1787804" y="896423"/>
                </a:lnTo>
                <a:lnTo>
                  <a:pt x="1816179" y="894277"/>
                </a:lnTo>
                <a:lnTo>
                  <a:pt x="1800357" y="870635"/>
                </a:lnTo>
                <a:lnTo>
                  <a:pt x="12572" y="0"/>
                </a:lnTo>
                <a:close/>
              </a:path>
              <a:path w="1867534" h="929005">
                <a:moveTo>
                  <a:pt x="1800357" y="870635"/>
                </a:moveTo>
                <a:lnTo>
                  <a:pt x="1816179" y="894277"/>
                </a:lnTo>
                <a:lnTo>
                  <a:pt x="1840610" y="892428"/>
                </a:lnTo>
                <a:lnTo>
                  <a:pt x="1845108" y="892428"/>
                </a:lnTo>
                <a:lnTo>
                  <a:pt x="1800357" y="87063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38527" y="1840992"/>
            <a:ext cx="1075944" cy="308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80057" y="1916302"/>
            <a:ext cx="880744" cy="118110"/>
          </a:xfrm>
          <a:custGeom>
            <a:avLst/>
            <a:gdLst/>
            <a:ahLst/>
            <a:cxnLst/>
            <a:rect l="l" t="t" r="r" b="b"/>
            <a:pathLst>
              <a:path w="880744" h="118110">
                <a:moveTo>
                  <a:pt x="779399" y="0"/>
                </a:moveTo>
                <a:lnTo>
                  <a:pt x="771651" y="2032"/>
                </a:lnTo>
                <a:lnTo>
                  <a:pt x="764540" y="14224"/>
                </a:lnTo>
                <a:lnTo>
                  <a:pt x="766572" y="21971"/>
                </a:lnTo>
                <a:lnTo>
                  <a:pt x="772541" y="25526"/>
                </a:lnTo>
                <a:lnTo>
                  <a:pt x="808024" y="46284"/>
                </a:lnTo>
                <a:lnTo>
                  <a:pt x="855218" y="46355"/>
                </a:lnTo>
                <a:lnTo>
                  <a:pt x="855091" y="71755"/>
                </a:lnTo>
                <a:lnTo>
                  <a:pt x="808138" y="71755"/>
                </a:lnTo>
                <a:lnTo>
                  <a:pt x="766444" y="96012"/>
                </a:lnTo>
                <a:lnTo>
                  <a:pt x="764413" y="103759"/>
                </a:lnTo>
                <a:lnTo>
                  <a:pt x="767842" y="109855"/>
                </a:lnTo>
                <a:lnTo>
                  <a:pt x="771398" y="115824"/>
                </a:lnTo>
                <a:lnTo>
                  <a:pt x="779144" y="117983"/>
                </a:lnTo>
                <a:lnTo>
                  <a:pt x="858721" y="71755"/>
                </a:lnTo>
                <a:lnTo>
                  <a:pt x="855091" y="71755"/>
                </a:lnTo>
                <a:lnTo>
                  <a:pt x="858840" y="71685"/>
                </a:lnTo>
                <a:lnTo>
                  <a:pt x="880363" y="59182"/>
                </a:lnTo>
                <a:lnTo>
                  <a:pt x="785368" y="3556"/>
                </a:lnTo>
                <a:lnTo>
                  <a:pt x="779399" y="0"/>
                </a:lnTo>
                <a:close/>
              </a:path>
              <a:path w="880744" h="118110">
                <a:moveTo>
                  <a:pt x="829910" y="59088"/>
                </a:moveTo>
                <a:lnTo>
                  <a:pt x="808258" y="71685"/>
                </a:lnTo>
                <a:lnTo>
                  <a:pt x="855091" y="71755"/>
                </a:lnTo>
                <a:lnTo>
                  <a:pt x="855099" y="70104"/>
                </a:lnTo>
                <a:lnTo>
                  <a:pt x="848741" y="70104"/>
                </a:lnTo>
                <a:lnTo>
                  <a:pt x="829910" y="59088"/>
                </a:lnTo>
                <a:close/>
              </a:path>
              <a:path w="880744" h="118110">
                <a:moveTo>
                  <a:pt x="0" y="45085"/>
                </a:moveTo>
                <a:lnTo>
                  <a:pt x="0" y="70485"/>
                </a:lnTo>
                <a:lnTo>
                  <a:pt x="808258" y="71685"/>
                </a:lnTo>
                <a:lnTo>
                  <a:pt x="829910" y="59088"/>
                </a:lnTo>
                <a:lnTo>
                  <a:pt x="808024" y="46284"/>
                </a:lnTo>
                <a:lnTo>
                  <a:pt x="0" y="45085"/>
                </a:lnTo>
                <a:close/>
              </a:path>
              <a:path w="880744" h="118110">
                <a:moveTo>
                  <a:pt x="848741" y="48133"/>
                </a:moveTo>
                <a:lnTo>
                  <a:pt x="829910" y="59088"/>
                </a:lnTo>
                <a:lnTo>
                  <a:pt x="848741" y="70104"/>
                </a:lnTo>
                <a:lnTo>
                  <a:pt x="848741" y="48133"/>
                </a:lnTo>
                <a:close/>
              </a:path>
              <a:path w="880744" h="118110">
                <a:moveTo>
                  <a:pt x="855209" y="48133"/>
                </a:moveTo>
                <a:lnTo>
                  <a:pt x="848741" y="48133"/>
                </a:lnTo>
                <a:lnTo>
                  <a:pt x="848741" y="70104"/>
                </a:lnTo>
                <a:lnTo>
                  <a:pt x="855099" y="70104"/>
                </a:lnTo>
                <a:lnTo>
                  <a:pt x="855209" y="48133"/>
                </a:lnTo>
                <a:close/>
              </a:path>
              <a:path w="880744" h="118110">
                <a:moveTo>
                  <a:pt x="808024" y="46284"/>
                </a:moveTo>
                <a:lnTo>
                  <a:pt x="829910" y="59088"/>
                </a:lnTo>
                <a:lnTo>
                  <a:pt x="848741" y="48133"/>
                </a:lnTo>
                <a:lnTo>
                  <a:pt x="855209" y="48133"/>
                </a:lnTo>
                <a:lnTo>
                  <a:pt x="855218" y="46355"/>
                </a:lnTo>
                <a:lnTo>
                  <a:pt x="808024" y="4628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44951" y="1908936"/>
            <a:ext cx="1271905" cy="132715"/>
          </a:xfrm>
          <a:custGeom>
            <a:avLst/>
            <a:gdLst/>
            <a:ahLst/>
            <a:cxnLst/>
            <a:rect l="l" t="t" r="r" b="b"/>
            <a:pathLst>
              <a:path w="1271904" h="132714">
                <a:moveTo>
                  <a:pt x="1157986" y="0"/>
                </a:moveTo>
                <a:lnTo>
                  <a:pt x="1149223" y="2286"/>
                </a:lnTo>
                <a:lnTo>
                  <a:pt x="1141349" y="16001"/>
                </a:lnTo>
                <a:lnTo>
                  <a:pt x="1143635" y="24764"/>
                </a:lnTo>
                <a:lnTo>
                  <a:pt x="1190412" y="52137"/>
                </a:lnTo>
                <a:lnTo>
                  <a:pt x="1243329" y="52197"/>
                </a:lnTo>
                <a:lnTo>
                  <a:pt x="1243329" y="80772"/>
                </a:lnTo>
                <a:lnTo>
                  <a:pt x="1190283" y="80772"/>
                </a:lnTo>
                <a:lnTo>
                  <a:pt x="1143508" y="107950"/>
                </a:lnTo>
                <a:lnTo>
                  <a:pt x="1141222" y="116712"/>
                </a:lnTo>
                <a:lnTo>
                  <a:pt x="1149096" y="130428"/>
                </a:lnTo>
                <a:lnTo>
                  <a:pt x="1157859" y="132714"/>
                </a:lnTo>
                <a:lnTo>
                  <a:pt x="1247208" y="80772"/>
                </a:lnTo>
                <a:lnTo>
                  <a:pt x="1243329" y="80772"/>
                </a:lnTo>
                <a:lnTo>
                  <a:pt x="1247311" y="80712"/>
                </a:lnTo>
                <a:lnTo>
                  <a:pt x="1271651" y="66548"/>
                </a:lnTo>
                <a:lnTo>
                  <a:pt x="1157986" y="0"/>
                </a:lnTo>
                <a:close/>
              </a:path>
              <a:path w="1271904" h="132714">
                <a:moveTo>
                  <a:pt x="1214876" y="66453"/>
                </a:moveTo>
                <a:lnTo>
                  <a:pt x="1190385" y="80712"/>
                </a:lnTo>
                <a:lnTo>
                  <a:pt x="1243329" y="80772"/>
                </a:lnTo>
                <a:lnTo>
                  <a:pt x="1243329" y="78866"/>
                </a:lnTo>
                <a:lnTo>
                  <a:pt x="1236090" y="78866"/>
                </a:lnTo>
                <a:lnTo>
                  <a:pt x="1214876" y="66453"/>
                </a:lnTo>
                <a:close/>
              </a:path>
              <a:path w="1271904" h="132714">
                <a:moveTo>
                  <a:pt x="126" y="50800"/>
                </a:moveTo>
                <a:lnTo>
                  <a:pt x="0" y="79375"/>
                </a:lnTo>
                <a:lnTo>
                  <a:pt x="1190385" y="80712"/>
                </a:lnTo>
                <a:lnTo>
                  <a:pt x="1214876" y="66453"/>
                </a:lnTo>
                <a:lnTo>
                  <a:pt x="1190412" y="52137"/>
                </a:lnTo>
                <a:lnTo>
                  <a:pt x="126" y="50800"/>
                </a:lnTo>
                <a:close/>
              </a:path>
              <a:path w="1271904" h="132714">
                <a:moveTo>
                  <a:pt x="1236090" y="54101"/>
                </a:moveTo>
                <a:lnTo>
                  <a:pt x="1214876" y="66453"/>
                </a:lnTo>
                <a:lnTo>
                  <a:pt x="1236090" y="78866"/>
                </a:lnTo>
                <a:lnTo>
                  <a:pt x="1236090" y="54101"/>
                </a:lnTo>
                <a:close/>
              </a:path>
              <a:path w="1271904" h="132714">
                <a:moveTo>
                  <a:pt x="1243329" y="54101"/>
                </a:moveTo>
                <a:lnTo>
                  <a:pt x="1236090" y="54101"/>
                </a:lnTo>
                <a:lnTo>
                  <a:pt x="1236090" y="78866"/>
                </a:lnTo>
                <a:lnTo>
                  <a:pt x="1243329" y="78866"/>
                </a:lnTo>
                <a:lnTo>
                  <a:pt x="1243329" y="54101"/>
                </a:lnTo>
                <a:close/>
              </a:path>
              <a:path w="1271904" h="132714">
                <a:moveTo>
                  <a:pt x="1190412" y="52137"/>
                </a:moveTo>
                <a:lnTo>
                  <a:pt x="1214876" y="66453"/>
                </a:lnTo>
                <a:lnTo>
                  <a:pt x="1236090" y="54101"/>
                </a:lnTo>
                <a:lnTo>
                  <a:pt x="1243329" y="54101"/>
                </a:lnTo>
                <a:lnTo>
                  <a:pt x="1243329" y="52197"/>
                </a:lnTo>
                <a:lnTo>
                  <a:pt x="1190412" y="5213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1132" y="1909064"/>
            <a:ext cx="1663064" cy="132715"/>
          </a:xfrm>
          <a:custGeom>
            <a:avLst/>
            <a:gdLst/>
            <a:ahLst/>
            <a:cxnLst/>
            <a:rect l="l" t="t" r="r" b="b"/>
            <a:pathLst>
              <a:path w="1663065" h="132714">
                <a:moveTo>
                  <a:pt x="1549272" y="0"/>
                </a:moveTo>
                <a:lnTo>
                  <a:pt x="1540510" y="2286"/>
                </a:lnTo>
                <a:lnTo>
                  <a:pt x="1536445" y="9016"/>
                </a:lnTo>
                <a:lnTo>
                  <a:pt x="1532509" y="15875"/>
                </a:lnTo>
                <a:lnTo>
                  <a:pt x="1534794" y="24637"/>
                </a:lnTo>
                <a:lnTo>
                  <a:pt x="1541652" y="28575"/>
                </a:lnTo>
                <a:lnTo>
                  <a:pt x="1581666" y="52024"/>
                </a:lnTo>
                <a:lnTo>
                  <a:pt x="1634489" y="52070"/>
                </a:lnTo>
                <a:lnTo>
                  <a:pt x="1634489" y="80645"/>
                </a:lnTo>
                <a:lnTo>
                  <a:pt x="1581502" y="80645"/>
                </a:lnTo>
                <a:lnTo>
                  <a:pt x="1541525" y="103886"/>
                </a:lnTo>
                <a:lnTo>
                  <a:pt x="1534794" y="107950"/>
                </a:lnTo>
                <a:lnTo>
                  <a:pt x="1532382" y="116712"/>
                </a:lnTo>
                <a:lnTo>
                  <a:pt x="1536445" y="123444"/>
                </a:lnTo>
                <a:lnTo>
                  <a:pt x="1540383" y="130301"/>
                </a:lnTo>
                <a:lnTo>
                  <a:pt x="1549145" y="132587"/>
                </a:lnTo>
                <a:lnTo>
                  <a:pt x="1638368" y="80645"/>
                </a:lnTo>
                <a:lnTo>
                  <a:pt x="1634489" y="80645"/>
                </a:lnTo>
                <a:lnTo>
                  <a:pt x="1638446" y="80599"/>
                </a:lnTo>
                <a:lnTo>
                  <a:pt x="1662811" y="66421"/>
                </a:lnTo>
                <a:lnTo>
                  <a:pt x="1549272" y="0"/>
                </a:lnTo>
                <a:close/>
              </a:path>
              <a:path w="1663065" h="132714">
                <a:moveTo>
                  <a:pt x="1606100" y="66344"/>
                </a:moveTo>
                <a:lnTo>
                  <a:pt x="1581580" y="80599"/>
                </a:lnTo>
                <a:lnTo>
                  <a:pt x="1634489" y="80645"/>
                </a:lnTo>
                <a:lnTo>
                  <a:pt x="1634489" y="78739"/>
                </a:lnTo>
                <a:lnTo>
                  <a:pt x="1627250" y="78739"/>
                </a:lnTo>
                <a:lnTo>
                  <a:pt x="1606100" y="66344"/>
                </a:lnTo>
                <a:close/>
              </a:path>
              <a:path w="1663065" h="132714">
                <a:moveTo>
                  <a:pt x="126" y="50673"/>
                </a:moveTo>
                <a:lnTo>
                  <a:pt x="0" y="79248"/>
                </a:lnTo>
                <a:lnTo>
                  <a:pt x="1581580" y="80599"/>
                </a:lnTo>
                <a:lnTo>
                  <a:pt x="1606100" y="66344"/>
                </a:lnTo>
                <a:lnTo>
                  <a:pt x="1581666" y="52024"/>
                </a:lnTo>
                <a:lnTo>
                  <a:pt x="126" y="50673"/>
                </a:lnTo>
                <a:close/>
              </a:path>
              <a:path w="1663065" h="132714">
                <a:moveTo>
                  <a:pt x="1627377" y="53975"/>
                </a:moveTo>
                <a:lnTo>
                  <a:pt x="1606100" y="66344"/>
                </a:lnTo>
                <a:lnTo>
                  <a:pt x="1627250" y="78739"/>
                </a:lnTo>
                <a:lnTo>
                  <a:pt x="1627377" y="53975"/>
                </a:lnTo>
                <a:close/>
              </a:path>
              <a:path w="1663065" h="132714">
                <a:moveTo>
                  <a:pt x="1634489" y="53975"/>
                </a:moveTo>
                <a:lnTo>
                  <a:pt x="1627377" y="53975"/>
                </a:lnTo>
                <a:lnTo>
                  <a:pt x="1627250" y="78739"/>
                </a:lnTo>
                <a:lnTo>
                  <a:pt x="1634489" y="78739"/>
                </a:lnTo>
                <a:lnTo>
                  <a:pt x="1634489" y="53975"/>
                </a:lnTo>
                <a:close/>
              </a:path>
              <a:path w="1663065" h="132714">
                <a:moveTo>
                  <a:pt x="1581666" y="52024"/>
                </a:moveTo>
                <a:lnTo>
                  <a:pt x="1606100" y="66344"/>
                </a:lnTo>
                <a:lnTo>
                  <a:pt x="1627377" y="53975"/>
                </a:lnTo>
                <a:lnTo>
                  <a:pt x="1634489" y="53975"/>
                </a:lnTo>
                <a:lnTo>
                  <a:pt x="1634489" y="52070"/>
                </a:lnTo>
                <a:lnTo>
                  <a:pt x="1581666" y="5202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73376" y="2127123"/>
            <a:ext cx="1478915" cy="761365"/>
          </a:xfrm>
          <a:custGeom>
            <a:avLst/>
            <a:gdLst/>
            <a:ahLst/>
            <a:cxnLst/>
            <a:rect l="l" t="t" r="r" b="b"/>
            <a:pathLst>
              <a:path w="1478914" h="761364">
                <a:moveTo>
                  <a:pt x="1399606" y="729507"/>
                </a:moveTo>
                <a:lnTo>
                  <a:pt x="1345438" y="732916"/>
                </a:lnTo>
                <a:lnTo>
                  <a:pt x="1339342" y="739648"/>
                </a:lnTo>
                <a:lnTo>
                  <a:pt x="1340358" y="755396"/>
                </a:lnTo>
                <a:lnTo>
                  <a:pt x="1347089" y="761364"/>
                </a:lnTo>
                <a:lnTo>
                  <a:pt x="1478534" y="753237"/>
                </a:lnTo>
                <a:lnTo>
                  <a:pt x="1446784" y="753237"/>
                </a:lnTo>
                <a:lnTo>
                  <a:pt x="1399606" y="729507"/>
                </a:lnTo>
                <a:close/>
              </a:path>
              <a:path w="1478914" h="761364">
                <a:moveTo>
                  <a:pt x="1427828" y="727730"/>
                </a:moveTo>
                <a:lnTo>
                  <a:pt x="1399606" y="729507"/>
                </a:lnTo>
                <a:lnTo>
                  <a:pt x="1446784" y="753237"/>
                </a:lnTo>
                <a:lnTo>
                  <a:pt x="1449272" y="748284"/>
                </a:lnTo>
                <a:lnTo>
                  <a:pt x="1441196" y="748284"/>
                </a:lnTo>
                <a:lnTo>
                  <a:pt x="1427828" y="727730"/>
                </a:lnTo>
                <a:close/>
              </a:path>
              <a:path w="1478914" h="761364">
                <a:moveTo>
                  <a:pt x="1397889" y="640968"/>
                </a:moveTo>
                <a:lnTo>
                  <a:pt x="1384681" y="649604"/>
                </a:lnTo>
                <a:lnTo>
                  <a:pt x="1382776" y="658494"/>
                </a:lnTo>
                <a:lnTo>
                  <a:pt x="1412356" y="703941"/>
                </a:lnTo>
                <a:lnTo>
                  <a:pt x="1459611" y="727710"/>
                </a:lnTo>
                <a:lnTo>
                  <a:pt x="1446784" y="753237"/>
                </a:lnTo>
                <a:lnTo>
                  <a:pt x="1478534" y="753237"/>
                </a:lnTo>
                <a:lnTo>
                  <a:pt x="1411097" y="649477"/>
                </a:lnTo>
                <a:lnTo>
                  <a:pt x="1406778" y="642874"/>
                </a:lnTo>
                <a:lnTo>
                  <a:pt x="1397889" y="640968"/>
                </a:lnTo>
                <a:close/>
              </a:path>
              <a:path w="1478914" h="761364">
                <a:moveTo>
                  <a:pt x="1452372" y="726186"/>
                </a:moveTo>
                <a:lnTo>
                  <a:pt x="1427828" y="727730"/>
                </a:lnTo>
                <a:lnTo>
                  <a:pt x="1441196" y="748284"/>
                </a:lnTo>
                <a:lnTo>
                  <a:pt x="1452372" y="726186"/>
                </a:lnTo>
                <a:close/>
              </a:path>
              <a:path w="1478914" h="761364">
                <a:moveTo>
                  <a:pt x="1456581" y="726186"/>
                </a:moveTo>
                <a:lnTo>
                  <a:pt x="1452372" y="726186"/>
                </a:lnTo>
                <a:lnTo>
                  <a:pt x="1441196" y="748284"/>
                </a:lnTo>
                <a:lnTo>
                  <a:pt x="1449272" y="748284"/>
                </a:lnTo>
                <a:lnTo>
                  <a:pt x="1459611" y="727710"/>
                </a:lnTo>
                <a:lnTo>
                  <a:pt x="1456581" y="726186"/>
                </a:lnTo>
                <a:close/>
              </a:path>
              <a:path w="1478914" h="761364">
                <a:moveTo>
                  <a:pt x="12827" y="0"/>
                </a:moveTo>
                <a:lnTo>
                  <a:pt x="0" y="25526"/>
                </a:lnTo>
                <a:lnTo>
                  <a:pt x="1399606" y="729507"/>
                </a:lnTo>
                <a:lnTo>
                  <a:pt x="1427828" y="727730"/>
                </a:lnTo>
                <a:lnTo>
                  <a:pt x="1412356" y="703941"/>
                </a:lnTo>
                <a:lnTo>
                  <a:pt x="12827" y="0"/>
                </a:lnTo>
                <a:close/>
              </a:path>
              <a:path w="1478914" h="761364">
                <a:moveTo>
                  <a:pt x="1412356" y="703941"/>
                </a:moveTo>
                <a:lnTo>
                  <a:pt x="1427828" y="727730"/>
                </a:lnTo>
                <a:lnTo>
                  <a:pt x="1452372" y="726186"/>
                </a:lnTo>
                <a:lnTo>
                  <a:pt x="1456581" y="726186"/>
                </a:lnTo>
                <a:lnTo>
                  <a:pt x="1412356" y="70394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36238" y="2981198"/>
            <a:ext cx="1956435" cy="132715"/>
          </a:xfrm>
          <a:custGeom>
            <a:avLst/>
            <a:gdLst/>
            <a:ahLst/>
            <a:cxnLst/>
            <a:rect l="l" t="t" r="r" b="b"/>
            <a:pathLst>
              <a:path w="1956435" h="132714">
                <a:moveTo>
                  <a:pt x="1842642" y="0"/>
                </a:moveTo>
                <a:lnTo>
                  <a:pt x="1833879" y="2286"/>
                </a:lnTo>
                <a:lnTo>
                  <a:pt x="1829815" y="9016"/>
                </a:lnTo>
                <a:lnTo>
                  <a:pt x="1825878" y="15875"/>
                </a:lnTo>
                <a:lnTo>
                  <a:pt x="1828164" y="24637"/>
                </a:lnTo>
                <a:lnTo>
                  <a:pt x="1835023" y="28575"/>
                </a:lnTo>
                <a:lnTo>
                  <a:pt x="1875149" y="52031"/>
                </a:lnTo>
                <a:lnTo>
                  <a:pt x="1927860" y="52069"/>
                </a:lnTo>
                <a:lnTo>
                  <a:pt x="1927860" y="80644"/>
                </a:lnTo>
                <a:lnTo>
                  <a:pt x="1874872" y="80644"/>
                </a:lnTo>
                <a:lnTo>
                  <a:pt x="1834896" y="103886"/>
                </a:lnTo>
                <a:lnTo>
                  <a:pt x="1828164" y="107950"/>
                </a:lnTo>
                <a:lnTo>
                  <a:pt x="1825752" y="116586"/>
                </a:lnTo>
                <a:lnTo>
                  <a:pt x="1829815" y="123443"/>
                </a:lnTo>
                <a:lnTo>
                  <a:pt x="1833752" y="130301"/>
                </a:lnTo>
                <a:lnTo>
                  <a:pt x="1842515" y="132587"/>
                </a:lnTo>
                <a:lnTo>
                  <a:pt x="1931697" y="80644"/>
                </a:lnTo>
                <a:lnTo>
                  <a:pt x="1927860" y="80644"/>
                </a:lnTo>
                <a:lnTo>
                  <a:pt x="1931763" y="80606"/>
                </a:lnTo>
                <a:lnTo>
                  <a:pt x="1956308" y="66293"/>
                </a:lnTo>
                <a:lnTo>
                  <a:pt x="1842642" y="0"/>
                </a:lnTo>
                <a:close/>
              </a:path>
              <a:path w="1956435" h="132714">
                <a:moveTo>
                  <a:pt x="1899552" y="66297"/>
                </a:moveTo>
                <a:lnTo>
                  <a:pt x="1874938" y="80606"/>
                </a:lnTo>
                <a:lnTo>
                  <a:pt x="1927860" y="80644"/>
                </a:lnTo>
                <a:lnTo>
                  <a:pt x="1927860" y="78612"/>
                </a:lnTo>
                <a:lnTo>
                  <a:pt x="1920621" y="78612"/>
                </a:lnTo>
                <a:lnTo>
                  <a:pt x="1899552" y="66297"/>
                </a:lnTo>
                <a:close/>
              </a:path>
              <a:path w="1956435" h="132714">
                <a:moveTo>
                  <a:pt x="0" y="50673"/>
                </a:moveTo>
                <a:lnTo>
                  <a:pt x="0" y="79248"/>
                </a:lnTo>
                <a:lnTo>
                  <a:pt x="1874938" y="80606"/>
                </a:lnTo>
                <a:lnTo>
                  <a:pt x="1899552" y="66297"/>
                </a:lnTo>
                <a:lnTo>
                  <a:pt x="1875149" y="52031"/>
                </a:lnTo>
                <a:lnTo>
                  <a:pt x="0" y="50673"/>
                </a:lnTo>
                <a:close/>
              </a:path>
              <a:path w="1956435" h="132714">
                <a:moveTo>
                  <a:pt x="1920748" y="53975"/>
                </a:moveTo>
                <a:lnTo>
                  <a:pt x="1899552" y="66297"/>
                </a:lnTo>
                <a:lnTo>
                  <a:pt x="1920621" y="78612"/>
                </a:lnTo>
                <a:lnTo>
                  <a:pt x="1920748" y="53975"/>
                </a:lnTo>
                <a:close/>
              </a:path>
              <a:path w="1956435" h="132714">
                <a:moveTo>
                  <a:pt x="1927860" y="53975"/>
                </a:moveTo>
                <a:lnTo>
                  <a:pt x="1920748" y="53975"/>
                </a:lnTo>
                <a:lnTo>
                  <a:pt x="1920621" y="78612"/>
                </a:lnTo>
                <a:lnTo>
                  <a:pt x="1927860" y="78612"/>
                </a:lnTo>
                <a:lnTo>
                  <a:pt x="1927860" y="53975"/>
                </a:lnTo>
                <a:close/>
              </a:path>
              <a:path w="1956435" h="132714">
                <a:moveTo>
                  <a:pt x="1875149" y="52031"/>
                </a:moveTo>
                <a:lnTo>
                  <a:pt x="1899558" y="66293"/>
                </a:lnTo>
                <a:lnTo>
                  <a:pt x="1920748" y="53975"/>
                </a:lnTo>
                <a:lnTo>
                  <a:pt x="1927860" y="53975"/>
                </a:lnTo>
                <a:lnTo>
                  <a:pt x="1927860" y="52069"/>
                </a:lnTo>
                <a:lnTo>
                  <a:pt x="1875149" y="5203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6708" y="2005583"/>
            <a:ext cx="992124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68109" y="2139823"/>
            <a:ext cx="796290" cy="749935"/>
          </a:xfrm>
          <a:custGeom>
            <a:avLst/>
            <a:gdLst/>
            <a:ahLst/>
            <a:cxnLst/>
            <a:rect l="l" t="t" r="r" b="b"/>
            <a:pathLst>
              <a:path w="796290" h="749935">
                <a:moveTo>
                  <a:pt x="759401" y="34523"/>
                </a:moveTo>
                <a:lnTo>
                  <a:pt x="734855" y="40215"/>
                </a:lnTo>
                <a:lnTo>
                  <a:pt x="0" y="731265"/>
                </a:lnTo>
                <a:lnTo>
                  <a:pt x="17399" y="749807"/>
                </a:lnTo>
                <a:lnTo>
                  <a:pt x="752224" y="58785"/>
                </a:lnTo>
                <a:lnTo>
                  <a:pt x="759401" y="34523"/>
                </a:lnTo>
                <a:close/>
              </a:path>
              <a:path w="796290" h="749935">
                <a:moveTo>
                  <a:pt x="793791" y="8000"/>
                </a:moveTo>
                <a:lnTo>
                  <a:pt x="769112" y="8000"/>
                </a:lnTo>
                <a:lnTo>
                  <a:pt x="786511" y="26542"/>
                </a:lnTo>
                <a:lnTo>
                  <a:pt x="752224" y="58785"/>
                </a:lnTo>
                <a:lnTo>
                  <a:pt x="740537" y="98298"/>
                </a:lnTo>
                <a:lnTo>
                  <a:pt x="738505" y="105028"/>
                </a:lnTo>
                <a:lnTo>
                  <a:pt x="742441" y="112013"/>
                </a:lnTo>
                <a:lnTo>
                  <a:pt x="755776" y="116077"/>
                </a:lnTo>
                <a:lnTo>
                  <a:pt x="762888" y="112140"/>
                </a:lnTo>
                <a:lnTo>
                  <a:pt x="765033" y="105028"/>
                </a:lnTo>
                <a:lnTo>
                  <a:pt x="793791" y="8000"/>
                </a:lnTo>
                <a:close/>
              </a:path>
              <a:path w="796290" h="749935">
                <a:moveTo>
                  <a:pt x="774474" y="13715"/>
                </a:moveTo>
                <a:lnTo>
                  <a:pt x="765556" y="13715"/>
                </a:lnTo>
                <a:lnTo>
                  <a:pt x="780668" y="29590"/>
                </a:lnTo>
                <a:lnTo>
                  <a:pt x="759401" y="34523"/>
                </a:lnTo>
                <a:lnTo>
                  <a:pt x="752224" y="58785"/>
                </a:lnTo>
                <a:lnTo>
                  <a:pt x="786511" y="26542"/>
                </a:lnTo>
                <a:lnTo>
                  <a:pt x="774474" y="13715"/>
                </a:lnTo>
                <a:close/>
              </a:path>
              <a:path w="796290" h="749935">
                <a:moveTo>
                  <a:pt x="796163" y="0"/>
                </a:moveTo>
                <a:lnTo>
                  <a:pt x="682116" y="26288"/>
                </a:lnTo>
                <a:lnTo>
                  <a:pt x="677798" y="33147"/>
                </a:lnTo>
                <a:lnTo>
                  <a:pt x="679497" y="40215"/>
                </a:lnTo>
                <a:lnTo>
                  <a:pt x="680973" y="46736"/>
                </a:lnTo>
                <a:lnTo>
                  <a:pt x="687832" y="51053"/>
                </a:lnTo>
                <a:lnTo>
                  <a:pt x="734855" y="40215"/>
                </a:lnTo>
                <a:lnTo>
                  <a:pt x="769112" y="8000"/>
                </a:lnTo>
                <a:lnTo>
                  <a:pt x="793791" y="8000"/>
                </a:lnTo>
                <a:lnTo>
                  <a:pt x="796163" y="0"/>
                </a:lnTo>
                <a:close/>
              </a:path>
              <a:path w="796290" h="749935">
                <a:moveTo>
                  <a:pt x="769112" y="8000"/>
                </a:moveTo>
                <a:lnTo>
                  <a:pt x="734855" y="40215"/>
                </a:lnTo>
                <a:lnTo>
                  <a:pt x="759401" y="34523"/>
                </a:lnTo>
                <a:lnTo>
                  <a:pt x="765556" y="13715"/>
                </a:lnTo>
                <a:lnTo>
                  <a:pt x="774474" y="13715"/>
                </a:lnTo>
                <a:lnTo>
                  <a:pt x="769112" y="8000"/>
                </a:lnTo>
                <a:close/>
              </a:path>
              <a:path w="796290" h="749935">
                <a:moveTo>
                  <a:pt x="765556" y="13715"/>
                </a:moveTo>
                <a:lnTo>
                  <a:pt x="759401" y="34523"/>
                </a:lnTo>
                <a:lnTo>
                  <a:pt x="780668" y="29590"/>
                </a:lnTo>
                <a:lnTo>
                  <a:pt x="765556" y="1371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90748" y="2200782"/>
            <a:ext cx="403225" cy="610870"/>
          </a:xfrm>
          <a:custGeom>
            <a:avLst/>
            <a:gdLst/>
            <a:ahLst/>
            <a:cxnLst/>
            <a:rect l="l" t="t" r="r" b="b"/>
            <a:pathLst>
              <a:path w="403225" h="610869">
                <a:moveTo>
                  <a:pt x="23875" y="0"/>
                </a:moveTo>
                <a:lnTo>
                  <a:pt x="0" y="15620"/>
                </a:lnTo>
                <a:lnTo>
                  <a:pt x="62102" y="111505"/>
                </a:lnTo>
                <a:lnTo>
                  <a:pt x="86105" y="95884"/>
                </a:lnTo>
                <a:lnTo>
                  <a:pt x="23875" y="0"/>
                </a:lnTo>
                <a:close/>
              </a:path>
              <a:path w="403225" h="610869">
                <a:moveTo>
                  <a:pt x="132714" y="167766"/>
                </a:moveTo>
                <a:lnTo>
                  <a:pt x="108838" y="183387"/>
                </a:lnTo>
                <a:lnTo>
                  <a:pt x="171068" y="279272"/>
                </a:lnTo>
                <a:lnTo>
                  <a:pt x="194944" y="263651"/>
                </a:lnTo>
                <a:lnTo>
                  <a:pt x="132714" y="167766"/>
                </a:lnTo>
                <a:close/>
              </a:path>
              <a:path w="403225" h="610869">
                <a:moveTo>
                  <a:pt x="241680" y="335661"/>
                </a:moveTo>
                <a:lnTo>
                  <a:pt x="217677" y="351154"/>
                </a:lnTo>
                <a:lnTo>
                  <a:pt x="279907" y="447039"/>
                </a:lnTo>
                <a:lnTo>
                  <a:pt x="303784" y="431545"/>
                </a:lnTo>
                <a:lnTo>
                  <a:pt x="241680" y="335661"/>
                </a:lnTo>
                <a:close/>
              </a:path>
              <a:path w="403225" h="610869">
                <a:moveTo>
                  <a:pt x="298576" y="526161"/>
                </a:moveTo>
                <a:lnTo>
                  <a:pt x="289940" y="528954"/>
                </a:lnTo>
                <a:lnTo>
                  <a:pt x="286385" y="535939"/>
                </a:lnTo>
                <a:lnTo>
                  <a:pt x="282828" y="543051"/>
                </a:lnTo>
                <a:lnTo>
                  <a:pt x="285623" y="551561"/>
                </a:lnTo>
                <a:lnTo>
                  <a:pt x="403225" y="610869"/>
                </a:lnTo>
                <a:lnTo>
                  <a:pt x="402467" y="594867"/>
                </a:lnTo>
                <a:lnTo>
                  <a:pt x="375792" y="594867"/>
                </a:lnTo>
                <a:lnTo>
                  <a:pt x="346996" y="550485"/>
                </a:lnTo>
                <a:lnTo>
                  <a:pt x="305562" y="529589"/>
                </a:lnTo>
                <a:lnTo>
                  <a:pt x="298576" y="526161"/>
                </a:lnTo>
                <a:close/>
              </a:path>
              <a:path w="403225" h="610869">
                <a:moveTo>
                  <a:pt x="346996" y="550485"/>
                </a:moveTo>
                <a:lnTo>
                  <a:pt x="375792" y="594867"/>
                </a:lnTo>
                <a:lnTo>
                  <a:pt x="386810" y="587755"/>
                </a:lnTo>
                <a:lnTo>
                  <a:pt x="373506" y="587755"/>
                </a:lnTo>
                <a:lnTo>
                  <a:pt x="372343" y="563267"/>
                </a:lnTo>
                <a:lnTo>
                  <a:pt x="346996" y="550485"/>
                </a:lnTo>
                <a:close/>
              </a:path>
              <a:path w="403225" h="610869">
                <a:moveTo>
                  <a:pt x="390271" y="473328"/>
                </a:moveTo>
                <a:lnTo>
                  <a:pt x="374523" y="474090"/>
                </a:lnTo>
                <a:lnTo>
                  <a:pt x="368426" y="480821"/>
                </a:lnTo>
                <a:lnTo>
                  <a:pt x="371000" y="534993"/>
                </a:lnTo>
                <a:lnTo>
                  <a:pt x="399796" y="579374"/>
                </a:lnTo>
                <a:lnTo>
                  <a:pt x="375792" y="594867"/>
                </a:lnTo>
                <a:lnTo>
                  <a:pt x="402467" y="594867"/>
                </a:lnTo>
                <a:lnTo>
                  <a:pt x="397001" y="479425"/>
                </a:lnTo>
                <a:lnTo>
                  <a:pt x="390271" y="473328"/>
                </a:lnTo>
                <a:close/>
              </a:path>
              <a:path w="403225" h="610869">
                <a:moveTo>
                  <a:pt x="372343" y="563267"/>
                </a:moveTo>
                <a:lnTo>
                  <a:pt x="373506" y="587755"/>
                </a:lnTo>
                <a:lnTo>
                  <a:pt x="394207" y="574293"/>
                </a:lnTo>
                <a:lnTo>
                  <a:pt x="372343" y="563267"/>
                </a:lnTo>
                <a:close/>
              </a:path>
              <a:path w="403225" h="610869">
                <a:moveTo>
                  <a:pt x="371000" y="534993"/>
                </a:moveTo>
                <a:lnTo>
                  <a:pt x="372343" y="563267"/>
                </a:lnTo>
                <a:lnTo>
                  <a:pt x="394207" y="574293"/>
                </a:lnTo>
                <a:lnTo>
                  <a:pt x="373506" y="587755"/>
                </a:lnTo>
                <a:lnTo>
                  <a:pt x="386810" y="587755"/>
                </a:lnTo>
                <a:lnTo>
                  <a:pt x="399796" y="579374"/>
                </a:lnTo>
                <a:lnTo>
                  <a:pt x="371000" y="534993"/>
                </a:lnTo>
                <a:close/>
              </a:path>
              <a:path w="403225" h="610869">
                <a:moveTo>
                  <a:pt x="350519" y="503427"/>
                </a:moveTo>
                <a:lnTo>
                  <a:pt x="326516" y="518921"/>
                </a:lnTo>
                <a:lnTo>
                  <a:pt x="346996" y="550485"/>
                </a:lnTo>
                <a:lnTo>
                  <a:pt x="372343" y="563267"/>
                </a:lnTo>
                <a:lnTo>
                  <a:pt x="371000" y="534993"/>
                </a:lnTo>
                <a:lnTo>
                  <a:pt x="350519" y="5034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50941" y="1040891"/>
            <a:ext cx="1138427" cy="194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91963" y="1061719"/>
            <a:ext cx="947419" cy="1750060"/>
          </a:xfrm>
          <a:custGeom>
            <a:avLst/>
            <a:gdLst/>
            <a:ahLst/>
            <a:cxnLst/>
            <a:rect l="l" t="t" r="r" b="b"/>
            <a:pathLst>
              <a:path w="947420" h="1750060">
                <a:moveTo>
                  <a:pt x="22351" y="0"/>
                </a:moveTo>
                <a:lnTo>
                  <a:pt x="0" y="12064"/>
                </a:lnTo>
                <a:lnTo>
                  <a:pt x="47878" y="101600"/>
                </a:lnTo>
                <a:lnTo>
                  <a:pt x="70231" y="89662"/>
                </a:lnTo>
                <a:lnTo>
                  <a:pt x="22351" y="0"/>
                </a:lnTo>
                <a:close/>
              </a:path>
              <a:path w="947420" h="1750060">
                <a:moveTo>
                  <a:pt x="106172" y="156844"/>
                </a:moveTo>
                <a:lnTo>
                  <a:pt x="83692" y="168909"/>
                </a:lnTo>
                <a:lnTo>
                  <a:pt x="131572" y="258444"/>
                </a:lnTo>
                <a:lnTo>
                  <a:pt x="154050" y="246506"/>
                </a:lnTo>
                <a:lnTo>
                  <a:pt x="106172" y="156844"/>
                </a:lnTo>
                <a:close/>
              </a:path>
              <a:path w="947420" h="1750060">
                <a:moveTo>
                  <a:pt x="189864" y="313689"/>
                </a:moveTo>
                <a:lnTo>
                  <a:pt x="167512" y="325627"/>
                </a:lnTo>
                <a:lnTo>
                  <a:pt x="215391" y="415289"/>
                </a:lnTo>
                <a:lnTo>
                  <a:pt x="237744" y="403351"/>
                </a:lnTo>
                <a:lnTo>
                  <a:pt x="189864" y="313689"/>
                </a:lnTo>
                <a:close/>
              </a:path>
              <a:path w="947420" h="1750060">
                <a:moveTo>
                  <a:pt x="273685" y="470534"/>
                </a:moveTo>
                <a:lnTo>
                  <a:pt x="251333" y="482472"/>
                </a:lnTo>
                <a:lnTo>
                  <a:pt x="299212" y="572134"/>
                </a:lnTo>
                <a:lnTo>
                  <a:pt x="321563" y="560196"/>
                </a:lnTo>
                <a:lnTo>
                  <a:pt x="273685" y="470534"/>
                </a:lnTo>
                <a:close/>
              </a:path>
              <a:path w="947420" h="1750060">
                <a:moveTo>
                  <a:pt x="357504" y="627379"/>
                </a:moveTo>
                <a:lnTo>
                  <a:pt x="335025" y="639317"/>
                </a:lnTo>
                <a:lnTo>
                  <a:pt x="382904" y="728979"/>
                </a:lnTo>
                <a:lnTo>
                  <a:pt x="405384" y="716914"/>
                </a:lnTo>
                <a:lnTo>
                  <a:pt x="357504" y="627379"/>
                </a:lnTo>
                <a:close/>
              </a:path>
              <a:path w="947420" h="1750060">
                <a:moveTo>
                  <a:pt x="441198" y="784225"/>
                </a:moveTo>
                <a:lnTo>
                  <a:pt x="418846" y="796163"/>
                </a:lnTo>
                <a:lnTo>
                  <a:pt x="466725" y="885697"/>
                </a:lnTo>
                <a:lnTo>
                  <a:pt x="489076" y="873759"/>
                </a:lnTo>
                <a:lnTo>
                  <a:pt x="441198" y="784225"/>
                </a:lnTo>
                <a:close/>
              </a:path>
              <a:path w="947420" h="1750060">
                <a:moveTo>
                  <a:pt x="525017" y="940942"/>
                </a:moveTo>
                <a:lnTo>
                  <a:pt x="502665" y="953007"/>
                </a:lnTo>
                <a:lnTo>
                  <a:pt x="550545" y="1042542"/>
                </a:lnTo>
                <a:lnTo>
                  <a:pt x="572897" y="1030604"/>
                </a:lnTo>
                <a:lnTo>
                  <a:pt x="525017" y="940942"/>
                </a:lnTo>
                <a:close/>
              </a:path>
              <a:path w="947420" h="1750060">
                <a:moveTo>
                  <a:pt x="608838" y="1097788"/>
                </a:moveTo>
                <a:lnTo>
                  <a:pt x="586359" y="1109852"/>
                </a:lnTo>
                <a:lnTo>
                  <a:pt x="634238" y="1199388"/>
                </a:lnTo>
                <a:lnTo>
                  <a:pt x="656716" y="1187450"/>
                </a:lnTo>
                <a:lnTo>
                  <a:pt x="608838" y="1097788"/>
                </a:lnTo>
                <a:close/>
              </a:path>
              <a:path w="947420" h="1750060">
                <a:moveTo>
                  <a:pt x="692658" y="1254632"/>
                </a:moveTo>
                <a:lnTo>
                  <a:pt x="670178" y="1266570"/>
                </a:lnTo>
                <a:lnTo>
                  <a:pt x="718058" y="1356232"/>
                </a:lnTo>
                <a:lnTo>
                  <a:pt x="740410" y="1344294"/>
                </a:lnTo>
                <a:lnTo>
                  <a:pt x="692658" y="1254632"/>
                </a:lnTo>
                <a:close/>
              </a:path>
              <a:path w="947420" h="1750060">
                <a:moveTo>
                  <a:pt x="776351" y="1411477"/>
                </a:moveTo>
                <a:lnTo>
                  <a:pt x="753999" y="1423415"/>
                </a:lnTo>
                <a:lnTo>
                  <a:pt x="801877" y="1513077"/>
                </a:lnTo>
                <a:lnTo>
                  <a:pt x="824229" y="1501139"/>
                </a:lnTo>
                <a:lnTo>
                  <a:pt x="776351" y="1411477"/>
                </a:lnTo>
                <a:close/>
              </a:path>
              <a:path w="947420" h="1750060">
                <a:moveTo>
                  <a:pt x="856488" y="1667002"/>
                </a:moveTo>
                <a:lnTo>
                  <a:pt x="848740" y="1668779"/>
                </a:lnTo>
                <a:lnTo>
                  <a:pt x="841375" y="1680717"/>
                </a:lnTo>
                <a:lnTo>
                  <a:pt x="843152" y="1688591"/>
                </a:lnTo>
                <a:lnTo>
                  <a:pt x="942848" y="1749932"/>
                </a:lnTo>
                <a:lnTo>
                  <a:pt x="943688" y="1727200"/>
                </a:lnTo>
                <a:lnTo>
                  <a:pt x="918210" y="1727200"/>
                </a:lnTo>
                <a:lnTo>
                  <a:pt x="919022" y="1705462"/>
                </a:lnTo>
                <a:lnTo>
                  <a:pt x="856488" y="1667002"/>
                </a:lnTo>
                <a:close/>
              </a:path>
              <a:path w="947420" h="1750060">
                <a:moveTo>
                  <a:pt x="919022" y="1705462"/>
                </a:moveTo>
                <a:lnTo>
                  <a:pt x="918210" y="1727200"/>
                </a:lnTo>
                <a:lnTo>
                  <a:pt x="937640" y="1716913"/>
                </a:lnTo>
                <a:lnTo>
                  <a:pt x="919022" y="1705462"/>
                </a:lnTo>
                <a:close/>
              </a:path>
              <a:path w="947420" h="1750060">
                <a:moveTo>
                  <a:pt x="927735" y="1626615"/>
                </a:moveTo>
                <a:lnTo>
                  <a:pt x="921765" y="1632077"/>
                </a:lnTo>
                <a:lnTo>
                  <a:pt x="919022" y="1705462"/>
                </a:lnTo>
                <a:lnTo>
                  <a:pt x="937640" y="1716913"/>
                </a:lnTo>
                <a:lnTo>
                  <a:pt x="918210" y="1727200"/>
                </a:lnTo>
                <a:lnTo>
                  <a:pt x="943688" y="1727200"/>
                </a:lnTo>
                <a:lnTo>
                  <a:pt x="947165" y="1633092"/>
                </a:lnTo>
                <a:lnTo>
                  <a:pt x="941704" y="1627124"/>
                </a:lnTo>
                <a:lnTo>
                  <a:pt x="927735" y="1626615"/>
                </a:lnTo>
                <a:close/>
              </a:path>
              <a:path w="947420" h="1750060">
                <a:moveTo>
                  <a:pt x="860171" y="1568322"/>
                </a:moveTo>
                <a:lnTo>
                  <a:pt x="837819" y="1580260"/>
                </a:lnTo>
                <a:lnTo>
                  <a:pt x="885571" y="1669922"/>
                </a:lnTo>
                <a:lnTo>
                  <a:pt x="908050" y="1657857"/>
                </a:lnTo>
                <a:lnTo>
                  <a:pt x="860171" y="156832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97758" y="933450"/>
            <a:ext cx="1575815" cy="947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38652" y="1063752"/>
            <a:ext cx="1380490" cy="755650"/>
          </a:xfrm>
          <a:custGeom>
            <a:avLst/>
            <a:gdLst/>
            <a:ahLst/>
            <a:cxnLst/>
            <a:rect l="l" t="t" r="r" b="b"/>
            <a:pathLst>
              <a:path w="1380489" h="755650">
                <a:moveTo>
                  <a:pt x="1310749" y="27017"/>
                </a:moveTo>
                <a:lnTo>
                  <a:pt x="0" y="733298"/>
                </a:lnTo>
                <a:lnTo>
                  <a:pt x="12064" y="755650"/>
                </a:lnTo>
                <a:lnTo>
                  <a:pt x="1322777" y="49512"/>
                </a:lnTo>
                <a:lnTo>
                  <a:pt x="1335998" y="27853"/>
                </a:lnTo>
                <a:lnTo>
                  <a:pt x="1310749" y="27017"/>
                </a:lnTo>
                <a:close/>
              </a:path>
              <a:path w="1380489" h="755650">
                <a:moveTo>
                  <a:pt x="1379897" y="4699"/>
                </a:moveTo>
                <a:lnTo>
                  <a:pt x="1352169" y="4699"/>
                </a:lnTo>
                <a:lnTo>
                  <a:pt x="1364234" y="27177"/>
                </a:lnTo>
                <a:lnTo>
                  <a:pt x="1322777" y="49512"/>
                </a:lnTo>
                <a:lnTo>
                  <a:pt x="1301369" y="84582"/>
                </a:lnTo>
                <a:lnTo>
                  <a:pt x="1297686" y="90550"/>
                </a:lnTo>
                <a:lnTo>
                  <a:pt x="1299590" y="98425"/>
                </a:lnTo>
                <a:lnTo>
                  <a:pt x="1305560" y="102108"/>
                </a:lnTo>
                <a:lnTo>
                  <a:pt x="1311528" y="105663"/>
                </a:lnTo>
                <a:lnTo>
                  <a:pt x="1319402" y="103886"/>
                </a:lnTo>
                <a:lnTo>
                  <a:pt x="1323086" y="97789"/>
                </a:lnTo>
                <a:lnTo>
                  <a:pt x="1379897" y="4699"/>
                </a:lnTo>
                <a:close/>
              </a:path>
              <a:path w="1380489" h="755650">
                <a:moveTo>
                  <a:pt x="1335998" y="27853"/>
                </a:moveTo>
                <a:lnTo>
                  <a:pt x="1322777" y="49512"/>
                </a:lnTo>
                <a:lnTo>
                  <a:pt x="1361640" y="28575"/>
                </a:lnTo>
                <a:lnTo>
                  <a:pt x="1357757" y="28575"/>
                </a:lnTo>
                <a:lnTo>
                  <a:pt x="1335998" y="27853"/>
                </a:lnTo>
                <a:close/>
              </a:path>
              <a:path w="1380489" h="755650">
                <a:moveTo>
                  <a:pt x="1347343" y="9271"/>
                </a:moveTo>
                <a:lnTo>
                  <a:pt x="1335998" y="27853"/>
                </a:lnTo>
                <a:lnTo>
                  <a:pt x="1357757" y="28575"/>
                </a:lnTo>
                <a:lnTo>
                  <a:pt x="1347343" y="9271"/>
                </a:lnTo>
                <a:close/>
              </a:path>
              <a:path w="1380489" h="755650">
                <a:moveTo>
                  <a:pt x="1354622" y="9271"/>
                </a:moveTo>
                <a:lnTo>
                  <a:pt x="1347343" y="9271"/>
                </a:lnTo>
                <a:lnTo>
                  <a:pt x="1357757" y="28575"/>
                </a:lnTo>
                <a:lnTo>
                  <a:pt x="1361640" y="28575"/>
                </a:lnTo>
                <a:lnTo>
                  <a:pt x="1364234" y="27177"/>
                </a:lnTo>
                <a:lnTo>
                  <a:pt x="1354622" y="9271"/>
                </a:lnTo>
                <a:close/>
              </a:path>
              <a:path w="1380489" h="755650">
                <a:moveTo>
                  <a:pt x="1352169" y="4699"/>
                </a:moveTo>
                <a:lnTo>
                  <a:pt x="1310749" y="27017"/>
                </a:lnTo>
                <a:lnTo>
                  <a:pt x="1335998" y="27853"/>
                </a:lnTo>
                <a:lnTo>
                  <a:pt x="1347343" y="9271"/>
                </a:lnTo>
                <a:lnTo>
                  <a:pt x="1354622" y="9271"/>
                </a:lnTo>
                <a:lnTo>
                  <a:pt x="1352169" y="4699"/>
                </a:lnTo>
                <a:close/>
              </a:path>
              <a:path w="1380489" h="755650">
                <a:moveTo>
                  <a:pt x="1263396" y="0"/>
                </a:moveTo>
                <a:lnTo>
                  <a:pt x="1257553" y="5461"/>
                </a:lnTo>
                <a:lnTo>
                  <a:pt x="1257046" y="19558"/>
                </a:lnTo>
                <a:lnTo>
                  <a:pt x="1262634" y="25400"/>
                </a:lnTo>
                <a:lnTo>
                  <a:pt x="1310749" y="27017"/>
                </a:lnTo>
                <a:lnTo>
                  <a:pt x="1352169" y="4699"/>
                </a:lnTo>
                <a:lnTo>
                  <a:pt x="1379897" y="4699"/>
                </a:lnTo>
                <a:lnTo>
                  <a:pt x="1380363" y="3937"/>
                </a:lnTo>
                <a:lnTo>
                  <a:pt x="126339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98650" y="1167891"/>
            <a:ext cx="1644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917441" y="1234947"/>
            <a:ext cx="137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82740" y="2307082"/>
            <a:ext cx="1016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56714" y="1303528"/>
            <a:ext cx="2311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92952" y="1100835"/>
            <a:ext cx="34163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>
              <a:lnSpc>
                <a:spcPts val="1880"/>
              </a:lnSpc>
            </a:pPr>
            <a:r>
              <a:rPr sz="1800" b="1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</a:pPr>
            <a:r>
              <a:rPr sz="1600" b="1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49693" y="2442971"/>
            <a:ext cx="2311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971540" y="1703832"/>
            <a:ext cx="23114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b="1" spc="-5" dirty="0"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50994" y="2776220"/>
            <a:ext cx="23114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>
              <a:lnSpc>
                <a:spcPts val="2140"/>
              </a:lnSpc>
            </a:pPr>
            <a:r>
              <a:rPr sz="1800" b="1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0"/>
              </a:lnSpc>
            </a:pPr>
            <a:r>
              <a:rPr sz="1600" b="1" spc="-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13021" y="1703832"/>
            <a:ext cx="130810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b="1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08602" y="1370584"/>
            <a:ext cx="23114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27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26282" y="564641"/>
            <a:ext cx="26733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9779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b="1" spc="-5" dirty="0">
                <a:latin typeface="Calibri"/>
                <a:cs typeface="Calibri"/>
              </a:rPr>
              <a:t>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254504" y="1703832"/>
            <a:ext cx="440055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05"/>
              </a:lnSpc>
            </a:pPr>
            <a:r>
              <a:rPr sz="1600" b="1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ts val="1880"/>
              </a:lnSpc>
              <a:spcBef>
                <a:spcPts val="175"/>
              </a:spcBef>
            </a:pPr>
            <a:r>
              <a:rPr sz="1800" b="1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5875">
              <a:lnSpc>
                <a:spcPts val="1639"/>
              </a:lnSpc>
            </a:pPr>
            <a:r>
              <a:rPr sz="1600" b="1" spc="-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05885" y="2307082"/>
            <a:ext cx="264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645150" y="2374138"/>
            <a:ext cx="264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48223" y="259841"/>
            <a:ext cx="3291204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34489" algn="l"/>
                <a:tab pos="2491740" algn="l"/>
              </a:tabLst>
            </a:pP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	J</a:t>
            </a:r>
            <a:r>
              <a:rPr sz="1800" b="1" spc="-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	K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8620">
              <a:lnSpc>
                <a:spcPct val="100000"/>
              </a:lnSpc>
            </a:pPr>
            <a:r>
              <a:rPr sz="2800" spc="290" dirty="0"/>
              <a:t>SP</a:t>
            </a:r>
            <a:r>
              <a:rPr sz="2800" spc="295" dirty="0"/>
              <a:t>E</a:t>
            </a:r>
            <a:r>
              <a:rPr sz="2800" spc="290" dirty="0"/>
              <a:t>S</a:t>
            </a:r>
            <a:r>
              <a:rPr sz="2800" spc="295" dirty="0"/>
              <a:t>IKA</a:t>
            </a:r>
            <a:r>
              <a:rPr sz="2800" spc="290" dirty="0"/>
              <a:t>S</a:t>
            </a:r>
            <a:r>
              <a:rPr sz="2800" dirty="0"/>
              <a:t>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45539" y="848105"/>
            <a:ext cx="7125970" cy="505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8750" algn="ctr">
              <a:lnSpc>
                <a:spcPct val="100000"/>
              </a:lnSpc>
              <a:tabLst>
                <a:tab pos="1365885" algn="l"/>
                <a:tab pos="3507104" algn="l"/>
              </a:tabLst>
            </a:pPr>
            <a:r>
              <a:rPr sz="2400" b="1" dirty="0">
                <a:latin typeface="Berlin Sans FB Demi"/>
                <a:cs typeface="Berlin Sans FB Demi"/>
              </a:rPr>
              <a:t>W</a:t>
            </a:r>
            <a:r>
              <a:rPr sz="2400" b="1" spc="-300" dirty="0">
                <a:latin typeface="Berlin Sans FB Demi"/>
                <a:cs typeface="Berlin Sans FB Demi"/>
              </a:rPr>
              <a:t> </a:t>
            </a:r>
            <a:r>
              <a:rPr sz="2400" b="1" dirty="0">
                <a:latin typeface="Berlin Sans FB Demi"/>
                <a:cs typeface="Berlin Sans FB Demi"/>
              </a:rPr>
              <a:t>A</a:t>
            </a:r>
            <a:r>
              <a:rPr sz="2400" b="1" spc="-300" dirty="0">
                <a:latin typeface="Berlin Sans FB Demi"/>
                <a:cs typeface="Berlin Sans FB Demi"/>
              </a:rPr>
              <a:t> </a:t>
            </a:r>
            <a:r>
              <a:rPr sz="2400" b="1" dirty="0">
                <a:latin typeface="Berlin Sans FB Demi"/>
                <a:cs typeface="Berlin Sans FB Demi"/>
              </a:rPr>
              <a:t>K</a:t>
            </a:r>
            <a:r>
              <a:rPr sz="2400" b="1" spc="-305" dirty="0">
                <a:latin typeface="Berlin Sans FB Demi"/>
                <a:cs typeface="Berlin Sans FB Demi"/>
              </a:rPr>
              <a:t> </a:t>
            </a:r>
            <a:r>
              <a:rPr sz="2400" b="1" spc="145" dirty="0">
                <a:latin typeface="Berlin Sans FB Demi"/>
                <a:cs typeface="Berlin Sans FB Demi"/>
              </a:rPr>
              <a:t>TU	</a:t>
            </a:r>
            <a:r>
              <a:rPr sz="2400" b="1" spc="195" dirty="0">
                <a:latin typeface="Berlin Sans FB Demi"/>
                <a:cs typeface="Berlin Sans FB Demi"/>
              </a:rPr>
              <a:t>PEK</a:t>
            </a:r>
            <a:r>
              <a:rPr sz="2400" b="1" spc="-305" dirty="0">
                <a:latin typeface="Berlin Sans FB Demi"/>
                <a:cs typeface="Berlin Sans FB Demi"/>
              </a:rPr>
              <a:t> </a:t>
            </a:r>
            <a:r>
              <a:rPr sz="2400" b="1" spc="235" dirty="0">
                <a:latin typeface="Berlin Sans FB Demi"/>
                <a:cs typeface="Berlin Sans FB Demi"/>
              </a:rPr>
              <a:t>ERJAA</a:t>
            </a:r>
            <a:r>
              <a:rPr sz="2400" b="1" spc="-300" dirty="0">
                <a:latin typeface="Berlin Sans FB Demi"/>
                <a:cs typeface="Berlin Sans FB Demi"/>
              </a:rPr>
              <a:t> </a:t>
            </a:r>
            <a:r>
              <a:rPr sz="2400" b="1" dirty="0">
                <a:latin typeface="Berlin Sans FB Demi"/>
                <a:cs typeface="Berlin Sans FB Demi"/>
              </a:rPr>
              <a:t>N	</a:t>
            </a:r>
            <a:r>
              <a:rPr sz="2400" b="1" spc="245" dirty="0">
                <a:latin typeface="Berlin Sans FB Demi"/>
                <a:cs typeface="Berlin Sans FB Demi"/>
              </a:rPr>
              <a:t>PROYEK</a:t>
            </a:r>
            <a:endParaRPr sz="2400">
              <a:latin typeface="Berlin Sans FB Demi"/>
              <a:cs typeface="Berlin Sans FB Demi"/>
            </a:endParaRPr>
          </a:p>
          <a:p>
            <a:pPr marR="157480" algn="ctr">
              <a:lnSpc>
                <a:spcPct val="100000"/>
              </a:lnSpc>
              <a:tabLst>
                <a:tab pos="2917190" algn="l"/>
              </a:tabLst>
            </a:pPr>
            <a:r>
              <a:rPr sz="2400" b="1" dirty="0">
                <a:latin typeface="Berlin Sans FB Demi"/>
                <a:cs typeface="Berlin Sans FB Demi"/>
              </a:rPr>
              <a:t>(</a:t>
            </a:r>
            <a:r>
              <a:rPr sz="2400" b="1" spc="-300" dirty="0">
                <a:latin typeface="Berlin Sans FB Demi"/>
                <a:cs typeface="Berlin Sans FB Demi"/>
              </a:rPr>
              <a:t> </a:t>
            </a:r>
            <a:r>
              <a:rPr sz="2400" b="1" spc="265" dirty="0">
                <a:latin typeface="Berlin Sans FB Demi"/>
                <a:cs typeface="Berlin Sans FB Demi"/>
              </a:rPr>
              <a:t>PENJADWALAN	</a:t>
            </a:r>
            <a:r>
              <a:rPr sz="2400" b="1" spc="250" dirty="0">
                <a:latin typeface="Berlin Sans FB Demi"/>
                <a:cs typeface="Berlin Sans FB Demi"/>
              </a:rPr>
              <a:t>PROYEK)</a:t>
            </a:r>
            <a:endParaRPr sz="2400">
              <a:latin typeface="Berlin Sans FB Demi"/>
              <a:cs typeface="Berlin Sans FB Dem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Kapan </a:t>
            </a:r>
            <a:r>
              <a:rPr sz="2400" b="1" spc="-15" dirty="0">
                <a:latin typeface="Calibri"/>
                <a:cs typeface="Calibri"/>
              </a:rPr>
              <a:t>proyek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berakhir</a:t>
            </a:r>
            <a:endParaRPr sz="2400">
              <a:latin typeface="Calibri"/>
              <a:cs typeface="Calibri"/>
            </a:endParaRPr>
          </a:p>
          <a:p>
            <a:pPr marL="355600" marR="1574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Bagaimana </a:t>
            </a:r>
            <a:r>
              <a:rPr sz="2400" b="1" spc="-5" dirty="0">
                <a:latin typeface="Calibri"/>
                <a:cs typeface="Calibri"/>
              </a:rPr>
              <a:t>urutan </a:t>
            </a:r>
            <a:r>
              <a:rPr sz="2400" b="1" spc="-15" dirty="0">
                <a:latin typeface="Calibri"/>
                <a:cs typeface="Calibri"/>
              </a:rPr>
              <a:t>rangkaian pekerjaan </a:t>
            </a:r>
            <a:r>
              <a:rPr sz="2400" b="1" spc="-5" dirty="0">
                <a:latin typeface="Calibri"/>
                <a:cs typeface="Calibri"/>
              </a:rPr>
              <a:t>untuk setiap  bagian, </a:t>
            </a:r>
            <a:r>
              <a:rPr sz="2400" b="1" dirty="0">
                <a:latin typeface="Calibri"/>
                <a:cs typeface="Calibri"/>
              </a:rPr>
              <a:t>baik </a:t>
            </a:r>
            <a:r>
              <a:rPr sz="2400" b="1" spc="-15" dirty="0">
                <a:latin typeface="Calibri"/>
                <a:cs typeface="Calibri"/>
              </a:rPr>
              <a:t>start </a:t>
            </a:r>
            <a:r>
              <a:rPr sz="2400" b="1" spc="-5" dirty="0">
                <a:latin typeface="Calibri"/>
                <a:cs typeface="Calibri"/>
              </a:rPr>
              <a:t>(mulai) maupun ending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(akhir)</a:t>
            </a:r>
            <a:endParaRPr sz="2400">
              <a:latin typeface="Calibri"/>
              <a:cs typeface="Calibri"/>
            </a:endParaRPr>
          </a:p>
          <a:p>
            <a:pPr marL="355600" marR="20891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Bagaimana menunjukkan </a:t>
            </a:r>
            <a:r>
              <a:rPr sz="2400" b="1" spc="-15" dirty="0">
                <a:latin typeface="Calibri"/>
                <a:cs typeface="Calibri"/>
              </a:rPr>
              <a:t>pekerjaan-pekerjaan </a:t>
            </a:r>
            <a:r>
              <a:rPr sz="2400" b="1" spc="-10" dirty="0">
                <a:latin typeface="Calibri"/>
                <a:cs typeface="Calibri"/>
              </a:rPr>
              <a:t>yang  </a:t>
            </a:r>
            <a:r>
              <a:rPr sz="2400" b="1" spc="-5" dirty="0">
                <a:latin typeface="Calibri"/>
                <a:cs typeface="Calibri"/>
              </a:rPr>
              <a:t>memiliki </a:t>
            </a:r>
            <a:r>
              <a:rPr sz="2400" b="1" spc="-10" dirty="0">
                <a:latin typeface="Calibri"/>
                <a:cs typeface="Calibri"/>
              </a:rPr>
              <a:t>waktu terlama </a:t>
            </a:r>
            <a:r>
              <a:rPr sz="2400" b="1" spc="-5" dirty="0">
                <a:latin typeface="Calibri"/>
                <a:cs typeface="Calibri"/>
              </a:rPr>
              <a:t>dalam suatu </a:t>
            </a:r>
            <a:r>
              <a:rPr sz="2400" b="1" spc="-15" dirty="0">
                <a:latin typeface="Calibri"/>
                <a:cs typeface="Calibri"/>
              </a:rPr>
              <a:t>proyek </a:t>
            </a:r>
            <a:r>
              <a:rPr sz="2400" b="1" spc="5" dirty="0">
                <a:latin typeface="Calibri"/>
                <a:cs typeface="Calibri"/>
              </a:rPr>
              <a:t>(jalur  </a:t>
            </a:r>
            <a:r>
              <a:rPr sz="2400" b="1" dirty="0">
                <a:latin typeface="Calibri"/>
                <a:cs typeface="Calibri"/>
              </a:rPr>
              <a:t>kritis)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Bagaimana menentukan </a:t>
            </a:r>
            <a:r>
              <a:rPr sz="2400" b="1" spc="-15" dirty="0">
                <a:latin typeface="Calibri"/>
                <a:cs typeface="Calibri"/>
              </a:rPr>
              <a:t>pekerjaan-pekerjaan </a:t>
            </a:r>
            <a:r>
              <a:rPr sz="2400" b="1" spc="-10" dirty="0">
                <a:latin typeface="Calibri"/>
                <a:cs typeface="Calibri"/>
              </a:rPr>
              <a:t>yang  dapat </a:t>
            </a:r>
            <a:r>
              <a:rPr sz="2400" b="1" dirty="0">
                <a:latin typeface="Calibri"/>
                <a:cs typeface="Calibri"/>
              </a:rPr>
              <a:t>ditunda dan </a:t>
            </a:r>
            <a:r>
              <a:rPr sz="2400" b="1" spc="-10" dirty="0">
                <a:latin typeface="Calibri"/>
                <a:cs typeface="Calibri"/>
              </a:rPr>
              <a:t>berapa lamakah waktu </a:t>
            </a:r>
            <a:r>
              <a:rPr sz="2400" b="1" spc="-5" dirty="0">
                <a:latin typeface="Calibri"/>
                <a:cs typeface="Calibri"/>
              </a:rPr>
              <a:t>maksimum  </a:t>
            </a:r>
            <a:r>
              <a:rPr sz="2400" b="1" dirty="0">
                <a:latin typeface="Calibri"/>
                <a:cs typeface="Calibri"/>
              </a:rPr>
              <a:t>penundaan </a:t>
            </a:r>
            <a:r>
              <a:rPr sz="2400" b="1" spc="-10" dirty="0">
                <a:latin typeface="Calibri"/>
                <a:cs typeface="Calibri"/>
              </a:rPr>
              <a:t>yang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diijinkan</a:t>
            </a:r>
            <a:endParaRPr sz="2400">
              <a:latin typeface="Calibri"/>
              <a:cs typeface="Calibri"/>
            </a:endParaRPr>
          </a:p>
          <a:p>
            <a:pPr marL="355600" marR="35369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Bagaimana menetapkan </a:t>
            </a:r>
            <a:r>
              <a:rPr sz="2400" b="1" spc="-15" dirty="0">
                <a:latin typeface="Calibri"/>
                <a:cs typeface="Calibri"/>
              </a:rPr>
              <a:t>pekerjaan-pekerjaan </a:t>
            </a:r>
            <a:r>
              <a:rPr sz="2400" b="1" spc="-10" dirty="0">
                <a:latin typeface="Calibri"/>
                <a:cs typeface="Calibri"/>
              </a:rPr>
              <a:t>yang  </a:t>
            </a:r>
            <a:r>
              <a:rPr sz="2400" b="1" dirty="0">
                <a:latin typeface="Calibri"/>
                <a:cs typeface="Calibri"/>
              </a:rPr>
              <a:t>harus </a:t>
            </a:r>
            <a:r>
              <a:rPr sz="2400" b="1" spc="-10" dirty="0">
                <a:latin typeface="Calibri"/>
                <a:cs typeface="Calibri"/>
              </a:rPr>
              <a:t>mendapat </a:t>
            </a:r>
            <a:r>
              <a:rPr sz="2400" b="1" spc="-5" dirty="0">
                <a:latin typeface="Calibri"/>
                <a:cs typeface="Calibri"/>
              </a:rPr>
              <a:t>perhatian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khusus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33" y="327914"/>
            <a:ext cx="298767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7712" y="327914"/>
            <a:ext cx="2730500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8495" algn="l"/>
              </a:tabLst>
            </a:pP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	(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6354" y="327914"/>
            <a:ext cx="141668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3250" y="1060450"/>
          <a:ext cx="7943850" cy="485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6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0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584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323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661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KEJADIAN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RUMUS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PADA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PERHITUNGAN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Awal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Kejadian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ES1(A)=0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Awal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Kejadian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ES1(B)=0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Awal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Kejadian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ES1(C)=0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S2(D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S1(A)+W(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ES2=0+10=10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S3(E)=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S1(B)+W(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ES3=0+8=8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S3(F)=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S1(B)+W(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ES3=0+8=8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13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ES4(G)=W(B)+W(d1)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ES4=8+0=8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9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dummy1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ES4(G)=ES1(C)+W(C)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ES4=0+12=12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ES5(H)=ES2(D)+W(D)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ES5=10+22=32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670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ES5(H)=ES3(E)+W(E)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ES5=8+27=35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ES6(I)=ES3(F)+W(F)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ES6=8+7=15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Setelah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Pekerjaan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S7(J)=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S5+W(d2)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ES7=35+0=35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7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dummy2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ts val="188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ES7(J)=ES4(G)+W(G)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89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ES7=12+15=27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685800"/>
          <a:ext cx="7556500" cy="4615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3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3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WAKTU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3942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SLACK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43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477520" algn="r">
                        <a:lnSpc>
                          <a:spcPts val="168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4=3-1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5=2+1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8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6=4-2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7117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J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Finish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9286" y="178308"/>
            <a:ext cx="267017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P E R H I T U N G A</a:t>
            </a:r>
            <a:r>
              <a:rPr sz="2400" spc="4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748" y="178308"/>
            <a:ext cx="340677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7235" algn="l"/>
                <a:tab pos="1457325" algn="l"/>
                <a:tab pos="2308225" algn="l"/>
              </a:tabLst>
            </a:pP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,	E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1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,	d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	S L A C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5422646"/>
            <a:ext cx="7219950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 Narrow"/>
                <a:cs typeface="Arial Narrow"/>
              </a:rPr>
              <a:t>LS =</a:t>
            </a:r>
            <a:r>
              <a:rPr sz="1600" b="1" spc="-15" dirty="0">
                <a:latin typeface="Arial Narrow"/>
                <a:cs typeface="Arial Narrow"/>
              </a:rPr>
              <a:t> </a:t>
            </a:r>
            <a:r>
              <a:rPr sz="1600" b="1" i="1" dirty="0">
                <a:latin typeface="Arial Narrow"/>
                <a:cs typeface="Arial Narrow"/>
              </a:rPr>
              <a:t>Latest</a:t>
            </a:r>
            <a:r>
              <a:rPr sz="1600" b="1" i="1" spc="-30" dirty="0">
                <a:latin typeface="Arial Narrow"/>
                <a:cs typeface="Arial Narrow"/>
              </a:rPr>
              <a:t> </a:t>
            </a:r>
            <a:r>
              <a:rPr sz="1600" b="1" i="1" dirty="0">
                <a:latin typeface="Arial Narrow"/>
                <a:cs typeface="Arial Narrow"/>
              </a:rPr>
              <a:t>Start</a:t>
            </a:r>
            <a:r>
              <a:rPr sz="1600" b="1" i="1" spc="-5" dirty="0">
                <a:latin typeface="Arial Narrow"/>
                <a:cs typeface="Arial Narrow"/>
              </a:rPr>
              <a:t> time</a:t>
            </a:r>
            <a:r>
              <a:rPr sz="1600" b="1" spc="-5" dirty="0">
                <a:latin typeface="Arial Narrow"/>
                <a:cs typeface="Arial Narrow"/>
              </a:rPr>
              <a:t>,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Kapan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paling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lama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suatu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5" dirty="0">
                <a:latin typeface="Arial Narrow"/>
                <a:cs typeface="Arial Narrow"/>
              </a:rPr>
              <a:t>aktivitas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dapat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dimulai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= LF</a:t>
            </a:r>
            <a:r>
              <a:rPr sz="1600" b="1" spc="-1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-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W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 Narrow"/>
                <a:cs typeface="Arial Narrow"/>
              </a:rPr>
              <a:t>EF = </a:t>
            </a:r>
            <a:r>
              <a:rPr sz="1600" b="1" i="1" dirty="0">
                <a:latin typeface="Arial Narrow"/>
                <a:cs typeface="Arial Narrow"/>
              </a:rPr>
              <a:t>Earliest Finish time</a:t>
            </a:r>
            <a:r>
              <a:rPr sz="1600" b="1" dirty="0">
                <a:latin typeface="Arial Narrow"/>
                <a:cs typeface="Arial Narrow"/>
              </a:rPr>
              <a:t>, Kapan paling cepat suatu aktivitas dapat </a:t>
            </a:r>
            <a:r>
              <a:rPr sz="1600" b="1" spc="-5" dirty="0">
                <a:latin typeface="Arial Narrow"/>
                <a:cs typeface="Arial Narrow"/>
              </a:rPr>
              <a:t>diselesaikan </a:t>
            </a:r>
            <a:r>
              <a:rPr sz="1600" b="1" dirty="0">
                <a:latin typeface="Arial Narrow"/>
                <a:cs typeface="Arial Narrow"/>
              </a:rPr>
              <a:t>= ES + W  Slack = </a:t>
            </a:r>
            <a:r>
              <a:rPr sz="1600" b="1" spc="-5" dirty="0">
                <a:latin typeface="Arial Narrow"/>
                <a:cs typeface="Arial Narrow"/>
              </a:rPr>
              <a:t>waktu </a:t>
            </a:r>
            <a:r>
              <a:rPr sz="1600" b="1" dirty="0">
                <a:latin typeface="Arial Narrow"/>
                <a:cs typeface="Arial Narrow"/>
              </a:rPr>
              <a:t>aktivitas </a:t>
            </a:r>
            <a:r>
              <a:rPr sz="1600" b="1" spc="-5" dirty="0">
                <a:latin typeface="Arial Narrow"/>
                <a:cs typeface="Arial Narrow"/>
              </a:rPr>
              <a:t>yang </a:t>
            </a:r>
            <a:r>
              <a:rPr sz="1600" b="1" dirty="0">
                <a:latin typeface="Arial Narrow"/>
                <a:cs typeface="Arial Narrow"/>
              </a:rPr>
              <a:t>dapat ditunda tanpa </a:t>
            </a:r>
            <a:r>
              <a:rPr sz="1600" b="1" spc="-5" dirty="0">
                <a:latin typeface="Arial Narrow"/>
                <a:cs typeface="Arial Narrow"/>
              </a:rPr>
              <a:t>mempengaruhi </a:t>
            </a:r>
            <a:r>
              <a:rPr sz="1600" b="1" dirty="0">
                <a:latin typeface="Arial Narrow"/>
                <a:cs typeface="Arial Narrow"/>
              </a:rPr>
              <a:t>total </a:t>
            </a:r>
            <a:r>
              <a:rPr sz="1600" b="1" spc="-5" dirty="0">
                <a:latin typeface="Arial Narrow"/>
                <a:cs typeface="Arial Narrow"/>
              </a:rPr>
              <a:t>waktu</a:t>
            </a:r>
            <a:r>
              <a:rPr sz="1600" b="1" spc="-175" dirty="0">
                <a:latin typeface="Arial Narrow"/>
                <a:cs typeface="Arial Narrow"/>
              </a:rPr>
              <a:t> </a:t>
            </a:r>
            <a:r>
              <a:rPr sz="1600" b="1" spc="-5" dirty="0">
                <a:latin typeface="Arial Narrow"/>
                <a:cs typeface="Arial Narrow"/>
              </a:rPr>
              <a:t>penyelesaiaan</a:t>
            </a:r>
            <a:endParaRPr sz="1600">
              <a:latin typeface="Arial Narrow"/>
              <a:cs typeface="Arial Narrow"/>
            </a:endParaRPr>
          </a:p>
          <a:p>
            <a:pPr marL="635000">
              <a:lnSpc>
                <a:spcPct val="100000"/>
              </a:lnSpc>
            </a:pPr>
            <a:r>
              <a:rPr sz="1600" b="1" dirty="0">
                <a:latin typeface="Arial Narrow"/>
                <a:cs typeface="Arial Narrow"/>
              </a:rPr>
              <a:t>proyek = LS – ES atau LF –</a:t>
            </a:r>
            <a:r>
              <a:rPr sz="1600" b="1" spc="-18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EF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 Narrow"/>
                <a:cs typeface="Arial Narrow"/>
              </a:rPr>
              <a:t>Dari</a:t>
            </a:r>
            <a:r>
              <a:rPr sz="1600" b="1" spc="-1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slack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bisa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spc="-5" dirty="0">
                <a:latin typeface="Arial Narrow"/>
                <a:cs typeface="Arial Narrow"/>
              </a:rPr>
              <a:t>ditentukan</a:t>
            </a:r>
            <a:r>
              <a:rPr sz="1600" b="1" spc="-3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jalur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kritis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yaitu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spc="-5" dirty="0">
                <a:latin typeface="Arial Narrow"/>
                <a:cs typeface="Arial Narrow"/>
              </a:rPr>
              <a:t>yang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spc="-5" dirty="0">
                <a:latin typeface="Arial Narrow"/>
                <a:cs typeface="Arial Narrow"/>
              </a:rPr>
              <a:t>memiliki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nilai</a:t>
            </a:r>
            <a:r>
              <a:rPr sz="1600" b="1" spc="-2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0</a:t>
            </a:r>
            <a:r>
              <a:rPr sz="1600" b="1" spc="-1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-&gt;</a:t>
            </a:r>
            <a:r>
              <a:rPr sz="1600" b="1" spc="-1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Jalur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B,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E</a:t>
            </a:r>
            <a:r>
              <a:rPr sz="1600" b="1" spc="-5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dan</a:t>
            </a:r>
            <a:r>
              <a:rPr sz="1600" b="1" spc="-20" dirty="0">
                <a:latin typeface="Arial Narrow"/>
                <a:cs typeface="Arial Narrow"/>
              </a:rPr>
              <a:t> </a:t>
            </a:r>
            <a:r>
              <a:rPr sz="1600" b="1" dirty="0">
                <a:latin typeface="Arial Narrow"/>
                <a:cs typeface="Arial Narrow"/>
              </a:rPr>
              <a:t>J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451" y="1121663"/>
            <a:ext cx="8083296" cy="4551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143025"/>
            <a:ext cx="8001000" cy="4469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4837" y="1617217"/>
            <a:ext cx="8010525" cy="0"/>
          </a:xfrm>
          <a:custGeom>
            <a:avLst/>
            <a:gdLst/>
            <a:ahLst/>
            <a:cxnLst/>
            <a:rect l="l" t="t" r="r" b="b"/>
            <a:pathLst>
              <a:path w="8010525">
                <a:moveTo>
                  <a:pt x="0" y="0"/>
                </a:moveTo>
                <a:lnTo>
                  <a:pt x="801046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4837" y="1133475"/>
          <a:ext cx="8015605" cy="448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7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2 3 4 5 6 7</a:t>
                      </a:r>
                      <a:r>
                        <a:rPr sz="200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…..………………………………………………………………50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89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J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415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Selesai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47800" y="59436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59436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6394" y="5900928"/>
            <a:ext cx="54800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SL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GANTT</a:t>
            </a:r>
            <a:r>
              <a:rPr spc="-85" dirty="0"/>
              <a:t> </a:t>
            </a:r>
            <a:r>
              <a:rPr dirty="0"/>
              <a:t>CHART</a:t>
            </a:r>
          </a:p>
        </p:txBody>
      </p:sp>
      <p:sp>
        <p:nvSpPr>
          <p:cNvPr id="10" name="object 10"/>
          <p:cNvSpPr/>
          <p:nvPr/>
        </p:nvSpPr>
        <p:spPr>
          <a:xfrm>
            <a:off x="2286000" y="17526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17526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6200" y="17526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17526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2209800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228600"/>
                </a:moveTo>
                <a:lnTo>
                  <a:pt x="1295400" y="228600"/>
                </a:lnTo>
                <a:lnTo>
                  <a:pt x="1295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0" y="2209800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0" y="228600"/>
                </a:moveTo>
                <a:lnTo>
                  <a:pt x="1295400" y="228600"/>
                </a:lnTo>
                <a:lnTo>
                  <a:pt x="1295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0" y="2590800"/>
            <a:ext cx="1828800" cy="228600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0" y="228600"/>
                </a:moveTo>
                <a:lnTo>
                  <a:pt x="1828800" y="228600"/>
                </a:lnTo>
                <a:lnTo>
                  <a:pt x="1828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2590800"/>
            <a:ext cx="1828800" cy="228600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0" y="228600"/>
                </a:moveTo>
                <a:lnTo>
                  <a:pt x="1828800" y="228600"/>
                </a:lnTo>
                <a:lnTo>
                  <a:pt x="1828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800" y="259080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600"/>
                </a:moveTo>
                <a:lnTo>
                  <a:pt x="1219200" y="228600"/>
                </a:lnTo>
                <a:lnTo>
                  <a:pt x="1219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4800" y="259080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600"/>
                </a:moveTo>
                <a:lnTo>
                  <a:pt x="1219200" y="228600"/>
                </a:lnTo>
                <a:lnTo>
                  <a:pt x="1219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3048000"/>
            <a:ext cx="1676400" cy="228600"/>
          </a:xfrm>
          <a:custGeom>
            <a:avLst/>
            <a:gdLst/>
            <a:ahLst/>
            <a:cxnLst/>
            <a:rect l="l" t="t" r="r" b="b"/>
            <a:pathLst>
              <a:path w="1676400" h="228600">
                <a:moveTo>
                  <a:pt x="0" y="228600"/>
                </a:moveTo>
                <a:lnTo>
                  <a:pt x="1676400" y="228600"/>
                </a:lnTo>
                <a:lnTo>
                  <a:pt x="1676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3048000"/>
            <a:ext cx="1828800" cy="228600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0" y="228600"/>
                </a:moveTo>
                <a:lnTo>
                  <a:pt x="1828800" y="228600"/>
                </a:lnTo>
                <a:lnTo>
                  <a:pt x="1828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2600" y="30480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62600" y="30480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1400" y="3505200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0" y="228600"/>
                </a:moveTo>
                <a:lnTo>
                  <a:pt x="2057400" y="228600"/>
                </a:lnTo>
                <a:lnTo>
                  <a:pt x="2057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81400" y="3505200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0" y="228600"/>
                </a:moveTo>
                <a:lnTo>
                  <a:pt x="2057400" y="228600"/>
                </a:lnTo>
                <a:lnTo>
                  <a:pt x="2057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4800600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0" y="228600"/>
                </a:moveTo>
                <a:lnTo>
                  <a:pt x="2057400" y="228600"/>
                </a:lnTo>
                <a:lnTo>
                  <a:pt x="2057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4800600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0" y="228600"/>
                </a:moveTo>
                <a:lnTo>
                  <a:pt x="2057400" y="228600"/>
                </a:lnTo>
                <a:lnTo>
                  <a:pt x="2057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20115"/>
            <a:ext cx="7247890" cy="539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0590">
              <a:lnSpc>
                <a:spcPct val="100000"/>
              </a:lnSpc>
              <a:tabLst>
                <a:tab pos="4006850" algn="l"/>
              </a:tabLst>
            </a:pPr>
            <a:r>
              <a:rPr sz="2800" spc="220" dirty="0">
                <a:latin typeface="Arial Rounded MT Bold"/>
                <a:cs typeface="Arial Rounded MT Bold"/>
              </a:rPr>
              <a:t>TUJUAN	</a:t>
            </a:r>
            <a:r>
              <a:rPr sz="2800" spc="229" dirty="0">
                <a:latin typeface="Arial Rounded MT Bold"/>
                <a:cs typeface="Arial Rounded MT Bold"/>
              </a:rPr>
              <a:t>PENJAD</a:t>
            </a:r>
            <a:r>
              <a:rPr sz="2800" spc="-400" dirty="0">
                <a:latin typeface="Arial Rounded MT Bold"/>
                <a:cs typeface="Arial Rounded MT Bold"/>
              </a:rPr>
              <a:t> </a:t>
            </a:r>
            <a:r>
              <a:rPr sz="2800" spc="225" dirty="0">
                <a:latin typeface="Arial Rounded MT Bold"/>
                <a:cs typeface="Arial Rounded MT Bold"/>
              </a:rPr>
              <a:t>WALAN</a:t>
            </a:r>
            <a:endParaRPr sz="2800">
              <a:latin typeface="Arial Rounded MT Bold"/>
              <a:cs typeface="Arial Rounded MT Bold"/>
            </a:endParaRPr>
          </a:p>
          <a:p>
            <a:pPr marL="12700" marR="147320">
              <a:lnSpc>
                <a:spcPct val="100000"/>
              </a:lnSpc>
              <a:spcBef>
                <a:spcPts val="1915"/>
              </a:spcBef>
            </a:pPr>
            <a:r>
              <a:rPr sz="2800" b="1" spc="-15" dirty="0">
                <a:latin typeface="Calibri"/>
                <a:cs typeface="Calibri"/>
              </a:rPr>
              <a:t>Peningkatkan </a:t>
            </a:r>
            <a:r>
              <a:rPr sz="2800" b="1" spc="-10" dirty="0">
                <a:latin typeface="Calibri"/>
                <a:cs typeface="Calibri"/>
              </a:rPr>
              <a:t>kualitas </a:t>
            </a:r>
            <a:r>
              <a:rPr sz="2800" b="1" spc="-5" dirty="0">
                <a:latin typeface="Calibri"/>
                <a:cs typeface="Calibri"/>
              </a:rPr>
              <a:t>perencanaan </a:t>
            </a:r>
            <a:r>
              <a:rPr sz="2800" b="1" dirty="0">
                <a:latin typeface="Calibri"/>
                <a:cs typeface="Calibri"/>
              </a:rPr>
              <a:t>dan  </a:t>
            </a:r>
            <a:r>
              <a:rPr sz="2800" b="1" spc="-5" dirty="0">
                <a:latin typeface="Calibri"/>
                <a:cs typeface="Calibri"/>
              </a:rPr>
              <a:t>pengendalian </a:t>
            </a:r>
            <a:r>
              <a:rPr sz="2800" b="1" dirty="0">
                <a:latin typeface="Calibri"/>
                <a:cs typeface="Calibri"/>
              </a:rPr>
              <a:t>dalam </a:t>
            </a:r>
            <a:r>
              <a:rPr sz="2800" b="1" spc="-5" dirty="0">
                <a:latin typeface="Calibri"/>
                <a:cs typeface="Calibri"/>
              </a:rPr>
              <a:t>menghadapi sejumlah  </a:t>
            </a:r>
            <a:r>
              <a:rPr sz="2800" b="1" spc="-20" dirty="0">
                <a:latin typeface="Calibri"/>
                <a:cs typeface="Calibri"/>
              </a:rPr>
              <a:t>kegiatan </a:t>
            </a:r>
            <a:r>
              <a:rPr sz="2800" b="1" dirty="0">
                <a:latin typeface="Calibri"/>
                <a:cs typeface="Calibri"/>
              </a:rPr>
              <a:t>dan </a:t>
            </a:r>
            <a:r>
              <a:rPr sz="2800" b="1" spc="-15" dirty="0">
                <a:latin typeface="Calibri"/>
                <a:cs typeface="Calibri"/>
              </a:rPr>
              <a:t>kompleksitas pekerjaan proyek,  maka </a:t>
            </a:r>
            <a:r>
              <a:rPr sz="2800" b="1" spc="-5" dirty="0">
                <a:latin typeface="Calibri"/>
                <a:cs typeface="Calibri"/>
              </a:rPr>
              <a:t>diperlukan </a:t>
            </a:r>
            <a:r>
              <a:rPr sz="2800" b="1" spc="-10" dirty="0">
                <a:latin typeface="Calibri"/>
                <a:cs typeface="Calibri"/>
              </a:rPr>
              <a:t>metode </a:t>
            </a:r>
            <a:r>
              <a:rPr sz="2800" b="1" dirty="0">
                <a:latin typeface="Calibri"/>
                <a:cs typeface="Calibri"/>
              </a:rPr>
              <a:t>dan </a:t>
            </a:r>
            <a:r>
              <a:rPr sz="2800" b="1" spc="-10" dirty="0">
                <a:latin typeface="Calibri"/>
                <a:cs typeface="Calibri"/>
              </a:rPr>
              <a:t>teknik </a:t>
            </a:r>
            <a:r>
              <a:rPr sz="2800" b="1" spc="-15" dirty="0">
                <a:latin typeface="Calibri"/>
                <a:cs typeface="Calibri"/>
              </a:rPr>
              <a:t>yang tepat,  </a:t>
            </a:r>
            <a:r>
              <a:rPr sz="2800" b="1" spc="-10" dirty="0">
                <a:latin typeface="Calibri"/>
                <a:cs typeface="Calibri"/>
              </a:rPr>
              <a:t>yakni: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b="1" spc="-10" dirty="0">
                <a:latin typeface="Calibri"/>
                <a:cs typeface="Calibri"/>
              </a:rPr>
              <a:t>Metode Bagan </a:t>
            </a:r>
            <a:r>
              <a:rPr sz="2800" b="1" dirty="0">
                <a:latin typeface="Calibri"/>
                <a:cs typeface="Calibri"/>
              </a:rPr>
              <a:t>Balok </a:t>
            </a:r>
            <a:r>
              <a:rPr sz="2800" b="1" i="1" dirty="0">
                <a:latin typeface="Calibri"/>
                <a:cs typeface="Calibri"/>
              </a:rPr>
              <a:t>(Bar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Chart)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800" b="1" dirty="0">
                <a:latin typeface="Calibri"/>
                <a:cs typeface="Calibri"/>
              </a:rPr>
              <a:t>Analisis </a:t>
            </a:r>
            <a:r>
              <a:rPr sz="2800" b="1" spc="-10" dirty="0">
                <a:latin typeface="Calibri"/>
                <a:cs typeface="Calibri"/>
              </a:rPr>
              <a:t>Jaringan </a:t>
            </a:r>
            <a:r>
              <a:rPr sz="2800" b="1" spc="-15" dirty="0">
                <a:latin typeface="Calibri"/>
                <a:cs typeface="Calibri"/>
              </a:rPr>
              <a:t>Kerja </a:t>
            </a:r>
            <a:r>
              <a:rPr sz="2800" b="1" i="1" spc="-5" dirty="0">
                <a:latin typeface="Calibri"/>
                <a:cs typeface="Calibri"/>
              </a:rPr>
              <a:t>(Network </a:t>
            </a:r>
            <a:r>
              <a:rPr sz="2800" b="1" i="1" dirty="0">
                <a:latin typeface="Calibri"/>
                <a:cs typeface="Calibri"/>
              </a:rPr>
              <a:t>Analysis)  </a:t>
            </a:r>
            <a:r>
              <a:rPr sz="2800" b="1" dirty="0">
                <a:latin typeface="Calibri"/>
                <a:cs typeface="Calibri"/>
              </a:rPr>
              <a:t>Berupa </a:t>
            </a:r>
            <a:r>
              <a:rPr sz="2800" b="1" spc="-10" dirty="0">
                <a:latin typeface="Calibri"/>
                <a:cs typeface="Calibri"/>
              </a:rPr>
              <a:t>penyajian </a:t>
            </a:r>
            <a:r>
              <a:rPr sz="2800" b="1" spc="-5" dirty="0">
                <a:latin typeface="Calibri"/>
                <a:cs typeface="Calibri"/>
              </a:rPr>
              <a:t>perencanaan </a:t>
            </a:r>
            <a:r>
              <a:rPr sz="2800" b="1" dirty="0">
                <a:latin typeface="Calibri"/>
                <a:cs typeface="Calibri"/>
              </a:rPr>
              <a:t>dan  </a:t>
            </a:r>
            <a:r>
              <a:rPr sz="2800" b="1" spc="-5" dirty="0">
                <a:latin typeface="Calibri"/>
                <a:cs typeface="Calibri"/>
              </a:rPr>
              <a:t>pengendalian, </a:t>
            </a:r>
            <a:r>
              <a:rPr sz="2800" b="1" spc="-10" dirty="0">
                <a:latin typeface="Calibri"/>
                <a:cs typeface="Calibri"/>
              </a:rPr>
              <a:t>khususnya jadwal </a:t>
            </a:r>
            <a:r>
              <a:rPr sz="2800" b="1" spc="-20" dirty="0">
                <a:latin typeface="Calibri"/>
                <a:cs typeface="Calibri"/>
              </a:rPr>
              <a:t>kegiatan </a:t>
            </a:r>
            <a:r>
              <a:rPr sz="2800" b="1" spc="-15" dirty="0">
                <a:latin typeface="Calibri"/>
                <a:cs typeface="Calibri"/>
              </a:rPr>
              <a:t>proyek  secara </a:t>
            </a:r>
            <a:r>
              <a:rPr sz="2800" b="1" spc="-10" dirty="0">
                <a:latin typeface="Calibri"/>
                <a:cs typeface="Calibri"/>
              </a:rPr>
              <a:t>sistematis </a:t>
            </a:r>
            <a:r>
              <a:rPr sz="2800" b="1" dirty="0">
                <a:latin typeface="Calibri"/>
                <a:cs typeface="Calibri"/>
              </a:rPr>
              <a:t>dan analitis </a:t>
            </a:r>
            <a:r>
              <a:rPr sz="2800" b="1" spc="-5" dirty="0">
                <a:latin typeface="Calibri"/>
                <a:cs typeface="Calibri"/>
              </a:rPr>
              <a:t>untuk  </a:t>
            </a:r>
            <a:r>
              <a:rPr sz="2800" b="1" spc="-10" dirty="0">
                <a:latin typeface="Calibri"/>
                <a:cs typeface="Calibri"/>
              </a:rPr>
              <a:t>mendapatkan efisiensi </a:t>
            </a:r>
            <a:r>
              <a:rPr sz="2800" b="1" dirty="0">
                <a:latin typeface="Calibri"/>
                <a:cs typeface="Calibri"/>
              </a:rPr>
              <a:t>dan </a:t>
            </a:r>
            <a:r>
              <a:rPr sz="2800" b="1" spc="-15" dirty="0">
                <a:latin typeface="Calibri"/>
                <a:cs typeface="Calibri"/>
              </a:rPr>
              <a:t>efektivitas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pekerjaan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395" y="3446017"/>
            <a:ext cx="31242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2589" algn="l"/>
              </a:tabLst>
            </a:pPr>
            <a:r>
              <a:rPr sz="3600" b="1" spc="29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600" b="1" spc="295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3600" b="1" spc="3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T	</a:t>
            </a:r>
            <a:r>
              <a:rPr sz="3600" b="1" spc="295" dirty="0">
                <a:solidFill>
                  <a:srgbClr val="001F5F"/>
                </a:solidFill>
                <a:latin typeface="Calibri"/>
                <a:cs typeface="Calibri"/>
              </a:rPr>
              <a:t>CHA</a:t>
            </a:r>
            <a:r>
              <a:rPr sz="3600" b="1" spc="26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255" marR="5080" indent="-504190">
              <a:lnSpc>
                <a:spcPct val="100000"/>
              </a:lnSpc>
            </a:pPr>
            <a:r>
              <a:rPr spc="130" dirty="0"/>
              <a:t>BAR </a:t>
            </a:r>
            <a:r>
              <a:rPr spc="185" dirty="0"/>
              <a:t>CHART  </a:t>
            </a:r>
            <a:r>
              <a:rPr spc="245" dirty="0"/>
              <a:t>METHOD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2784" y="5760720"/>
            <a:ext cx="2080260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138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240" dirty="0"/>
              <a:t>TUJUAN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092708"/>
            <a:ext cx="7919720" cy="419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5285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Identifikasi </a:t>
            </a:r>
            <a:r>
              <a:rPr sz="2400" spc="-5" dirty="0">
                <a:latin typeface="Calibri"/>
                <a:cs typeface="Calibri"/>
              </a:rPr>
              <a:t>terhadap unsur </a:t>
            </a: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urutan rencana  </a:t>
            </a:r>
            <a:r>
              <a:rPr sz="2400" spc="-20" dirty="0">
                <a:latin typeface="Calibri"/>
                <a:cs typeface="Calibri"/>
              </a:rPr>
              <a:t>kegiatan </a:t>
            </a:r>
            <a:r>
              <a:rPr sz="2400" spc="-10" dirty="0">
                <a:latin typeface="Calibri"/>
                <a:cs typeface="Calibri"/>
              </a:rPr>
              <a:t>(pekerjaan) yang </a:t>
            </a:r>
            <a:r>
              <a:rPr sz="2400" dirty="0">
                <a:latin typeface="Calibri"/>
                <a:cs typeface="Calibri"/>
              </a:rPr>
              <a:t>meliputi </a:t>
            </a:r>
            <a:r>
              <a:rPr sz="2400" spc="-10" dirty="0">
                <a:latin typeface="Calibri"/>
                <a:cs typeface="Calibri"/>
              </a:rPr>
              <a:t>waktu </a:t>
            </a:r>
            <a:r>
              <a:rPr sz="2400" dirty="0">
                <a:latin typeface="Calibri"/>
                <a:cs typeface="Calibri"/>
              </a:rPr>
              <a:t>mulai  </a:t>
            </a:r>
            <a:r>
              <a:rPr sz="2400" spc="-10" dirty="0">
                <a:latin typeface="Calibri"/>
                <a:cs typeface="Calibri"/>
              </a:rPr>
              <a:t>(starting </a:t>
            </a:r>
            <a:r>
              <a:rPr sz="2400" dirty="0">
                <a:latin typeface="Calibri"/>
                <a:cs typeface="Calibri"/>
              </a:rPr>
              <a:t>time), </a:t>
            </a:r>
            <a:r>
              <a:rPr sz="2400" spc="-10" dirty="0">
                <a:latin typeface="Calibri"/>
                <a:cs typeface="Calibri"/>
              </a:rPr>
              <a:t>waktu penyelesaian </a:t>
            </a:r>
            <a:r>
              <a:rPr sz="2400" spc="-5" dirty="0">
                <a:latin typeface="Calibri"/>
                <a:cs typeface="Calibri"/>
              </a:rPr>
              <a:t>(Solution Time)  dan </a:t>
            </a:r>
            <a:r>
              <a:rPr sz="2400" spc="-10" dirty="0">
                <a:latin typeface="Calibri"/>
                <a:cs typeface="Calibri"/>
              </a:rPr>
              <a:t>saat pelaporan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(Reporting)</a:t>
            </a:r>
            <a:endParaRPr sz="2400">
              <a:latin typeface="Calibri"/>
              <a:cs typeface="Calibri"/>
            </a:endParaRPr>
          </a:p>
          <a:p>
            <a:pPr marL="4500245" algn="ctr">
              <a:lnSpc>
                <a:spcPct val="100000"/>
              </a:lnSpc>
              <a:spcBef>
                <a:spcPts val="1670"/>
              </a:spcBef>
            </a:pPr>
            <a:r>
              <a:rPr sz="3200" b="1" spc="254" dirty="0">
                <a:latin typeface="Comic Sans MS"/>
                <a:cs typeface="Comic Sans MS"/>
              </a:rPr>
              <a:t>DEFINISI</a:t>
            </a:r>
            <a:endParaRPr sz="3200">
              <a:latin typeface="Comic Sans MS"/>
              <a:cs typeface="Comic Sans MS"/>
            </a:endParaRPr>
          </a:p>
          <a:p>
            <a:pPr marL="1490345" marR="5080" indent="-13970" algn="just">
              <a:lnSpc>
                <a:spcPct val="100000"/>
              </a:lnSpc>
              <a:spcBef>
                <a:spcPts val="1565"/>
              </a:spcBef>
            </a:pPr>
            <a:r>
              <a:rPr sz="2400" spc="-10" dirty="0">
                <a:latin typeface="Calibri"/>
                <a:cs typeface="Calibri"/>
              </a:rPr>
              <a:t>Bagan </a:t>
            </a:r>
            <a:r>
              <a:rPr sz="2400" spc="-15" dirty="0">
                <a:latin typeface="Calibri"/>
                <a:cs typeface="Calibri"/>
              </a:rPr>
              <a:t>batang </a:t>
            </a:r>
            <a:r>
              <a:rPr sz="2400" spc="-10" dirty="0">
                <a:latin typeface="Calibri"/>
                <a:cs typeface="Calibri"/>
              </a:rPr>
              <a:t>horisontal </a:t>
            </a:r>
            <a:r>
              <a:rPr sz="2400" spc="-5" dirty="0">
                <a:latin typeface="Calibri"/>
                <a:cs typeface="Calibri"/>
              </a:rPr>
              <a:t>menggambarkan </a:t>
            </a:r>
            <a:r>
              <a:rPr sz="2400" spc="-10" dirty="0">
                <a:latin typeface="Calibri"/>
                <a:cs typeface="Calibri"/>
              </a:rPr>
              <a:t>pekerjaan  </a:t>
            </a:r>
            <a:r>
              <a:rPr sz="2400" spc="-20" dirty="0">
                <a:latin typeface="Calibri"/>
                <a:cs typeface="Calibri"/>
              </a:rPr>
              <a:t>proyek </a:t>
            </a:r>
            <a:r>
              <a:rPr sz="2400" spc="-15" dirty="0">
                <a:latin typeface="Calibri"/>
                <a:cs typeface="Calibri"/>
              </a:rPr>
              <a:t>berdasarkan </a:t>
            </a:r>
            <a:r>
              <a:rPr sz="2400" spc="-30" dirty="0">
                <a:latin typeface="Calibri"/>
                <a:cs typeface="Calibri"/>
              </a:rPr>
              <a:t>kalender, </a:t>
            </a:r>
            <a:r>
              <a:rPr sz="2400" dirty="0">
                <a:latin typeface="Calibri"/>
                <a:cs typeface="Calibri"/>
              </a:rPr>
              <a:t>tiap </a:t>
            </a:r>
            <a:r>
              <a:rPr sz="2400" spc="-15" dirty="0">
                <a:latin typeface="Calibri"/>
                <a:cs typeface="Calibri"/>
              </a:rPr>
              <a:t>batang </a:t>
            </a:r>
            <a:r>
              <a:rPr sz="2400" spc="-5" dirty="0">
                <a:latin typeface="Calibri"/>
                <a:cs typeface="Calibri"/>
              </a:rPr>
              <a:t>mewakili  </a:t>
            </a:r>
            <a:r>
              <a:rPr sz="2400" spc="-10" dirty="0">
                <a:latin typeface="Calibri"/>
                <a:cs typeface="Calibri"/>
              </a:rPr>
              <a:t>satu pekerjaan </a:t>
            </a:r>
            <a:r>
              <a:rPr sz="2400" spc="-15" dirty="0">
                <a:latin typeface="Calibri"/>
                <a:cs typeface="Calibri"/>
              </a:rPr>
              <a:t>proyek, </a:t>
            </a:r>
            <a:r>
              <a:rPr sz="2400" spc="-5" dirty="0">
                <a:latin typeface="Calibri"/>
                <a:cs typeface="Calibri"/>
              </a:rPr>
              <a:t>dimana </a:t>
            </a:r>
            <a:r>
              <a:rPr sz="2400" spc="-10" dirty="0">
                <a:latin typeface="Calibri"/>
                <a:cs typeface="Calibri"/>
              </a:rPr>
              <a:t>pekerjaan didaftar  </a:t>
            </a:r>
            <a:r>
              <a:rPr sz="2400" spc="-15" dirty="0">
                <a:latin typeface="Calibri"/>
                <a:cs typeface="Calibri"/>
              </a:rPr>
              <a:t>secara </a:t>
            </a:r>
            <a:r>
              <a:rPr sz="2400" spc="-10" dirty="0">
                <a:latin typeface="Calibri"/>
                <a:cs typeface="Calibri"/>
              </a:rPr>
              <a:t>vertikal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25" dirty="0">
                <a:latin typeface="Calibri"/>
                <a:cs typeface="Calibri"/>
              </a:rPr>
              <a:t>kolom </a:t>
            </a:r>
            <a:r>
              <a:rPr sz="2400" spc="-5" dirty="0">
                <a:latin typeface="Calibri"/>
                <a:cs typeface="Calibri"/>
              </a:rPr>
              <a:t>kiri, dan </a:t>
            </a:r>
            <a:r>
              <a:rPr sz="2400" spc="-10" dirty="0">
                <a:latin typeface="Calibri"/>
                <a:cs typeface="Calibri"/>
              </a:rPr>
              <a:t>pusat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horisontal</a:t>
            </a:r>
            <a:endParaRPr sz="2400">
              <a:latin typeface="Calibri"/>
              <a:cs typeface="Calibri"/>
            </a:endParaRPr>
          </a:p>
          <a:p>
            <a:pPr marL="439547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adalah </a:t>
            </a:r>
            <a:r>
              <a:rPr sz="2400" spc="-10" dirty="0">
                <a:latin typeface="Calibri"/>
                <a:cs typeface="Calibri"/>
              </a:rPr>
              <a:t>garis waktu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kalender.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0452" y="1121663"/>
            <a:ext cx="6711696" cy="4551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1143025"/>
            <a:ext cx="6629400" cy="4469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6900" y="1617217"/>
            <a:ext cx="6638925" cy="0"/>
          </a:xfrm>
          <a:custGeom>
            <a:avLst/>
            <a:gdLst/>
            <a:ahLst/>
            <a:cxnLst/>
            <a:rect l="l" t="t" r="r" b="b"/>
            <a:pathLst>
              <a:path w="6638925">
                <a:moveTo>
                  <a:pt x="0" y="0"/>
                </a:moveTo>
                <a:lnTo>
                  <a:pt x="663879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6837" y="1133475"/>
          <a:ext cx="6644005" cy="4488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9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PEKERJAAN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2 3 4 5 6 7</a:t>
                      </a: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…..………………………………30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89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……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415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Selesai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676400" y="58674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5867400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1400" y="17526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1400" y="17526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1400" y="22098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1400" y="22098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1600" y="25908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600" y="25908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228600"/>
                </a:moveTo>
                <a:lnTo>
                  <a:pt x="762000" y="228600"/>
                </a:lnTo>
                <a:lnTo>
                  <a:pt x="762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0" y="3505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3600" y="35052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600" y="3048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0" y="228600"/>
                </a:moveTo>
                <a:lnTo>
                  <a:pt x="914400" y="228600"/>
                </a:lnTo>
                <a:lnTo>
                  <a:pt x="914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1600" y="30480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0" y="228600"/>
                </a:moveTo>
                <a:lnTo>
                  <a:pt x="914400" y="228600"/>
                </a:lnTo>
                <a:lnTo>
                  <a:pt x="914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400" y="22098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228600"/>
                </a:moveTo>
                <a:lnTo>
                  <a:pt x="990600" y="228600"/>
                </a:lnTo>
                <a:lnTo>
                  <a:pt x="990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24400" y="22098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228600"/>
                </a:moveTo>
                <a:lnTo>
                  <a:pt x="990600" y="228600"/>
                </a:lnTo>
                <a:lnTo>
                  <a:pt x="990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2590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600" y="2590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35052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35052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0800" y="39624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0" y="228600"/>
                </a:moveTo>
                <a:lnTo>
                  <a:pt x="914400" y="228600"/>
                </a:lnTo>
                <a:lnTo>
                  <a:pt x="914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39624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0" y="228600"/>
                </a:moveTo>
                <a:lnTo>
                  <a:pt x="914400" y="228600"/>
                </a:lnTo>
                <a:lnTo>
                  <a:pt x="914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4800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4800600"/>
            <a:ext cx="1524000" cy="228600"/>
          </a:xfrm>
          <a:custGeom>
            <a:avLst/>
            <a:gdLst/>
            <a:ahLst/>
            <a:cxnLst/>
            <a:rect l="l" t="t" r="r" b="b"/>
            <a:pathLst>
              <a:path w="1524000" h="228600">
                <a:moveTo>
                  <a:pt x="0" y="228600"/>
                </a:moveTo>
                <a:lnTo>
                  <a:pt x="1524000" y="228600"/>
                </a:lnTo>
                <a:lnTo>
                  <a:pt x="152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41194" y="5824728"/>
            <a:ext cx="69532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=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SLACK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733" rIns="0" bIns="0" rtlCol="0">
            <a:spAutoFit/>
          </a:bodyPr>
          <a:lstStyle/>
          <a:p>
            <a:pPr marL="6223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GANTT </a:t>
            </a:r>
            <a:r>
              <a:rPr spc="-10" dirty="0">
                <a:latin typeface="Calibri"/>
                <a:cs typeface="Calibri"/>
              </a:rPr>
              <a:t>CHART</a:t>
            </a:r>
            <a:r>
              <a:rPr spc="-8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MODEL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4745" y="1102614"/>
            <a:ext cx="3189605" cy="13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spc="295" dirty="0">
                <a:solidFill>
                  <a:srgbClr val="FF0000"/>
                </a:solidFill>
                <a:latin typeface="Arial Rounded MT Bold"/>
                <a:cs typeface="Arial Rounded MT Bold"/>
              </a:rPr>
              <a:t>N</a:t>
            </a:r>
            <a:r>
              <a:rPr sz="4400" spc="285" dirty="0">
                <a:solidFill>
                  <a:srgbClr val="FF0000"/>
                </a:solidFill>
                <a:latin typeface="Arial Rounded MT Bold"/>
                <a:cs typeface="Arial Rounded MT Bold"/>
              </a:rPr>
              <a:t>ET</a:t>
            </a:r>
            <a:r>
              <a:rPr sz="4400" spc="350" dirty="0">
                <a:solidFill>
                  <a:srgbClr val="FF0000"/>
                </a:solidFill>
                <a:latin typeface="Arial Rounded MT Bold"/>
                <a:cs typeface="Arial Rounded MT Bold"/>
              </a:rPr>
              <a:t>W</a:t>
            </a:r>
            <a:r>
              <a:rPr sz="4400" spc="295" dirty="0">
                <a:solidFill>
                  <a:srgbClr val="FF0000"/>
                </a:solidFill>
                <a:latin typeface="Arial Rounded MT Bold"/>
                <a:cs typeface="Arial Rounded MT Bold"/>
              </a:rPr>
              <a:t>O</a:t>
            </a:r>
            <a:r>
              <a:rPr sz="4400" spc="280" dirty="0">
                <a:solidFill>
                  <a:srgbClr val="FF0000"/>
                </a:solidFill>
                <a:latin typeface="Arial Rounded MT Bold"/>
                <a:cs typeface="Arial Rounded MT Bold"/>
              </a:rPr>
              <a:t>R</a:t>
            </a:r>
            <a:r>
              <a:rPr sz="4400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K</a:t>
            </a:r>
            <a:endParaRPr sz="4400">
              <a:latin typeface="Arial Rounded MT Bold"/>
              <a:cs typeface="Arial Rounded MT Bold"/>
            </a:endParaRPr>
          </a:p>
          <a:p>
            <a:pPr marL="635" algn="ctr">
              <a:lnSpc>
                <a:spcPct val="100000"/>
              </a:lnSpc>
            </a:pPr>
            <a:r>
              <a:rPr sz="4400" spc="165" dirty="0">
                <a:solidFill>
                  <a:srgbClr val="FF0000"/>
                </a:solidFill>
                <a:latin typeface="Arial Rounded MT Bold"/>
                <a:cs typeface="Arial Rounded MT Bold"/>
              </a:rPr>
              <a:t>ANALYSIS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6277" y="3238500"/>
            <a:ext cx="5894705" cy="146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1863725" algn="l"/>
                <a:tab pos="2080260" algn="l"/>
                <a:tab pos="5097780" algn="l"/>
              </a:tabLst>
            </a:pPr>
            <a:r>
              <a:rPr sz="3200" b="1" spc="280" dirty="0">
                <a:latin typeface="Berlin Sans FB Demi"/>
                <a:cs typeface="Berlin Sans FB Demi"/>
              </a:rPr>
              <a:t>P</a:t>
            </a:r>
            <a:r>
              <a:rPr sz="3200" b="1" spc="295" dirty="0">
                <a:latin typeface="Berlin Sans FB Demi"/>
                <a:cs typeface="Berlin Sans FB Demi"/>
              </a:rPr>
              <a:t>R</a:t>
            </a:r>
            <a:r>
              <a:rPr sz="3200" b="1" spc="280" dirty="0">
                <a:latin typeface="Berlin Sans FB Demi"/>
                <a:cs typeface="Berlin Sans FB Demi"/>
              </a:rPr>
              <a:t>O</a:t>
            </a:r>
            <a:r>
              <a:rPr sz="3200" b="1" spc="295" dirty="0">
                <a:latin typeface="Berlin Sans FB Demi"/>
                <a:cs typeface="Berlin Sans FB Demi"/>
              </a:rPr>
              <a:t>J</a:t>
            </a:r>
            <a:r>
              <a:rPr sz="3200" b="1" spc="285" dirty="0">
                <a:latin typeface="Berlin Sans FB Demi"/>
                <a:cs typeface="Berlin Sans FB Demi"/>
              </a:rPr>
              <a:t>EC</a:t>
            </a:r>
            <a:r>
              <a:rPr sz="3200" b="1" spc="-5" dirty="0">
                <a:latin typeface="Berlin Sans FB Demi"/>
                <a:cs typeface="Berlin Sans FB Demi"/>
              </a:rPr>
              <a:t>T</a:t>
            </a:r>
            <a:r>
              <a:rPr sz="3200" b="1" dirty="0">
                <a:latin typeface="Berlin Sans FB Demi"/>
                <a:cs typeface="Berlin Sans FB Demi"/>
              </a:rPr>
              <a:t>	</a:t>
            </a:r>
            <a:r>
              <a:rPr sz="3200" b="1" spc="285" dirty="0">
                <a:latin typeface="Berlin Sans FB Demi"/>
                <a:cs typeface="Berlin Sans FB Demi"/>
              </a:rPr>
              <a:t>EVA</a:t>
            </a:r>
            <a:r>
              <a:rPr sz="3200" b="1" spc="280" dirty="0">
                <a:latin typeface="Berlin Sans FB Demi"/>
                <a:cs typeface="Berlin Sans FB Demi"/>
              </a:rPr>
              <a:t>L</a:t>
            </a:r>
            <a:r>
              <a:rPr sz="3200" b="1" spc="285" dirty="0">
                <a:latin typeface="Berlin Sans FB Demi"/>
                <a:cs typeface="Berlin Sans FB Demi"/>
              </a:rPr>
              <a:t>UA</a:t>
            </a:r>
            <a:r>
              <a:rPr sz="3200" b="1" spc="280" dirty="0">
                <a:latin typeface="Berlin Sans FB Demi"/>
                <a:cs typeface="Berlin Sans FB Demi"/>
              </a:rPr>
              <a:t>T</a:t>
            </a:r>
            <a:r>
              <a:rPr sz="3200" b="1" spc="285" dirty="0">
                <a:latin typeface="Berlin Sans FB Demi"/>
                <a:cs typeface="Berlin Sans FB Demi"/>
              </a:rPr>
              <a:t>I</a:t>
            </a:r>
            <a:r>
              <a:rPr sz="3200" b="1" spc="280" dirty="0">
                <a:latin typeface="Berlin Sans FB Demi"/>
                <a:cs typeface="Berlin Sans FB Demi"/>
              </a:rPr>
              <a:t>O</a:t>
            </a:r>
            <a:r>
              <a:rPr sz="3200" b="1" spc="-5" dirty="0">
                <a:latin typeface="Berlin Sans FB Demi"/>
                <a:cs typeface="Berlin Sans FB Demi"/>
              </a:rPr>
              <a:t>N</a:t>
            </a:r>
            <a:r>
              <a:rPr sz="3200" b="1" dirty="0">
                <a:latin typeface="Berlin Sans FB Demi"/>
                <a:cs typeface="Berlin Sans FB Demi"/>
              </a:rPr>
              <a:t>	</a:t>
            </a:r>
            <a:r>
              <a:rPr sz="3200" b="1" spc="280" dirty="0">
                <a:latin typeface="Berlin Sans FB Demi"/>
                <a:cs typeface="Berlin Sans FB Demi"/>
              </a:rPr>
              <a:t>an</a:t>
            </a:r>
            <a:r>
              <a:rPr sz="3200" b="1" spc="-5" dirty="0">
                <a:latin typeface="Berlin Sans FB Demi"/>
                <a:cs typeface="Berlin Sans FB Demi"/>
              </a:rPr>
              <a:t>d  </a:t>
            </a:r>
            <a:r>
              <a:rPr sz="3200" b="1" spc="245" dirty="0">
                <a:latin typeface="Berlin Sans FB Demi"/>
                <a:cs typeface="Berlin Sans FB Demi"/>
              </a:rPr>
              <a:t>REVIEW	</a:t>
            </a:r>
            <a:r>
              <a:rPr sz="3200" b="1" spc="260" dirty="0">
                <a:latin typeface="Berlin Sans FB Demi"/>
                <a:cs typeface="Berlin Sans FB Demi"/>
              </a:rPr>
              <a:t>TECHNIQUE</a:t>
            </a:r>
            <a:endParaRPr sz="3200">
              <a:latin typeface="Berlin Sans FB Demi"/>
              <a:cs typeface="Berlin Sans FB Demi"/>
            </a:endParaRPr>
          </a:p>
          <a:p>
            <a:pPr marL="5715" algn="ctr">
              <a:lnSpc>
                <a:spcPct val="100000"/>
              </a:lnSpc>
            </a:pPr>
            <a:r>
              <a:rPr sz="3200" b="1" spc="-5" dirty="0">
                <a:latin typeface="Berlin Sans FB Demi"/>
                <a:cs typeface="Berlin Sans FB Demi"/>
              </a:rPr>
              <a:t>(</a:t>
            </a:r>
            <a:r>
              <a:rPr sz="3200" b="1" spc="-585" dirty="0">
                <a:latin typeface="Berlin Sans FB Demi"/>
                <a:cs typeface="Berlin Sans FB Demi"/>
              </a:rPr>
              <a:t> </a:t>
            </a:r>
            <a:r>
              <a:rPr sz="3200" b="1" spc="229" dirty="0">
                <a:latin typeface="Berlin Sans FB Demi"/>
                <a:cs typeface="Berlin Sans FB Demi"/>
              </a:rPr>
              <a:t>PERT)</a:t>
            </a:r>
            <a:endParaRPr sz="3200">
              <a:latin typeface="Berlin Sans FB Demi"/>
              <a:cs typeface="Berlin Sans FB Dem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Hal penting </a:t>
            </a:r>
            <a:r>
              <a:rPr sz="2000" spc="-10" dirty="0">
                <a:latin typeface="Calibri"/>
                <a:cs typeface="Calibri"/>
              </a:rPr>
              <a:t>yang </a:t>
            </a:r>
            <a:r>
              <a:rPr sz="2000" spc="-5" dirty="0">
                <a:latin typeface="Calibri"/>
                <a:cs typeface="Calibri"/>
              </a:rPr>
              <a:t>diperlukan untuk setiap </a:t>
            </a:r>
            <a:r>
              <a:rPr sz="2000" spc="-10" dirty="0">
                <a:latin typeface="Calibri"/>
                <a:cs typeface="Calibri"/>
              </a:rPr>
              <a:t>pekerjaan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proyek,yaitu: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715264"/>
            <a:ext cx="7032625" cy="304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Urutan rangkaian </a:t>
            </a:r>
            <a:r>
              <a:rPr sz="2000" b="1" spc="-5" dirty="0">
                <a:latin typeface="Calibri"/>
                <a:cs typeface="Calibri"/>
              </a:rPr>
              <a:t>aktivitas untuk setiap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pekerjaan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20" dirty="0">
                <a:latin typeface="Calibri"/>
                <a:cs typeface="Calibri"/>
              </a:rPr>
              <a:t>Waktu </a:t>
            </a:r>
            <a:r>
              <a:rPr sz="2000" b="1" spc="-10" dirty="0">
                <a:latin typeface="Calibri"/>
                <a:cs typeface="Calibri"/>
              </a:rPr>
              <a:t>yang </a:t>
            </a:r>
            <a:r>
              <a:rPr sz="2000" b="1" spc="-5" dirty="0">
                <a:latin typeface="Calibri"/>
                <a:cs typeface="Calibri"/>
              </a:rPr>
              <a:t>dibutuhkan dalam </a:t>
            </a:r>
            <a:r>
              <a:rPr sz="2000" b="1" spc="-10" dirty="0">
                <a:latin typeface="Calibri"/>
                <a:cs typeface="Calibri"/>
              </a:rPr>
              <a:t>menyelesaikan </a:t>
            </a:r>
            <a:r>
              <a:rPr sz="2000" b="1" spc="-5" dirty="0">
                <a:latin typeface="Calibri"/>
                <a:cs typeface="Calibri"/>
              </a:rPr>
              <a:t>setiap </a:t>
            </a:r>
            <a:r>
              <a:rPr sz="2000" b="1" spc="-15" dirty="0">
                <a:latin typeface="Calibri"/>
                <a:cs typeface="Calibri"/>
              </a:rPr>
              <a:t>pekerjaan  </a:t>
            </a:r>
            <a:r>
              <a:rPr sz="2000" b="1" spc="-10" dirty="0">
                <a:latin typeface="Calibri"/>
                <a:cs typeface="Calibri"/>
              </a:rPr>
              <a:t>Urutan pekerjaan </a:t>
            </a:r>
            <a:r>
              <a:rPr sz="2000" b="1" spc="-5" dirty="0">
                <a:latin typeface="Calibri"/>
                <a:cs typeface="Calibri"/>
              </a:rPr>
              <a:t>menunjukkan </a:t>
            </a:r>
            <a:r>
              <a:rPr sz="2000" b="1" spc="-10" dirty="0">
                <a:latin typeface="Calibri"/>
                <a:cs typeface="Calibri"/>
              </a:rPr>
              <a:t>pekerjaan </a:t>
            </a:r>
            <a:r>
              <a:rPr sz="2000" b="1" spc="-5" dirty="0">
                <a:latin typeface="Calibri"/>
                <a:cs typeface="Calibri"/>
              </a:rPr>
              <a:t>mana </a:t>
            </a:r>
            <a:r>
              <a:rPr sz="2000" b="1" spc="-10" dirty="0">
                <a:latin typeface="Calibri"/>
                <a:cs typeface="Calibri"/>
              </a:rPr>
              <a:t>yang </a:t>
            </a:r>
            <a:r>
              <a:rPr sz="2000" b="1" spc="-5" dirty="0">
                <a:latin typeface="Calibri"/>
                <a:cs typeface="Calibri"/>
              </a:rPr>
              <a:t>harus  </a:t>
            </a:r>
            <a:r>
              <a:rPr sz="2000" b="1" spc="-15" dirty="0">
                <a:latin typeface="Calibri"/>
                <a:cs typeface="Calibri"/>
              </a:rPr>
              <a:t>dikerjakan </a:t>
            </a:r>
            <a:r>
              <a:rPr sz="2000" b="1" spc="-10" dirty="0">
                <a:latin typeface="Calibri"/>
                <a:cs typeface="Calibri"/>
              </a:rPr>
              <a:t>terlebih </a:t>
            </a:r>
            <a:r>
              <a:rPr sz="2000" b="1" spc="-5" dirty="0">
                <a:latin typeface="Calibri"/>
                <a:cs typeface="Calibri"/>
              </a:rPr>
              <a:t>dahulu sebelum </a:t>
            </a:r>
            <a:r>
              <a:rPr sz="2000" b="1" spc="-10" dirty="0">
                <a:latin typeface="Calibri"/>
                <a:cs typeface="Calibri"/>
              </a:rPr>
              <a:t>mengerjakan </a:t>
            </a:r>
            <a:r>
              <a:rPr sz="2000" b="1" spc="-15" dirty="0">
                <a:latin typeface="Calibri"/>
                <a:cs typeface="Calibri"/>
              </a:rPr>
              <a:t>pekerjaan  berikutnya</a:t>
            </a:r>
            <a:endParaRPr sz="2000">
              <a:latin typeface="Calibri"/>
              <a:cs typeface="Calibri"/>
            </a:endParaRPr>
          </a:p>
          <a:p>
            <a:pPr marL="12700" marR="164465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Urutan pekerjaan digambarkan </a:t>
            </a:r>
            <a:r>
              <a:rPr sz="2000" b="1" spc="-5" dirty="0">
                <a:latin typeface="Calibri"/>
                <a:cs typeface="Calibri"/>
              </a:rPr>
              <a:t>dalam </a:t>
            </a:r>
            <a:r>
              <a:rPr sz="2000" b="1" spc="-10" dirty="0">
                <a:latin typeface="Calibri"/>
                <a:cs typeface="Calibri"/>
              </a:rPr>
              <a:t>diagram jaringan </a:t>
            </a:r>
            <a:r>
              <a:rPr sz="2000" b="1" i="1" spc="-10" dirty="0">
                <a:latin typeface="Calibri"/>
                <a:cs typeface="Calibri"/>
              </a:rPr>
              <a:t>(network  </a:t>
            </a:r>
            <a:r>
              <a:rPr sz="2000" b="1" i="1" spc="-5" dirty="0">
                <a:latin typeface="Calibri"/>
                <a:cs typeface="Calibri"/>
              </a:rPr>
              <a:t>diagram) </a:t>
            </a:r>
            <a:r>
              <a:rPr sz="2000" b="1" spc="-15" dirty="0">
                <a:latin typeface="Calibri"/>
                <a:cs typeface="Calibri"/>
              </a:rPr>
              <a:t>atau </a:t>
            </a:r>
            <a:r>
              <a:rPr sz="2000" b="1" i="1" spc="-5" dirty="0">
                <a:latin typeface="Calibri"/>
                <a:cs typeface="Calibri"/>
              </a:rPr>
              <a:t>arrow diagram, </a:t>
            </a:r>
            <a:r>
              <a:rPr sz="2000" b="1" spc="-5" dirty="0">
                <a:latin typeface="Calibri"/>
                <a:cs typeface="Calibri"/>
              </a:rPr>
              <a:t>dimana </a:t>
            </a:r>
            <a:r>
              <a:rPr sz="2000" b="1" spc="-10" dirty="0">
                <a:latin typeface="Calibri"/>
                <a:cs typeface="Calibri"/>
              </a:rPr>
              <a:t>diagram jaringan </a:t>
            </a:r>
            <a:r>
              <a:rPr sz="2000" b="1" spc="-5" dirty="0">
                <a:latin typeface="Calibri"/>
                <a:cs typeface="Calibri"/>
              </a:rPr>
              <a:t>ini  menggunakan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simbol: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Simpul (node) </a:t>
            </a:r>
            <a:r>
              <a:rPr sz="2000" b="1" spc="-10" dirty="0">
                <a:latin typeface="Calibri"/>
                <a:cs typeface="Calibri"/>
              </a:rPr>
              <a:t>menggambarkan </a:t>
            </a:r>
            <a:r>
              <a:rPr sz="2000" b="1" spc="-5" dirty="0">
                <a:latin typeface="Calibri"/>
                <a:cs typeface="Calibri"/>
              </a:rPr>
              <a:t>suatu </a:t>
            </a:r>
            <a:r>
              <a:rPr sz="2000" b="1" spc="-15" dirty="0">
                <a:latin typeface="Calibri"/>
                <a:cs typeface="Calibri"/>
              </a:rPr>
              <a:t>kejadian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(event)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Panah (arrow) menggambarkan </a:t>
            </a:r>
            <a:r>
              <a:rPr sz="2000" b="1" spc="-5" dirty="0">
                <a:latin typeface="Calibri"/>
                <a:cs typeface="Calibri"/>
              </a:rPr>
              <a:t>suatu </a:t>
            </a:r>
            <a:r>
              <a:rPr sz="2000" b="1" spc="-15" dirty="0">
                <a:latin typeface="Calibri"/>
                <a:cs typeface="Calibri"/>
              </a:rPr>
              <a:t>kegiatan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(activity)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3260" y="4695444"/>
            <a:ext cx="608076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4370832"/>
            <a:ext cx="608076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5696" y="5413247"/>
            <a:ext cx="608076" cy="667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89703" y="4238244"/>
            <a:ext cx="608076" cy="66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1615" y="5413247"/>
            <a:ext cx="608076" cy="667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3696" y="4393691"/>
            <a:ext cx="1032510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4590" y="4503673"/>
            <a:ext cx="837565" cy="309245"/>
          </a:xfrm>
          <a:custGeom>
            <a:avLst/>
            <a:gdLst/>
            <a:ahLst/>
            <a:cxnLst/>
            <a:rect l="l" t="t" r="r" b="b"/>
            <a:pathLst>
              <a:path w="837564" h="309245">
                <a:moveTo>
                  <a:pt x="764862" y="34987"/>
                </a:moveTo>
                <a:lnTo>
                  <a:pt x="0" y="284861"/>
                </a:lnTo>
                <a:lnTo>
                  <a:pt x="7874" y="308990"/>
                </a:lnTo>
                <a:lnTo>
                  <a:pt x="772533" y="59183"/>
                </a:lnTo>
                <a:lnTo>
                  <a:pt x="789349" y="40252"/>
                </a:lnTo>
                <a:lnTo>
                  <a:pt x="764862" y="34987"/>
                </a:lnTo>
                <a:close/>
              </a:path>
              <a:path w="837564" h="309245">
                <a:moveTo>
                  <a:pt x="817806" y="20446"/>
                </a:moveTo>
                <a:lnTo>
                  <a:pt x="809371" y="20446"/>
                </a:lnTo>
                <a:lnTo>
                  <a:pt x="817245" y="44576"/>
                </a:lnTo>
                <a:lnTo>
                  <a:pt x="772533" y="59183"/>
                </a:lnTo>
                <a:lnTo>
                  <a:pt x="740537" y="95250"/>
                </a:lnTo>
                <a:lnTo>
                  <a:pt x="741045" y="103250"/>
                </a:lnTo>
                <a:lnTo>
                  <a:pt x="746251" y="107823"/>
                </a:lnTo>
                <a:lnTo>
                  <a:pt x="751459" y="112521"/>
                </a:lnTo>
                <a:lnTo>
                  <a:pt x="759460" y="112013"/>
                </a:lnTo>
                <a:lnTo>
                  <a:pt x="764159" y="106806"/>
                </a:lnTo>
                <a:lnTo>
                  <a:pt x="837311" y="24637"/>
                </a:lnTo>
                <a:lnTo>
                  <a:pt x="817806" y="20446"/>
                </a:lnTo>
                <a:close/>
              </a:path>
              <a:path w="837564" h="309245">
                <a:moveTo>
                  <a:pt x="789349" y="40252"/>
                </a:moveTo>
                <a:lnTo>
                  <a:pt x="772533" y="59183"/>
                </a:lnTo>
                <a:lnTo>
                  <a:pt x="816467" y="44831"/>
                </a:lnTo>
                <a:lnTo>
                  <a:pt x="810640" y="44831"/>
                </a:lnTo>
                <a:lnTo>
                  <a:pt x="789349" y="40252"/>
                </a:lnTo>
                <a:close/>
              </a:path>
              <a:path w="837564" h="309245">
                <a:moveTo>
                  <a:pt x="803783" y="24002"/>
                </a:moveTo>
                <a:lnTo>
                  <a:pt x="789349" y="40252"/>
                </a:lnTo>
                <a:lnTo>
                  <a:pt x="810640" y="44831"/>
                </a:lnTo>
                <a:lnTo>
                  <a:pt x="803783" y="24002"/>
                </a:lnTo>
                <a:close/>
              </a:path>
              <a:path w="837564" h="309245">
                <a:moveTo>
                  <a:pt x="810531" y="24002"/>
                </a:moveTo>
                <a:lnTo>
                  <a:pt x="803783" y="24002"/>
                </a:lnTo>
                <a:lnTo>
                  <a:pt x="810640" y="44831"/>
                </a:lnTo>
                <a:lnTo>
                  <a:pt x="816467" y="44831"/>
                </a:lnTo>
                <a:lnTo>
                  <a:pt x="817245" y="44576"/>
                </a:lnTo>
                <a:lnTo>
                  <a:pt x="810531" y="24002"/>
                </a:lnTo>
                <a:close/>
              </a:path>
              <a:path w="837564" h="309245">
                <a:moveTo>
                  <a:pt x="809371" y="20446"/>
                </a:moveTo>
                <a:lnTo>
                  <a:pt x="764862" y="34987"/>
                </a:lnTo>
                <a:lnTo>
                  <a:pt x="789349" y="40252"/>
                </a:lnTo>
                <a:lnTo>
                  <a:pt x="803783" y="24002"/>
                </a:lnTo>
                <a:lnTo>
                  <a:pt x="810531" y="24002"/>
                </a:lnTo>
                <a:lnTo>
                  <a:pt x="809371" y="20446"/>
                </a:lnTo>
                <a:close/>
              </a:path>
              <a:path w="837564" h="309245">
                <a:moveTo>
                  <a:pt x="722884" y="0"/>
                </a:moveTo>
                <a:lnTo>
                  <a:pt x="716152" y="4318"/>
                </a:lnTo>
                <a:lnTo>
                  <a:pt x="714629" y="11175"/>
                </a:lnTo>
                <a:lnTo>
                  <a:pt x="713232" y="18033"/>
                </a:lnTo>
                <a:lnTo>
                  <a:pt x="717550" y="24764"/>
                </a:lnTo>
                <a:lnTo>
                  <a:pt x="764862" y="34987"/>
                </a:lnTo>
                <a:lnTo>
                  <a:pt x="809371" y="20446"/>
                </a:lnTo>
                <a:lnTo>
                  <a:pt x="817806" y="20446"/>
                </a:lnTo>
                <a:lnTo>
                  <a:pt x="722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4815" y="4494276"/>
            <a:ext cx="1146048" cy="339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46217" y="4515739"/>
            <a:ext cx="950594" cy="187960"/>
          </a:xfrm>
          <a:custGeom>
            <a:avLst/>
            <a:gdLst/>
            <a:ahLst/>
            <a:cxnLst/>
            <a:rect l="l" t="t" r="r" b="b"/>
            <a:pathLst>
              <a:path w="950595" h="187960">
                <a:moveTo>
                  <a:pt x="877512" y="145886"/>
                </a:moveTo>
                <a:lnTo>
                  <a:pt x="832739" y="164337"/>
                </a:lnTo>
                <a:lnTo>
                  <a:pt x="829691" y="171704"/>
                </a:lnTo>
                <a:lnTo>
                  <a:pt x="835025" y="184658"/>
                </a:lnTo>
                <a:lnTo>
                  <a:pt x="842518" y="187833"/>
                </a:lnTo>
                <a:lnTo>
                  <a:pt x="928488" y="152273"/>
                </a:lnTo>
                <a:lnTo>
                  <a:pt x="923925" y="152273"/>
                </a:lnTo>
                <a:lnTo>
                  <a:pt x="877512" y="145886"/>
                </a:lnTo>
                <a:close/>
              </a:path>
              <a:path w="950595" h="187960">
                <a:moveTo>
                  <a:pt x="900726" y="136320"/>
                </a:moveTo>
                <a:lnTo>
                  <a:pt x="877512" y="145886"/>
                </a:lnTo>
                <a:lnTo>
                  <a:pt x="923925" y="152273"/>
                </a:lnTo>
                <a:lnTo>
                  <a:pt x="924271" y="149733"/>
                </a:lnTo>
                <a:lnTo>
                  <a:pt x="917829" y="149733"/>
                </a:lnTo>
                <a:lnTo>
                  <a:pt x="900726" y="136320"/>
                </a:lnTo>
                <a:close/>
              </a:path>
              <a:path w="950595" h="187960">
                <a:moveTo>
                  <a:pt x="858520" y="70993"/>
                </a:moveTo>
                <a:lnTo>
                  <a:pt x="850519" y="71881"/>
                </a:lnTo>
                <a:lnTo>
                  <a:pt x="846201" y="77469"/>
                </a:lnTo>
                <a:lnTo>
                  <a:pt x="841883" y="82931"/>
                </a:lnTo>
                <a:lnTo>
                  <a:pt x="842899" y="90931"/>
                </a:lnTo>
                <a:lnTo>
                  <a:pt x="880845" y="120727"/>
                </a:lnTo>
                <a:lnTo>
                  <a:pt x="927354" y="127127"/>
                </a:lnTo>
                <a:lnTo>
                  <a:pt x="923925" y="152273"/>
                </a:lnTo>
                <a:lnTo>
                  <a:pt x="928488" y="152273"/>
                </a:lnTo>
                <a:lnTo>
                  <a:pt x="950595" y="143129"/>
                </a:lnTo>
                <a:lnTo>
                  <a:pt x="864108" y="75311"/>
                </a:lnTo>
                <a:lnTo>
                  <a:pt x="858520" y="70993"/>
                </a:lnTo>
                <a:close/>
              </a:path>
              <a:path w="950595" h="187960">
                <a:moveTo>
                  <a:pt x="920877" y="128016"/>
                </a:moveTo>
                <a:lnTo>
                  <a:pt x="900726" y="136320"/>
                </a:lnTo>
                <a:lnTo>
                  <a:pt x="917829" y="149733"/>
                </a:lnTo>
                <a:lnTo>
                  <a:pt x="920877" y="128016"/>
                </a:lnTo>
                <a:close/>
              </a:path>
              <a:path w="950595" h="187960">
                <a:moveTo>
                  <a:pt x="927232" y="128016"/>
                </a:moveTo>
                <a:lnTo>
                  <a:pt x="920877" y="128016"/>
                </a:lnTo>
                <a:lnTo>
                  <a:pt x="917829" y="149733"/>
                </a:lnTo>
                <a:lnTo>
                  <a:pt x="924271" y="149733"/>
                </a:lnTo>
                <a:lnTo>
                  <a:pt x="927232" y="128016"/>
                </a:lnTo>
                <a:close/>
              </a:path>
              <a:path w="950595" h="187960">
                <a:moveTo>
                  <a:pt x="3429" y="0"/>
                </a:moveTo>
                <a:lnTo>
                  <a:pt x="0" y="25146"/>
                </a:lnTo>
                <a:lnTo>
                  <a:pt x="877512" y="145886"/>
                </a:lnTo>
                <a:lnTo>
                  <a:pt x="900726" y="136320"/>
                </a:lnTo>
                <a:lnTo>
                  <a:pt x="880845" y="120727"/>
                </a:lnTo>
                <a:lnTo>
                  <a:pt x="3429" y="0"/>
                </a:lnTo>
                <a:close/>
              </a:path>
              <a:path w="950595" h="187960">
                <a:moveTo>
                  <a:pt x="880845" y="120727"/>
                </a:moveTo>
                <a:lnTo>
                  <a:pt x="900726" y="136320"/>
                </a:lnTo>
                <a:lnTo>
                  <a:pt x="920877" y="128016"/>
                </a:lnTo>
                <a:lnTo>
                  <a:pt x="927232" y="128016"/>
                </a:lnTo>
                <a:lnTo>
                  <a:pt x="927354" y="127127"/>
                </a:lnTo>
                <a:lnTo>
                  <a:pt x="880845" y="120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9885" y="5138165"/>
            <a:ext cx="973074" cy="739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1288" y="5159502"/>
            <a:ext cx="777875" cy="544195"/>
          </a:xfrm>
          <a:custGeom>
            <a:avLst/>
            <a:gdLst/>
            <a:ahLst/>
            <a:cxnLst/>
            <a:rect l="l" t="t" r="r" b="b"/>
            <a:pathLst>
              <a:path w="777875" h="544195">
                <a:moveTo>
                  <a:pt x="662686" y="509498"/>
                </a:moveTo>
                <a:lnTo>
                  <a:pt x="656463" y="514731"/>
                </a:lnTo>
                <a:lnTo>
                  <a:pt x="655447" y="528713"/>
                </a:lnTo>
                <a:lnTo>
                  <a:pt x="660653" y="534822"/>
                </a:lnTo>
                <a:lnTo>
                  <a:pt x="777366" y="543915"/>
                </a:lnTo>
                <a:lnTo>
                  <a:pt x="775537" y="540004"/>
                </a:lnTo>
                <a:lnTo>
                  <a:pt x="749300" y="540004"/>
                </a:lnTo>
                <a:lnTo>
                  <a:pt x="710679" y="513244"/>
                </a:lnTo>
                <a:lnTo>
                  <a:pt x="662686" y="509498"/>
                </a:lnTo>
                <a:close/>
              </a:path>
              <a:path w="777875" h="544195">
                <a:moveTo>
                  <a:pt x="710679" y="513244"/>
                </a:moveTo>
                <a:lnTo>
                  <a:pt x="749300" y="540004"/>
                </a:lnTo>
                <a:lnTo>
                  <a:pt x="752813" y="534936"/>
                </a:lnTo>
                <a:lnTo>
                  <a:pt x="745109" y="534936"/>
                </a:lnTo>
                <a:lnTo>
                  <a:pt x="735895" y="515212"/>
                </a:lnTo>
                <a:lnTo>
                  <a:pt x="710679" y="513244"/>
                </a:lnTo>
                <a:close/>
              </a:path>
              <a:path w="777875" h="544195">
                <a:moveTo>
                  <a:pt x="720216" y="435152"/>
                </a:moveTo>
                <a:lnTo>
                  <a:pt x="707516" y="441096"/>
                </a:lnTo>
                <a:lnTo>
                  <a:pt x="704850" y="448652"/>
                </a:lnTo>
                <a:lnTo>
                  <a:pt x="707771" y="455002"/>
                </a:lnTo>
                <a:lnTo>
                  <a:pt x="725257" y="492437"/>
                </a:lnTo>
                <a:lnTo>
                  <a:pt x="763777" y="519125"/>
                </a:lnTo>
                <a:lnTo>
                  <a:pt x="749300" y="540004"/>
                </a:lnTo>
                <a:lnTo>
                  <a:pt x="775537" y="540004"/>
                </a:lnTo>
                <a:lnTo>
                  <a:pt x="730758" y="444258"/>
                </a:lnTo>
                <a:lnTo>
                  <a:pt x="727837" y="437908"/>
                </a:lnTo>
                <a:lnTo>
                  <a:pt x="720216" y="435152"/>
                </a:lnTo>
                <a:close/>
              </a:path>
              <a:path w="777875" h="544195">
                <a:moveTo>
                  <a:pt x="735895" y="515212"/>
                </a:moveTo>
                <a:lnTo>
                  <a:pt x="745109" y="534936"/>
                </a:lnTo>
                <a:lnTo>
                  <a:pt x="757554" y="516902"/>
                </a:lnTo>
                <a:lnTo>
                  <a:pt x="735895" y="515212"/>
                </a:lnTo>
                <a:close/>
              </a:path>
              <a:path w="777875" h="544195">
                <a:moveTo>
                  <a:pt x="725257" y="492437"/>
                </a:moveTo>
                <a:lnTo>
                  <a:pt x="735895" y="515212"/>
                </a:lnTo>
                <a:lnTo>
                  <a:pt x="757554" y="516902"/>
                </a:lnTo>
                <a:lnTo>
                  <a:pt x="745109" y="534936"/>
                </a:lnTo>
                <a:lnTo>
                  <a:pt x="752813" y="534936"/>
                </a:lnTo>
                <a:lnTo>
                  <a:pt x="763777" y="519125"/>
                </a:lnTo>
                <a:lnTo>
                  <a:pt x="725257" y="492437"/>
                </a:lnTo>
                <a:close/>
              </a:path>
              <a:path w="777875" h="544195">
                <a:moveTo>
                  <a:pt x="14477" y="0"/>
                </a:moveTo>
                <a:lnTo>
                  <a:pt x="0" y="20828"/>
                </a:lnTo>
                <a:lnTo>
                  <a:pt x="710679" y="513244"/>
                </a:lnTo>
                <a:lnTo>
                  <a:pt x="735895" y="515212"/>
                </a:lnTo>
                <a:lnTo>
                  <a:pt x="725257" y="492437"/>
                </a:lnTo>
                <a:lnTo>
                  <a:pt x="14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3094" y="5570220"/>
            <a:ext cx="1334262" cy="30860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4622" y="5645670"/>
            <a:ext cx="1139190" cy="118110"/>
          </a:xfrm>
          <a:custGeom>
            <a:avLst/>
            <a:gdLst/>
            <a:ahLst/>
            <a:cxnLst/>
            <a:rect l="l" t="t" r="r" b="b"/>
            <a:pathLst>
              <a:path w="1139189" h="118110">
                <a:moveTo>
                  <a:pt x="1037716" y="0"/>
                </a:moveTo>
                <a:lnTo>
                  <a:pt x="1029969" y="2044"/>
                </a:lnTo>
                <a:lnTo>
                  <a:pt x="1022857" y="14147"/>
                </a:lnTo>
                <a:lnTo>
                  <a:pt x="1024889" y="21932"/>
                </a:lnTo>
                <a:lnTo>
                  <a:pt x="1066601" y="46286"/>
                </a:lnTo>
                <a:lnTo>
                  <a:pt x="1113536" y="46342"/>
                </a:lnTo>
                <a:lnTo>
                  <a:pt x="1113536" y="71742"/>
                </a:lnTo>
                <a:lnTo>
                  <a:pt x="1066454" y="71742"/>
                </a:lnTo>
                <a:lnTo>
                  <a:pt x="1024889" y="95948"/>
                </a:lnTo>
                <a:lnTo>
                  <a:pt x="1022730" y="103733"/>
                </a:lnTo>
                <a:lnTo>
                  <a:pt x="1029842" y="115849"/>
                </a:lnTo>
                <a:lnTo>
                  <a:pt x="1037589" y="117906"/>
                </a:lnTo>
                <a:lnTo>
                  <a:pt x="1117032" y="71742"/>
                </a:lnTo>
                <a:lnTo>
                  <a:pt x="1113536" y="71742"/>
                </a:lnTo>
                <a:lnTo>
                  <a:pt x="1117128" y="71686"/>
                </a:lnTo>
                <a:lnTo>
                  <a:pt x="1138809" y="59080"/>
                </a:lnTo>
                <a:lnTo>
                  <a:pt x="1037716" y="0"/>
                </a:lnTo>
                <a:close/>
              </a:path>
              <a:path w="1139189" h="118110">
                <a:moveTo>
                  <a:pt x="1088362" y="59009"/>
                </a:moveTo>
                <a:lnTo>
                  <a:pt x="1066550" y="71686"/>
                </a:lnTo>
                <a:lnTo>
                  <a:pt x="1113536" y="71742"/>
                </a:lnTo>
                <a:lnTo>
                  <a:pt x="1113536" y="70015"/>
                </a:lnTo>
                <a:lnTo>
                  <a:pt x="1107186" y="70015"/>
                </a:lnTo>
                <a:lnTo>
                  <a:pt x="1088362" y="59009"/>
                </a:lnTo>
                <a:close/>
              </a:path>
              <a:path w="1139189" h="118110">
                <a:moveTo>
                  <a:pt x="0" y="45021"/>
                </a:moveTo>
                <a:lnTo>
                  <a:pt x="0" y="70421"/>
                </a:lnTo>
                <a:lnTo>
                  <a:pt x="1066550" y="71686"/>
                </a:lnTo>
                <a:lnTo>
                  <a:pt x="1088362" y="59009"/>
                </a:lnTo>
                <a:lnTo>
                  <a:pt x="1066601" y="46286"/>
                </a:lnTo>
                <a:lnTo>
                  <a:pt x="0" y="45021"/>
                </a:lnTo>
                <a:close/>
              </a:path>
              <a:path w="1139189" h="118110">
                <a:moveTo>
                  <a:pt x="1107186" y="48069"/>
                </a:moveTo>
                <a:lnTo>
                  <a:pt x="1088362" y="59009"/>
                </a:lnTo>
                <a:lnTo>
                  <a:pt x="1107186" y="70015"/>
                </a:lnTo>
                <a:lnTo>
                  <a:pt x="1107186" y="48069"/>
                </a:lnTo>
                <a:close/>
              </a:path>
              <a:path w="1139189" h="118110">
                <a:moveTo>
                  <a:pt x="1113536" y="48069"/>
                </a:moveTo>
                <a:lnTo>
                  <a:pt x="1107186" y="48069"/>
                </a:lnTo>
                <a:lnTo>
                  <a:pt x="1107186" y="70015"/>
                </a:lnTo>
                <a:lnTo>
                  <a:pt x="1113536" y="70015"/>
                </a:lnTo>
                <a:lnTo>
                  <a:pt x="1113536" y="48069"/>
                </a:lnTo>
                <a:close/>
              </a:path>
              <a:path w="1139189" h="118110">
                <a:moveTo>
                  <a:pt x="1066601" y="46286"/>
                </a:moveTo>
                <a:lnTo>
                  <a:pt x="1088362" y="59009"/>
                </a:lnTo>
                <a:lnTo>
                  <a:pt x="1107186" y="48069"/>
                </a:lnTo>
                <a:lnTo>
                  <a:pt x="1113536" y="48069"/>
                </a:lnTo>
                <a:lnTo>
                  <a:pt x="1113536" y="46342"/>
                </a:lnTo>
                <a:lnTo>
                  <a:pt x="1066601" y="46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6584" y="4895850"/>
            <a:ext cx="333756" cy="7208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37478" y="4917059"/>
            <a:ext cx="172720" cy="525780"/>
          </a:xfrm>
          <a:custGeom>
            <a:avLst/>
            <a:gdLst/>
            <a:ahLst/>
            <a:cxnLst/>
            <a:rect l="l" t="t" r="r" b="b"/>
            <a:pathLst>
              <a:path w="172720" h="525779">
                <a:moveTo>
                  <a:pt x="68072" y="423164"/>
                </a:moveTo>
                <a:lnTo>
                  <a:pt x="57912" y="432816"/>
                </a:lnTo>
                <a:lnTo>
                  <a:pt x="57785" y="440944"/>
                </a:lnTo>
                <a:lnTo>
                  <a:pt x="62611" y="446024"/>
                </a:lnTo>
                <a:lnTo>
                  <a:pt x="138937" y="525272"/>
                </a:lnTo>
                <a:lnTo>
                  <a:pt x="145351" y="503809"/>
                </a:lnTo>
                <a:lnTo>
                  <a:pt x="120650" y="503809"/>
                </a:lnTo>
                <a:lnTo>
                  <a:pt x="109574" y="458106"/>
                </a:lnTo>
                <a:lnTo>
                  <a:pt x="81025" y="428371"/>
                </a:lnTo>
                <a:lnTo>
                  <a:pt x="76073" y="423291"/>
                </a:lnTo>
                <a:lnTo>
                  <a:pt x="68072" y="423164"/>
                </a:lnTo>
                <a:close/>
              </a:path>
              <a:path w="172720" h="525779">
                <a:moveTo>
                  <a:pt x="109574" y="458106"/>
                </a:moveTo>
                <a:lnTo>
                  <a:pt x="120650" y="503809"/>
                </a:lnTo>
                <a:lnTo>
                  <a:pt x="145287" y="497713"/>
                </a:lnTo>
                <a:lnTo>
                  <a:pt x="145134" y="497078"/>
                </a:lnTo>
                <a:lnTo>
                  <a:pt x="120776" y="497078"/>
                </a:lnTo>
                <a:lnTo>
                  <a:pt x="127005" y="476262"/>
                </a:lnTo>
                <a:lnTo>
                  <a:pt x="109574" y="458106"/>
                </a:lnTo>
                <a:close/>
              </a:path>
              <a:path w="172720" h="525779">
                <a:moveTo>
                  <a:pt x="155194" y="402082"/>
                </a:moveTo>
                <a:lnTo>
                  <a:pt x="148082" y="405892"/>
                </a:lnTo>
                <a:lnTo>
                  <a:pt x="134233" y="452110"/>
                </a:lnTo>
                <a:lnTo>
                  <a:pt x="145287" y="497713"/>
                </a:lnTo>
                <a:lnTo>
                  <a:pt x="120650" y="503809"/>
                </a:lnTo>
                <a:lnTo>
                  <a:pt x="145351" y="503809"/>
                </a:lnTo>
                <a:lnTo>
                  <a:pt x="170434" y="419862"/>
                </a:lnTo>
                <a:lnTo>
                  <a:pt x="172338" y="413131"/>
                </a:lnTo>
                <a:lnTo>
                  <a:pt x="168529" y="406019"/>
                </a:lnTo>
                <a:lnTo>
                  <a:pt x="161798" y="404114"/>
                </a:lnTo>
                <a:lnTo>
                  <a:pt x="155194" y="402082"/>
                </a:lnTo>
                <a:close/>
              </a:path>
              <a:path w="172720" h="525779">
                <a:moveTo>
                  <a:pt x="127005" y="476262"/>
                </a:moveTo>
                <a:lnTo>
                  <a:pt x="120776" y="497078"/>
                </a:lnTo>
                <a:lnTo>
                  <a:pt x="142112" y="491998"/>
                </a:lnTo>
                <a:lnTo>
                  <a:pt x="127005" y="476262"/>
                </a:lnTo>
                <a:close/>
              </a:path>
              <a:path w="172720" h="525779">
                <a:moveTo>
                  <a:pt x="134233" y="452110"/>
                </a:moveTo>
                <a:lnTo>
                  <a:pt x="127005" y="476262"/>
                </a:lnTo>
                <a:lnTo>
                  <a:pt x="142112" y="491998"/>
                </a:lnTo>
                <a:lnTo>
                  <a:pt x="120776" y="497078"/>
                </a:lnTo>
                <a:lnTo>
                  <a:pt x="145134" y="497078"/>
                </a:lnTo>
                <a:lnTo>
                  <a:pt x="134233" y="452110"/>
                </a:lnTo>
                <a:close/>
              </a:path>
              <a:path w="172720" h="525779">
                <a:moveTo>
                  <a:pt x="24637" y="0"/>
                </a:moveTo>
                <a:lnTo>
                  <a:pt x="0" y="5969"/>
                </a:lnTo>
                <a:lnTo>
                  <a:pt x="109574" y="458106"/>
                </a:lnTo>
                <a:lnTo>
                  <a:pt x="127005" y="476262"/>
                </a:lnTo>
                <a:lnTo>
                  <a:pt x="134233" y="452110"/>
                </a:lnTo>
                <a:lnTo>
                  <a:pt x="24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25061" y="4429505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5061" y="4951729"/>
            <a:ext cx="260413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96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  <a:p>
            <a:pPr marL="598170" algn="ctr">
              <a:lnSpc>
                <a:spcPct val="100000"/>
              </a:lnSpc>
              <a:spcBef>
                <a:spcPts val="409"/>
              </a:spcBef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43220" y="4298950"/>
            <a:ext cx="14732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5255" y="4315967"/>
            <a:ext cx="1961388" cy="15453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410464"/>
            <a:ext cx="66033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3255" algn="l"/>
                <a:tab pos="1951355" algn="l"/>
                <a:tab pos="2834005" algn="l"/>
                <a:tab pos="4077970" algn="l"/>
                <a:tab pos="5331460" algn="l"/>
              </a:tabLst>
            </a:pP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	P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	(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	C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TO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	D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	J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</a:t>
            </a:r>
            <a:r>
              <a:rPr sz="2000" spc="-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717041"/>
            <a:ext cx="528764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1,2,3,4,5 </a:t>
            </a:r>
            <a:r>
              <a:rPr sz="1800" spc="-5" dirty="0">
                <a:latin typeface="Calibri"/>
                <a:cs typeface="Calibri"/>
              </a:rPr>
              <a:t>disebut </a:t>
            </a:r>
            <a:r>
              <a:rPr sz="1800" spc="-10" dirty="0">
                <a:latin typeface="Calibri"/>
                <a:cs typeface="Calibri"/>
              </a:rPr>
              <a:t>sebagai </a:t>
            </a:r>
            <a:r>
              <a:rPr sz="1800" spc="-15" dirty="0">
                <a:latin typeface="Calibri"/>
                <a:cs typeface="Calibri"/>
              </a:rPr>
              <a:t>event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(kejadian)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A,B,C,D,E </a:t>
            </a:r>
            <a:r>
              <a:rPr sz="1800" spc="-5" dirty="0">
                <a:latin typeface="Calibri"/>
                <a:cs typeface="Calibri"/>
              </a:rPr>
              <a:t>disebut </a:t>
            </a:r>
            <a:r>
              <a:rPr sz="1800" spc="-10" dirty="0">
                <a:latin typeface="Calibri"/>
                <a:cs typeface="Calibri"/>
              </a:rPr>
              <a:t>sebagai </a:t>
            </a:r>
            <a:r>
              <a:rPr sz="1800" spc="-5" dirty="0">
                <a:latin typeface="Calibri"/>
                <a:cs typeface="Calibri"/>
              </a:rPr>
              <a:t>aktivitas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(activity)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Head </a:t>
            </a:r>
            <a:r>
              <a:rPr sz="1800" spc="-10" dirty="0">
                <a:latin typeface="Calibri"/>
                <a:cs typeface="Calibri"/>
              </a:rPr>
              <a:t>event, kejadian yang </a:t>
            </a:r>
            <a:r>
              <a:rPr sz="1800" spc="-5" dirty="0">
                <a:latin typeface="Calibri"/>
                <a:cs typeface="Calibri"/>
              </a:rPr>
              <a:t>mengakhiri </a:t>
            </a:r>
            <a:r>
              <a:rPr sz="1800" spc="-10" dirty="0">
                <a:latin typeface="Calibri"/>
                <a:cs typeface="Calibri"/>
              </a:rPr>
              <a:t>suatu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aktivitas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35" dirty="0">
                <a:latin typeface="Calibri"/>
                <a:cs typeface="Calibri"/>
              </a:rPr>
              <a:t>Tail </a:t>
            </a:r>
            <a:r>
              <a:rPr sz="1800" spc="-10" dirty="0">
                <a:latin typeface="Calibri"/>
                <a:cs typeface="Calibri"/>
              </a:rPr>
              <a:t>event, kejadian yang mengawali </a:t>
            </a:r>
            <a:r>
              <a:rPr sz="1800" spc="-5" dirty="0">
                <a:latin typeface="Calibri"/>
                <a:cs typeface="Calibri"/>
              </a:rPr>
              <a:t>suatu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aktivitas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316479"/>
            <a:ext cx="386080" cy="426720"/>
          </a:xfrm>
          <a:custGeom>
            <a:avLst/>
            <a:gdLst/>
            <a:ahLst/>
            <a:cxnLst/>
            <a:rect l="l" t="t" r="r" b="b"/>
            <a:pathLst>
              <a:path w="386080" h="426719">
                <a:moveTo>
                  <a:pt x="193040" y="0"/>
                </a:moveTo>
                <a:lnTo>
                  <a:pt x="148796" y="5633"/>
                </a:lnTo>
                <a:lnTo>
                  <a:pt x="108172" y="21682"/>
                </a:lnTo>
                <a:lnTo>
                  <a:pt x="72328" y="46866"/>
                </a:lnTo>
                <a:lnTo>
                  <a:pt x="42427" y="79905"/>
                </a:lnTo>
                <a:lnTo>
                  <a:pt x="19631" y="119520"/>
                </a:lnTo>
                <a:lnTo>
                  <a:pt x="5101" y="164432"/>
                </a:lnTo>
                <a:lnTo>
                  <a:pt x="0" y="213360"/>
                </a:lnTo>
                <a:lnTo>
                  <a:pt x="5101" y="262287"/>
                </a:lnTo>
                <a:lnTo>
                  <a:pt x="19631" y="307199"/>
                </a:lnTo>
                <a:lnTo>
                  <a:pt x="42427" y="346814"/>
                </a:lnTo>
                <a:lnTo>
                  <a:pt x="72328" y="379853"/>
                </a:lnTo>
                <a:lnTo>
                  <a:pt x="108172" y="405037"/>
                </a:lnTo>
                <a:lnTo>
                  <a:pt x="148796" y="421086"/>
                </a:lnTo>
                <a:lnTo>
                  <a:pt x="193040" y="426720"/>
                </a:lnTo>
                <a:lnTo>
                  <a:pt x="237283" y="421086"/>
                </a:lnTo>
                <a:lnTo>
                  <a:pt x="277907" y="405037"/>
                </a:lnTo>
                <a:lnTo>
                  <a:pt x="313751" y="379853"/>
                </a:lnTo>
                <a:lnTo>
                  <a:pt x="343652" y="346814"/>
                </a:lnTo>
                <a:lnTo>
                  <a:pt x="366448" y="307199"/>
                </a:lnTo>
                <a:lnTo>
                  <a:pt x="380978" y="262287"/>
                </a:lnTo>
                <a:lnTo>
                  <a:pt x="386080" y="213360"/>
                </a:lnTo>
                <a:lnTo>
                  <a:pt x="380978" y="164432"/>
                </a:lnTo>
                <a:lnTo>
                  <a:pt x="366448" y="119520"/>
                </a:lnTo>
                <a:lnTo>
                  <a:pt x="343652" y="79905"/>
                </a:lnTo>
                <a:lnTo>
                  <a:pt x="313751" y="46866"/>
                </a:lnTo>
                <a:lnTo>
                  <a:pt x="277907" y="21682"/>
                </a:lnTo>
                <a:lnTo>
                  <a:pt x="237283" y="5633"/>
                </a:lnTo>
                <a:lnTo>
                  <a:pt x="1930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2316479"/>
            <a:ext cx="386080" cy="426720"/>
          </a:xfrm>
          <a:custGeom>
            <a:avLst/>
            <a:gdLst/>
            <a:ahLst/>
            <a:cxnLst/>
            <a:rect l="l" t="t" r="r" b="b"/>
            <a:pathLst>
              <a:path w="386080" h="426719">
                <a:moveTo>
                  <a:pt x="0" y="213360"/>
                </a:moveTo>
                <a:lnTo>
                  <a:pt x="5101" y="164432"/>
                </a:lnTo>
                <a:lnTo>
                  <a:pt x="19631" y="119520"/>
                </a:lnTo>
                <a:lnTo>
                  <a:pt x="42427" y="79905"/>
                </a:lnTo>
                <a:lnTo>
                  <a:pt x="72328" y="46866"/>
                </a:lnTo>
                <a:lnTo>
                  <a:pt x="108172" y="21682"/>
                </a:lnTo>
                <a:lnTo>
                  <a:pt x="148796" y="5633"/>
                </a:lnTo>
                <a:lnTo>
                  <a:pt x="193040" y="0"/>
                </a:lnTo>
                <a:lnTo>
                  <a:pt x="237283" y="5633"/>
                </a:lnTo>
                <a:lnTo>
                  <a:pt x="277907" y="21682"/>
                </a:lnTo>
                <a:lnTo>
                  <a:pt x="313751" y="46866"/>
                </a:lnTo>
                <a:lnTo>
                  <a:pt x="343652" y="79905"/>
                </a:lnTo>
                <a:lnTo>
                  <a:pt x="366448" y="119520"/>
                </a:lnTo>
                <a:lnTo>
                  <a:pt x="380978" y="164432"/>
                </a:lnTo>
                <a:lnTo>
                  <a:pt x="386080" y="213360"/>
                </a:lnTo>
                <a:lnTo>
                  <a:pt x="380978" y="262287"/>
                </a:lnTo>
                <a:lnTo>
                  <a:pt x="366448" y="307199"/>
                </a:lnTo>
                <a:lnTo>
                  <a:pt x="343652" y="346814"/>
                </a:lnTo>
                <a:lnTo>
                  <a:pt x="313751" y="379853"/>
                </a:lnTo>
                <a:lnTo>
                  <a:pt x="277907" y="405037"/>
                </a:lnTo>
                <a:lnTo>
                  <a:pt x="237283" y="421086"/>
                </a:lnTo>
                <a:lnTo>
                  <a:pt x="193040" y="426720"/>
                </a:lnTo>
                <a:lnTo>
                  <a:pt x="148796" y="421086"/>
                </a:lnTo>
                <a:lnTo>
                  <a:pt x="108172" y="405037"/>
                </a:lnTo>
                <a:lnTo>
                  <a:pt x="72328" y="379853"/>
                </a:lnTo>
                <a:lnTo>
                  <a:pt x="42427" y="346814"/>
                </a:lnTo>
                <a:lnTo>
                  <a:pt x="19631" y="307199"/>
                </a:lnTo>
                <a:lnTo>
                  <a:pt x="5101" y="262287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17827" y="2378455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7120" y="2133600"/>
            <a:ext cx="386080" cy="426720"/>
          </a:xfrm>
          <a:custGeom>
            <a:avLst/>
            <a:gdLst/>
            <a:ahLst/>
            <a:cxnLst/>
            <a:rect l="l" t="t" r="r" b="b"/>
            <a:pathLst>
              <a:path w="386080" h="426719">
                <a:moveTo>
                  <a:pt x="193040" y="0"/>
                </a:moveTo>
                <a:lnTo>
                  <a:pt x="148796" y="5633"/>
                </a:lnTo>
                <a:lnTo>
                  <a:pt x="108172" y="21682"/>
                </a:lnTo>
                <a:lnTo>
                  <a:pt x="72328" y="46866"/>
                </a:lnTo>
                <a:lnTo>
                  <a:pt x="42427" y="79905"/>
                </a:lnTo>
                <a:lnTo>
                  <a:pt x="19631" y="119520"/>
                </a:lnTo>
                <a:lnTo>
                  <a:pt x="5101" y="164432"/>
                </a:lnTo>
                <a:lnTo>
                  <a:pt x="0" y="213360"/>
                </a:lnTo>
                <a:lnTo>
                  <a:pt x="5101" y="262287"/>
                </a:lnTo>
                <a:lnTo>
                  <a:pt x="19631" y="307199"/>
                </a:lnTo>
                <a:lnTo>
                  <a:pt x="42427" y="346814"/>
                </a:lnTo>
                <a:lnTo>
                  <a:pt x="72328" y="379853"/>
                </a:lnTo>
                <a:lnTo>
                  <a:pt x="108172" y="405037"/>
                </a:lnTo>
                <a:lnTo>
                  <a:pt x="148796" y="421086"/>
                </a:lnTo>
                <a:lnTo>
                  <a:pt x="193040" y="426720"/>
                </a:lnTo>
                <a:lnTo>
                  <a:pt x="237283" y="421086"/>
                </a:lnTo>
                <a:lnTo>
                  <a:pt x="277907" y="405037"/>
                </a:lnTo>
                <a:lnTo>
                  <a:pt x="313751" y="379853"/>
                </a:lnTo>
                <a:lnTo>
                  <a:pt x="343652" y="346814"/>
                </a:lnTo>
                <a:lnTo>
                  <a:pt x="366448" y="307199"/>
                </a:lnTo>
                <a:lnTo>
                  <a:pt x="380978" y="262287"/>
                </a:lnTo>
                <a:lnTo>
                  <a:pt x="386080" y="213360"/>
                </a:lnTo>
                <a:lnTo>
                  <a:pt x="380978" y="164432"/>
                </a:lnTo>
                <a:lnTo>
                  <a:pt x="366448" y="119520"/>
                </a:lnTo>
                <a:lnTo>
                  <a:pt x="343652" y="79905"/>
                </a:lnTo>
                <a:lnTo>
                  <a:pt x="313751" y="46866"/>
                </a:lnTo>
                <a:lnTo>
                  <a:pt x="277907" y="21682"/>
                </a:lnTo>
                <a:lnTo>
                  <a:pt x="237283" y="5633"/>
                </a:lnTo>
                <a:lnTo>
                  <a:pt x="1930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7120" y="2133600"/>
            <a:ext cx="386080" cy="426720"/>
          </a:xfrm>
          <a:custGeom>
            <a:avLst/>
            <a:gdLst/>
            <a:ahLst/>
            <a:cxnLst/>
            <a:rect l="l" t="t" r="r" b="b"/>
            <a:pathLst>
              <a:path w="386080" h="426719">
                <a:moveTo>
                  <a:pt x="0" y="213360"/>
                </a:moveTo>
                <a:lnTo>
                  <a:pt x="5101" y="164432"/>
                </a:lnTo>
                <a:lnTo>
                  <a:pt x="19631" y="119520"/>
                </a:lnTo>
                <a:lnTo>
                  <a:pt x="42427" y="79905"/>
                </a:lnTo>
                <a:lnTo>
                  <a:pt x="72328" y="46866"/>
                </a:lnTo>
                <a:lnTo>
                  <a:pt x="108172" y="21682"/>
                </a:lnTo>
                <a:lnTo>
                  <a:pt x="148796" y="5633"/>
                </a:lnTo>
                <a:lnTo>
                  <a:pt x="193040" y="0"/>
                </a:lnTo>
                <a:lnTo>
                  <a:pt x="237283" y="5633"/>
                </a:lnTo>
                <a:lnTo>
                  <a:pt x="277907" y="21682"/>
                </a:lnTo>
                <a:lnTo>
                  <a:pt x="313751" y="46866"/>
                </a:lnTo>
                <a:lnTo>
                  <a:pt x="343652" y="79905"/>
                </a:lnTo>
                <a:lnTo>
                  <a:pt x="366448" y="119520"/>
                </a:lnTo>
                <a:lnTo>
                  <a:pt x="380978" y="164432"/>
                </a:lnTo>
                <a:lnTo>
                  <a:pt x="386080" y="213360"/>
                </a:lnTo>
                <a:lnTo>
                  <a:pt x="380978" y="262287"/>
                </a:lnTo>
                <a:lnTo>
                  <a:pt x="366448" y="307199"/>
                </a:lnTo>
                <a:lnTo>
                  <a:pt x="343652" y="346814"/>
                </a:lnTo>
                <a:lnTo>
                  <a:pt x="313751" y="379853"/>
                </a:lnTo>
                <a:lnTo>
                  <a:pt x="277907" y="405037"/>
                </a:lnTo>
                <a:lnTo>
                  <a:pt x="237283" y="421086"/>
                </a:lnTo>
                <a:lnTo>
                  <a:pt x="193040" y="426720"/>
                </a:lnTo>
                <a:lnTo>
                  <a:pt x="148796" y="421086"/>
                </a:lnTo>
                <a:lnTo>
                  <a:pt x="108172" y="405037"/>
                </a:lnTo>
                <a:lnTo>
                  <a:pt x="72328" y="379853"/>
                </a:lnTo>
                <a:lnTo>
                  <a:pt x="42427" y="346814"/>
                </a:lnTo>
                <a:lnTo>
                  <a:pt x="19631" y="307199"/>
                </a:lnTo>
                <a:lnTo>
                  <a:pt x="5101" y="262287"/>
                </a:lnTo>
                <a:lnTo>
                  <a:pt x="0" y="21336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79801" y="2195576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36776" y="2212848"/>
            <a:ext cx="874776" cy="39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8177" y="2316479"/>
            <a:ext cx="679450" cy="226060"/>
          </a:xfrm>
          <a:custGeom>
            <a:avLst/>
            <a:gdLst/>
            <a:ahLst/>
            <a:cxnLst/>
            <a:rect l="l" t="t" r="r" b="b"/>
            <a:pathLst>
              <a:path w="679450" h="226060">
                <a:moveTo>
                  <a:pt x="606022" y="37040"/>
                </a:moveTo>
                <a:lnTo>
                  <a:pt x="0" y="201041"/>
                </a:lnTo>
                <a:lnTo>
                  <a:pt x="6604" y="225679"/>
                </a:lnTo>
                <a:lnTo>
                  <a:pt x="612736" y="61530"/>
                </a:lnTo>
                <a:lnTo>
                  <a:pt x="630426" y="43623"/>
                </a:lnTo>
                <a:lnTo>
                  <a:pt x="606022" y="37040"/>
                </a:lnTo>
                <a:close/>
              </a:path>
              <a:path w="679450" h="226060">
                <a:moveTo>
                  <a:pt x="657801" y="24765"/>
                </a:moveTo>
                <a:lnTo>
                  <a:pt x="651383" y="24765"/>
                </a:lnTo>
                <a:lnTo>
                  <a:pt x="657987" y="49275"/>
                </a:lnTo>
                <a:lnTo>
                  <a:pt x="612736" y="61530"/>
                </a:lnTo>
                <a:lnTo>
                  <a:pt x="583692" y="90932"/>
                </a:lnTo>
                <a:lnTo>
                  <a:pt x="578739" y="95885"/>
                </a:lnTo>
                <a:lnTo>
                  <a:pt x="578866" y="104012"/>
                </a:lnTo>
                <a:lnTo>
                  <a:pt x="583819" y="108966"/>
                </a:lnTo>
                <a:lnTo>
                  <a:pt x="588772" y="113792"/>
                </a:lnTo>
                <a:lnTo>
                  <a:pt x="596900" y="113792"/>
                </a:lnTo>
                <a:lnTo>
                  <a:pt x="601726" y="108839"/>
                </a:lnTo>
                <a:lnTo>
                  <a:pt x="678942" y="30480"/>
                </a:lnTo>
                <a:lnTo>
                  <a:pt x="657801" y="24765"/>
                </a:lnTo>
                <a:close/>
              </a:path>
              <a:path w="679450" h="226060">
                <a:moveTo>
                  <a:pt x="630426" y="43623"/>
                </a:moveTo>
                <a:lnTo>
                  <a:pt x="612736" y="61530"/>
                </a:lnTo>
                <a:lnTo>
                  <a:pt x="657987" y="49275"/>
                </a:lnTo>
                <a:lnTo>
                  <a:pt x="651383" y="49275"/>
                </a:lnTo>
                <a:lnTo>
                  <a:pt x="630426" y="43623"/>
                </a:lnTo>
                <a:close/>
              </a:path>
              <a:path w="679450" h="226060">
                <a:moveTo>
                  <a:pt x="645668" y="28194"/>
                </a:moveTo>
                <a:lnTo>
                  <a:pt x="630426" y="43623"/>
                </a:lnTo>
                <a:lnTo>
                  <a:pt x="651383" y="49275"/>
                </a:lnTo>
                <a:lnTo>
                  <a:pt x="645668" y="28194"/>
                </a:lnTo>
                <a:close/>
              </a:path>
              <a:path w="679450" h="226060">
                <a:moveTo>
                  <a:pt x="652306" y="28194"/>
                </a:moveTo>
                <a:lnTo>
                  <a:pt x="645668" y="28194"/>
                </a:lnTo>
                <a:lnTo>
                  <a:pt x="651383" y="49275"/>
                </a:lnTo>
                <a:lnTo>
                  <a:pt x="657987" y="49275"/>
                </a:lnTo>
                <a:lnTo>
                  <a:pt x="652306" y="28194"/>
                </a:lnTo>
                <a:close/>
              </a:path>
              <a:path w="679450" h="226060">
                <a:moveTo>
                  <a:pt x="651383" y="24765"/>
                </a:moveTo>
                <a:lnTo>
                  <a:pt x="606022" y="37040"/>
                </a:lnTo>
                <a:lnTo>
                  <a:pt x="630426" y="43623"/>
                </a:lnTo>
                <a:lnTo>
                  <a:pt x="645668" y="28194"/>
                </a:lnTo>
                <a:lnTo>
                  <a:pt x="652306" y="28194"/>
                </a:lnTo>
                <a:lnTo>
                  <a:pt x="651383" y="24765"/>
                </a:lnTo>
                <a:close/>
              </a:path>
              <a:path w="679450" h="226060">
                <a:moveTo>
                  <a:pt x="566039" y="0"/>
                </a:moveTo>
                <a:lnTo>
                  <a:pt x="559054" y="3937"/>
                </a:lnTo>
                <a:lnTo>
                  <a:pt x="557276" y="10795"/>
                </a:lnTo>
                <a:lnTo>
                  <a:pt x="555371" y="17525"/>
                </a:lnTo>
                <a:lnTo>
                  <a:pt x="559435" y="24511"/>
                </a:lnTo>
                <a:lnTo>
                  <a:pt x="606022" y="37040"/>
                </a:lnTo>
                <a:lnTo>
                  <a:pt x="651383" y="24765"/>
                </a:lnTo>
                <a:lnTo>
                  <a:pt x="657801" y="24765"/>
                </a:lnTo>
                <a:lnTo>
                  <a:pt x="566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7154" y="2088896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5594" y="2165096"/>
            <a:ext cx="3586479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diawali dengan tail </a:t>
            </a:r>
            <a:r>
              <a:rPr sz="1800" spc="-15" dirty="0">
                <a:latin typeface="Calibri"/>
                <a:cs typeface="Calibri"/>
              </a:rPr>
              <a:t>event </a:t>
            </a:r>
            <a:r>
              <a:rPr sz="1800" dirty="0">
                <a:latin typeface="Calibri"/>
                <a:cs typeface="Calibri"/>
              </a:rPr>
              <a:t>1  </a:t>
            </a:r>
            <a:r>
              <a:rPr sz="1800" spc="-5" dirty="0">
                <a:latin typeface="Calibri"/>
                <a:cs typeface="Calibri"/>
              </a:rPr>
              <a:t>dan diakhiri </a:t>
            </a:r>
            <a:r>
              <a:rPr sz="1800" spc="-10" dirty="0">
                <a:latin typeface="Calibri"/>
                <a:cs typeface="Calibri"/>
              </a:rPr>
              <a:t>dengan </a:t>
            </a:r>
            <a:r>
              <a:rPr sz="1800" spc="-5" dirty="0">
                <a:latin typeface="Calibri"/>
                <a:cs typeface="Calibri"/>
              </a:rPr>
              <a:t>head </a:t>
            </a:r>
            <a:r>
              <a:rPr sz="1800" spc="-15" dirty="0">
                <a:latin typeface="Calibri"/>
                <a:cs typeface="Calibri"/>
              </a:rPr>
              <a:t>event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9516" y="3685032"/>
            <a:ext cx="534923" cy="653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6079" y="3374135"/>
            <a:ext cx="534923" cy="653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2495" y="4370832"/>
            <a:ext cx="534924" cy="658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7360" y="3246120"/>
            <a:ext cx="534924" cy="658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1235" y="4370832"/>
            <a:ext cx="534924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9847" y="3392423"/>
            <a:ext cx="881634" cy="4671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0894" y="3507359"/>
            <a:ext cx="686435" cy="291465"/>
          </a:xfrm>
          <a:custGeom>
            <a:avLst/>
            <a:gdLst/>
            <a:ahLst/>
            <a:cxnLst/>
            <a:rect l="l" t="t" r="r" b="b"/>
            <a:pathLst>
              <a:path w="686435" h="291464">
                <a:moveTo>
                  <a:pt x="614395" y="32869"/>
                </a:moveTo>
                <a:lnTo>
                  <a:pt x="0" y="267588"/>
                </a:lnTo>
                <a:lnTo>
                  <a:pt x="9067" y="291338"/>
                </a:lnTo>
                <a:lnTo>
                  <a:pt x="623471" y="56642"/>
                </a:lnTo>
                <a:lnTo>
                  <a:pt x="639286" y="36973"/>
                </a:lnTo>
                <a:lnTo>
                  <a:pt x="614395" y="32869"/>
                </a:lnTo>
                <a:close/>
              </a:path>
              <a:path w="686435" h="291464">
                <a:moveTo>
                  <a:pt x="668590" y="16128"/>
                </a:moveTo>
                <a:lnTo>
                  <a:pt x="658215" y="16128"/>
                </a:lnTo>
                <a:lnTo>
                  <a:pt x="667359" y="39877"/>
                </a:lnTo>
                <a:lnTo>
                  <a:pt x="623471" y="56642"/>
                </a:lnTo>
                <a:lnTo>
                  <a:pt x="597636" y="88773"/>
                </a:lnTo>
                <a:lnTo>
                  <a:pt x="593191" y="94233"/>
                </a:lnTo>
                <a:lnTo>
                  <a:pt x="594080" y="102234"/>
                </a:lnTo>
                <a:lnTo>
                  <a:pt x="599541" y="106552"/>
                </a:lnTo>
                <a:lnTo>
                  <a:pt x="605002" y="110997"/>
                </a:lnTo>
                <a:lnTo>
                  <a:pt x="613003" y="110108"/>
                </a:lnTo>
                <a:lnTo>
                  <a:pt x="617321" y="104647"/>
                </a:lnTo>
                <a:lnTo>
                  <a:pt x="686282" y="19050"/>
                </a:lnTo>
                <a:lnTo>
                  <a:pt x="668590" y="16128"/>
                </a:lnTo>
                <a:close/>
              </a:path>
              <a:path w="686435" h="291464">
                <a:moveTo>
                  <a:pt x="639286" y="36973"/>
                </a:moveTo>
                <a:lnTo>
                  <a:pt x="623471" y="56642"/>
                </a:lnTo>
                <a:lnTo>
                  <a:pt x="665697" y="40512"/>
                </a:lnTo>
                <a:lnTo>
                  <a:pt x="660755" y="40512"/>
                </a:lnTo>
                <a:lnTo>
                  <a:pt x="639286" y="36973"/>
                </a:lnTo>
                <a:close/>
              </a:path>
              <a:path w="686435" h="291464">
                <a:moveTo>
                  <a:pt x="652881" y="20065"/>
                </a:moveTo>
                <a:lnTo>
                  <a:pt x="639286" y="36973"/>
                </a:lnTo>
                <a:lnTo>
                  <a:pt x="660755" y="40512"/>
                </a:lnTo>
                <a:lnTo>
                  <a:pt x="652881" y="20065"/>
                </a:lnTo>
                <a:close/>
              </a:path>
              <a:path w="686435" h="291464">
                <a:moveTo>
                  <a:pt x="659731" y="20065"/>
                </a:moveTo>
                <a:lnTo>
                  <a:pt x="652881" y="20065"/>
                </a:lnTo>
                <a:lnTo>
                  <a:pt x="660755" y="40512"/>
                </a:lnTo>
                <a:lnTo>
                  <a:pt x="665697" y="40512"/>
                </a:lnTo>
                <a:lnTo>
                  <a:pt x="667359" y="39877"/>
                </a:lnTo>
                <a:lnTo>
                  <a:pt x="659731" y="20065"/>
                </a:lnTo>
                <a:close/>
              </a:path>
              <a:path w="686435" h="291464">
                <a:moveTo>
                  <a:pt x="658215" y="16128"/>
                </a:moveTo>
                <a:lnTo>
                  <a:pt x="614395" y="32869"/>
                </a:lnTo>
                <a:lnTo>
                  <a:pt x="639286" y="36973"/>
                </a:lnTo>
                <a:lnTo>
                  <a:pt x="652881" y="20065"/>
                </a:lnTo>
                <a:lnTo>
                  <a:pt x="659731" y="20065"/>
                </a:lnTo>
                <a:lnTo>
                  <a:pt x="658215" y="16128"/>
                </a:lnTo>
                <a:close/>
              </a:path>
              <a:path w="686435" h="291464">
                <a:moveTo>
                  <a:pt x="570839" y="0"/>
                </a:moveTo>
                <a:lnTo>
                  <a:pt x="564362" y="4699"/>
                </a:lnTo>
                <a:lnTo>
                  <a:pt x="562076" y="18541"/>
                </a:lnTo>
                <a:lnTo>
                  <a:pt x="566775" y="25018"/>
                </a:lnTo>
                <a:lnTo>
                  <a:pt x="614395" y="32869"/>
                </a:lnTo>
                <a:lnTo>
                  <a:pt x="658215" y="16128"/>
                </a:lnTo>
                <a:lnTo>
                  <a:pt x="668590" y="16128"/>
                </a:lnTo>
                <a:lnTo>
                  <a:pt x="570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7889" y="3493008"/>
            <a:ext cx="973836" cy="332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9164" y="3513835"/>
            <a:ext cx="778510" cy="179705"/>
          </a:xfrm>
          <a:custGeom>
            <a:avLst/>
            <a:gdLst/>
            <a:ahLst/>
            <a:cxnLst/>
            <a:rect l="l" t="t" r="r" b="b"/>
            <a:pathLst>
              <a:path w="778510" h="179704">
                <a:moveTo>
                  <a:pt x="705312" y="138479"/>
                </a:moveTo>
                <a:lnTo>
                  <a:pt x="666750" y="153415"/>
                </a:lnTo>
                <a:lnTo>
                  <a:pt x="660273" y="155828"/>
                </a:lnTo>
                <a:lnTo>
                  <a:pt x="656971" y="163194"/>
                </a:lnTo>
                <a:lnTo>
                  <a:pt x="659511" y="169799"/>
                </a:lnTo>
                <a:lnTo>
                  <a:pt x="662051" y="176275"/>
                </a:lnTo>
                <a:lnTo>
                  <a:pt x="669417" y="179577"/>
                </a:lnTo>
                <a:lnTo>
                  <a:pt x="756473" y="145922"/>
                </a:lnTo>
                <a:lnTo>
                  <a:pt x="751586" y="145922"/>
                </a:lnTo>
                <a:lnTo>
                  <a:pt x="705312" y="138479"/>
                </a:lnTo>
                <a:close/>
              </a:path>
              <a:path w="778510" h="179704">
                <a:moveTo>
                  <a:pt x="728746" y="129401"/>
                </a:moveTo>
                <a:lnTo>
                  <a:pt x="705312" y="138479"/>
                </a:lnTo>
                <a:lnTo>
                  <a:pt x="751586" y="145922"/>
                </a:lnTo>
                <a:lnTo>
                  <a:pt x="752019" y="143256"/>
                </a:lnTo>
                <a:lnTo>
                  <a:pt x="745617" y="143256"/>
                </a:lnTo>
                <a:lnTo>
                  <a:pt x="728746" y="129401"/>
                </a:lnTo>
                <a:close/>
              </a:path>
              <a:path w="778510" h="179704">
                <a:moveTo>
                  <a:pt x="688086" y="63118"/>
                </a:moveTo>
                <a:lnTo>
                  <a:pt x="680085" y="64008"/>
                </a:lnTo>
                <a:lnTo>
                  <a:pt x="675640" y="69341"/>
                </a:lnTo>
                <a:lnTo>
                  <a:pt x="671195" y="74802"/>
                </a:lnTo>
                <a:lnTo>
                  <a:pt x="671957" y="82803"/>
                </a:lnTo>
                <a:lnTo>
                  <a:pt x="709324" y="113451"/>
                </a:lnTo>
                <a:lnTo>
                  <a:pt x="755650" y="120903"/>
                </a:lnTo>
                <a:lnTo>
                  <a:pt x="751586" y="145922"/>
                </a:lnTo>
                <a:lnTo>
                  <a:pt x="756473" y="145922"/>
                </a:lnTo>
                <a:lnTo>
                  <a:pt x="778510" y="137413"/>
                </a:lnTo>
                <a:lnTo>
                  <a:pt x="688086" y="63118"/>
                </a:lnTo>
                <a:close/>
              </a:path>
              <a:path w="778510" h="179704">
                <a:moveTo>
                  <a:pt x="749046" y="121538"/>
                </a:moveTo>
                <a:lnTo>
                  <a:pt x="728746" y="129401"/>
                </a:lnTo>
                <a:lnTo>
                  <a:pt x="745617" y="143256"/>
                </a:lnTo>
                <a:lnTo>
                  <a:pt x="749046" y="121538"/>
                </a:lnTo>
                <a:close/>
              </a:path>
              <a:path w="778510" h="179704">
                <a:moveTo>
                  <a:pt x="755546" y="121538"/>
                </a:moveTo>
                <a:lnTo>
                  <a:pt x="749046" y="121538"/>
                </a:lnTo>
                <a:lnTo>
                  <a:pt x="745617" y="143256"/>
                </a:lnTo>
                <a:lnTo>
                  <a:pt x="752019" y="143256"/>
                </a:lnTo>
                <a:lnTo>
                  <a:pt x="755546" y="121538"/>
                </a:lnTo>
                <a:close/>
              </a:path>
              <a:path w="778510" h="179704">
                <a:moveTo>
                  <a:pt x="4064" y="0"/>
                </a:moveTo>
                <a:lnTo>
                  <a:pt x="0" y="25018"/>
                </a:lnTo>
                <a:lnTo>
                  <a:pt x="705312" y="138479"/>
                </a:lnTo>
                <a:lnTo>
                  <a:pt x="728746" y="129401"/>
                </a:lnTo>
                <a:lnTo>
                  <a:pt x="709324" y="113451"/>
                </a:lnTo>
                <a:lnTo>
                  <a:pt x="4064" y="0"/>
                </a:lnTo>
                <a:close/>
              </a:path>
              <a:path w="778510" h="179704">
                <a:moveTo>
                  <a:pt x="709324" y="113451"/>
                </a:moveTo>
                <a:lnTo>
                  <a:pt x="728746" y="129401"/>
                </a:lnTo>
                <a:lnTo>
                  <a:pt x="749046" y="121538"/>
                </a:lnTo>
                <a:lnTo>
                  <a:pt x="755546" y="121538"/>
                </a:lnTo>
                <a:lnTo>
                  <a:pt x="755650" y="120903"/>
                </a:lnTo>
                <a:lnTo>
                  <a:pt x="709324" y="113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6038" y="4108703"/>
            <a:ext cx="833627" cy="716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7439" y="4130166"/>
            <a:ext cx="638175" cy="520700"/>
          </a:xfrm>
          <a:custGeom>
            <a:avLst/>
            <a:gdLst/>
            <a:ahLst/>
            <a:cxnLst/>
            <a:rect l="l" t="t" r="r" b="b"/>
            <a:pathLst>
              <a:path w="638175" h="520700">
                <a:moveTo>
                  <a:pt x="526287" y="477265"/>
                </a:moveTo>
                <a:lnTo>
                  <a:pt x="519810" y="482091"/>
                </a:lnTo>
                <a:lnTo>
                  <a:pt x="518667" y="488949"/>
                </a:lnTo>
                <a:lnTo>
                  <a:pt x="517651" y="495934"/>
                </a:lnTo>
                <a:lnTo>
                  <a:pt x="522351" y="502411"/>
                </a:lnTo>
                <a:lnTo>
                  <a:pt x="638047" y="520191"/>
                </a:lnTo>
                <a:lnTo>
                  <a:pt x="635785" y="514222"/>
                </a:lnTo>
                <a:lnTo>
                  <a:pt x="610489" y="514222"/>
                </a:lnTo>
                <a:lnTo>
                  <a:pt x="573971" y="484648"/>
                </a:lnTo>
                <a:lnTo>
                  <a:pt x="533146" y="478408"/>
                </a:lnTo>
                <a:lnTo>
                  <a:pt x="526287" y="477265"/>
                </a:lnTo>
                <a:close/>
              </a:path>
              <a:path w="638175" h="520700">
                <a:moveTo>
                  <a:pt x="573971" y="484648"/>
                </a:moveTo>
                <a:lnTo>
                  <a:pt x="610489" y="514222"/>
                </a:lnTo>
                <a:lnTo>
                  <a:pt x="614790" y="508888"/>
                </a:lnTo>
                <a:lnTo>
                  <a:pt x="606552" y="508888"/>
                </a:lnTo>
                <a:lnTo>
                  <a:pt x="598815" y="488445"/>
                </a:lnTo>
                <a:lnTo>
                  <a:pt x="573971" y="484648"/>
                </a:lnTo>
                <a:close/>
              </a:path>
              <a:path w="638175" h="520700">
                <a:moveTo>
                  <a:pt x="589279" y="407542"/>
                </a:moveTo>
                <a:lnTo>
                  <a:pt x="582676" y="409955"/>
                </a:lnTo>
                <a:lnTo>
                  <a:pt x="576198" y="412495"/>
                </a:lnTo>
                <a:lnTo>
                  <a:pt x="572770" y="419734"/>
                </a:lnTo>
                <a:lnTo>
                  <a:pt x="575310" y="426338"/>
                </a:lnTo>
                <a:lnTo>
                  <a:pt x="589957" y="465041"/>
                </a:lnTo>
                <a:lnTo>
                  <a:pt x="626364" y="494537"/>
                </a:lnTo>
                <a:lnTo>
                  <a:pt x="610489" y="514222"/>
                </a:lnTo>
                <a:lnTo>
                  <a:pt x="635785" y="514222"/>
                </a:lnTo>
                <a:lnTo>
                  <a:pt x="599059" y="417321"/>
                </a:lnTo>
                <a:lnTo>
                  <a:pt x="596646" y="410844"/>
                </a:lnTo>
                <a:lnTo>
                  <a:pt x="589279" y="407542"/>
                </a:lnTo>
                <a:close/>
              </a:path>
              <a:path w="638175" h="520700">
                <a:moveTo>
                  <a:pt x="598815" y="488445"/>
                </a:moveTo>
                <a:lnTo>
                  <a:pt x="606552" y="508888"/>
                </a:lnTo>
                <a:lnTo>
                  <a:pt x="620395" y="491743"/>
                </a:lnTo>
                <a:lnTo>
                  <a:pt x="598815" y="488445"/>
                </a:lnTo>
                <a:close/>
              </a:path>
              <a:path w="638175" h="520700">
                <a:moveTo>
                  <a:pt x="589957" y="465041"/>
                </a:moveTo>
                <a:lnTo>
                  <a:pt x="598815" y="488445"/>
                </a:lnTo>
                <a:lnTo>
                  <a:pt x="620395" y="491743"/>
                </a:lnTo>
                <a:lnTo>
                  <a:pt x="606552" y="508888"/>
                </a:lnTo>
                <a:lnTo>
                  <a:pt x="614790" y="508888"/>
                </a:lnTo>
                <a:lnTo>
                  <a:pt x="626364" y="494537"/>
                </a:lnTo>
                <a:lnTo>
                  <a:pt x="589957" y="465041"/>
                </a:lnTo>
                <a:close/>
              </a:path>
              <a:path w="638175" h="520700">
                <a:moveTo>
                  <a:pt x="15976" y="0"/>
                </a:moveTo>
                <a:lnTo>
                  <a:pt x="0" y="19811"/>
                </a:lnTo>
                <a:lnTo>
                  <a:pt x="573971" y="484648"/>
                </a:lnTo>
                <a:lnTo>
                  <a:pt x="598815" y="488445"/>
                </a:lnTo>
                <a:lnTo>
                  <a:pt x="589957" y="465041"/>
                </a:lnTo>
                <a:lnTo>
                  <a:pt x="15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8360" y="4517135"/>
            <a:ext cx="1126998" cy="3086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59507" y="4592573"/>
            <a:ext cx="932180" cy="118110"/>
          </a:xfrm>
          <a:custGeom>
            <a:avLst/>
            <a:gdLst/>
            <a:ahLst/>
            <a:cxnLst/>
            <a:rect l="l" t="t" r="r" b="b"/>
            <a:pathLst>
              <a:path w="932180" h="118110">
                <a:moveTo>
                  <a:pt x="830707" y="0"/>
                </a:moveTo>
                <a:lnTo>
                  <a:pt x="822960" y="2031"/>
                </a:lnTo>
                <a:lnTo>
                  <a:pt x="819404" y="8127"/>
                </a:lnTo>
                <a:lnTo>
                  <a:pt x="815848" y="14096"/>
                </a:lnTo>
                <a:lnTo>
                  <a:pt x="817880" y="21843"/>
                </a:lnTo>
                <a:lnTo>
                  <a:pt x="859624" y="46289"/>
                </a:lnTo>
                <a:lnTo>
                  <a:pt x="906526" y="46355"/>
                </a:lnTo>
                <a:lnTo>
                  <a:pt x="906526" y="71755"/>
                </a:lnTo>
                <a:lnTo>
                  <a:pt x="859336" y="71755"/>
                </a:lnTo>
                <a:lnTo>
                  <a:pt x="823849" y="92456"/>
                </a:lnTo>
                <a:lnTo>
                  <a:pt x="817753" y="95884"/>
                </a:lnTo>
                <a:lnTo>
                  <a:pt x="815721" y="103758"/>
                </a:lnTo>
                <a:lnTo>
                  <a:pt x="819277" y="109727"/>
                </a:lnTo>
                <a:lnTo>
                  <a:pt x="822706" y="115824"/>
                </a:lnTo>
                <a:lnTo>
                  <a:pt x="830580" y="117856"/>
                </a:lnTo>
                <a:lnTo>
                  <a:pt x="836549" y="114300"/>
                </a:lnTo>
                <a:lnTo>
                  <a:pt x="909804" y="71755"/>
                </a:lnTo>
                <a:lnTo>
                  <a:pt x="906526" y="71755"/>
                </a:lnTo>
                <a:lnTo>
                  <a:pt x="909918" y="71689"/>
                </a:lnTo>
                <a:lnTo>
                  <a:pt x="931672" y="59055"/>
                </a:lnTo>
                <a:lnTo>
                  <a:pt x="830707" y="0"/>
                </a:lnTo>
                <a:close/>
              </a:path>
              <a:path w="932180" h="118110">
                <a:moveTo>
                  <a:pt x="881259" y="58966"/>
                </a:moveTo>
                <a:lnTo>
                  <a:pt x="859449" y="71689"/>
                </a:lnTo>
                <a:lnTo>
                  <a:pt x="906526" y="71755"/>
                </a:lnTo>
                <a:lnTo>
                  <a:pt x="906526" y="69976"/>
                </a:lnTo>
                <a:lnTo>
                  <a:pt x="900049" y="69976"/>
                </a:lnTo>
                <a:lnTo>
                  <a:pt x="881259" y="58966"/>
                </a:lnTo>
                <a:close/>
              </a:path>
              <a:path w="932180" h="118110">
                <a:moveTo>
                  <a:pt x="0" y="45084"/>
                </a:moveTo>
                <a:lnTo>
                  <a:pt x="0" y="70484"/>
                </a:lnTo>
                <a:lnTo>
                  <a:pt x="859449" y="71689"/>
                </a:lnTo>
                <a:lnTo>
                  <a:pt x="881259" y="58966"/>
                </a:lnTo>
                <a:lnTo>
                  <a:pt x="859624" y="46289"/>
                </a:lnTo>
                <a:lnTo>
                  <a:pt x="0" y="45084"/>
                </a:lnTo>
                <a:close/>
              </a:path>
              <a:path w="932180" h="118110">
                <a:moveTo>
                  <a:pt x="900049" y="48006"/>
                </a:moveTo>
                <a:lnTo>
                  <a:pt x="881259" y="58966"/>
                </a:lnTo>
                <a:lnTo>
                  <a:pt x="900049" y="69976"/>
                </a:lnTo>
                <a:lnTo>
                  <a:pt x="900049" y="48006"/>
                </a:lnTo>
                <a:close/>
              </a:path>
              <a:path w="932180" h="118110">
                <a:moveTo>
                  <a:pt x="906526" y="48006"/>
                </a:moveTo>
                <a:lnTo>
                  <a:pt x="900049" y="48006"/>
                </a:lnTo>
                <a:lnTo>
                  <a:pt x="900049" y="69976"/>
                </a:lnTo>
                <a:lnTo>
                  <a:pt x="906526" y="69976"/>
                </a:lnTo>
                <a:lnTo>
                  <a:pt x="906526" y="48006"/>
                </a:lnTo>
                <a:close/>
              </a:path>
              <a:path w="932180" h="118110">
                <a:moveTo>
                  <a:pt x="859624" y="46289"/>
                </a:moveTo>
                <a:lnTo>
                  <a:pt x="881259" y="58966"/>
                </a:lnTo>
                <a:lnTo>
                  <a:pt x="900049" y="48006"/>
                </a:lnTo>
                <a:lnTo>
                  <a:pt x="906526" y="48006"/>
                </a:lnTo>
                <a:lnTo>
                  <a:pt x="906526" y="46355"/>
                </a:lnTo>
                <a:lnTo>
                  <a:pt x="859624" y="46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0964" y="3877055"/>
            <a:ext cx="311658" cy="697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2239" y="3898391"/>
            <a:ext cx="153670" cy="502284"/>
          </a:xfrm>
          <a:custGeom>
            <a:avLst/>
            <a:gdLst/>
            <a:ahLst/>
            <a:cxnLst/>
            <a:rect l="l" t="t" r="r" b="b"/>
            <a:pathLst>
              <a:path w="153670" h="502285">
                <a:moveTo>
                  <a:pt x="48513" y="397890"/>
                </a:moveTo>
                <a:lnTo>
                  <a:pt x="43306" y="402462"/>
                </a:lnTo>
                <a:lnTo>
                  <a:pt x="38100" y="407161"/>
                </a:lnTo>
                <a:lnTo>
                  <a:pt x="37718" y="415289"/>
                </a:lnTo>
                <a:lnTo>
                  <a:pt x="115950" y="502284"/>
                </a:lnTo>
                <a:lnTo>
                  <a:pt x="123352" y="480186"/>
                </a:lnTo>
                <a:lnTo>
                  <a:pt x="98425" y="480186"/>
                </a:lnTo>
                <a:lnTo>
                  <a:pt x="88876" y="434110"/>
                </a:lnTo>
                <a:lnTo>
                  <a:pt x="56642" y="398271"/>
                </a:lnTo>
                <a:lnTo>
                  <a:pt x="48513" y="397890"/>
                </a:lnTo>
                <a:close/>
              </a:path>
              <a:path w="153670" h="502285">
                <a:moveTo>
                  <a:pt x="88876" y="434110"/>
                </a:moveTo>
                <a:lnTo>
                  <a:pt x="98425" y="480186"/>
                </a:lnTo>
                <a:lnTo>
                  <a:pt x="123316" y="474979"/>
                </a:lnTo>
                <a:lnTo>
                  <a:pt x="123001" y="473455"/>
                </a:lnTo>
                <a:lnTo>
                  <a:pt x="98806" y="473455"/>
                </a:lnTo>
                <a:lnTo>
                  <a:pt x="105728" y="452845"/>
                </a:lnTo>
                <a:lnTo>
                  <a:pt x="88876" y="434110"/>
                </a:lnTo>
                <a:close/>
              </a:path>
              <a:path w="153670" h="502285">
                <a:moveTo>
                  <a:pt x="136271" y="379602"/>
                </a:moveTo>
                <a:lnTo>
                  <a:pt x="129032" y="383285"/>
                </a:lnTo>
                <a:lnTo>
                  <a:pt x="126873" y="389889"/>
                </a:lnTo>
                <a:lnTo>
                  <a:pt x="113769" y="428904"/>
                </a:lnTo>
                <a:lnTo>
                  <a:pt x="123316" y="474979"/>
                </a:lnTo>
                <a:lnTo>
                  <a:pt x="98425" y="480186"/>
                </a:lnTo>
                <a:lnTo>
                  <a:pt x="123352" y="480186"/>
                </a:lnTo>
                <a:lnTo>
                  <a:pt x="150919" y="397890"/>
                </a:lnTo>
                <a:lnTo>
                  <a:pt x="153162" y="391286"/>
                </a:lnTo>
                <a:lnTo>
                  <a:pt x="149606" y="384174"/>
                </a:lnTo>
                <a:lnTo>
                  <a:pt x="136271" y="379602"/>
                </a:lnTo>
                <a:close/>
              </a:path>
              <a:path w="153670" h="502285">
                <a:moveTo>
                  <a:pt x="105728" y="452845"/>
                </a:moveTo>
                <a:lnTo>
                  <a:pt x="98806" y="473455"/>
                </a:lnTo>
                <a:lnTo>
                  <a:pt x="120269" y="469010"/>
                </a:lnTo>
                <a:lnTo>
                  <a:pt x="105728" y="452845"/>
                </a:lnTo>
                <a:close/>
              </a:path>
              <a:path w="153670" h="502285">
                <a:moveTo>
                  <a:pt x="113769" y="428904"/>
                </a:moveTo>
                <a:lnTo>
                  <a:pt x="105728" y="452845"/>
                </a:lnTo>
                <a:lnTo>
                  <a:pt x="120269" y="469010"/>
                </a:lnTo>
                <a:lnTo>
                  <a:pt x="98806" y="473455"/>
                </a:lnTo>
                <a:lnTo>
                  <a:pt x="123001" y="473455"/>
                </a:lnTo>
                <a:lnTo>
                  <a:pt x="113769" y="428904"/>
                </a:lnTo>
                <a:close/>
              </a:path>
              <a:path w="153670" h="502285">
                <a:moveTo>
                  <a:pt x="24892" y="0"/>
                </a:moveTo>
                <a:lnTo>
                  <a:pt x="0" y="5206"/>
                </a:lnTo>
                <a:lnTo>
                  <a:pt x="88876" y="434110"/>
                </a:lnTo>
                <a:lnTo>
                  <a:pt x="105728" y="452845"/>
                </a:lnTo>
                <a:lnTo>
                  <a:pt x="113769" y="428904"/>
                </a:lnTo>
                <a:lnTo>
                  <a:pt x="24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21739" y="3384295"/>
            <a:ext cx="158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5367" y="3932682"/>
            <a:ext cx="1371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8889" y="4681982"/>
            <a:ext cx="1663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06575" y="4369816"/>
            <a:ext cx="1498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8889" y="3308096"/>
            <a:ext cx="14732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88994" y="3155696"/>
            <a:ext cx="4420870" cy="2219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dirty="0">
                <a:latin typeface="Calibri"/>
                <a:cs typeface="Calibri"/>
              </a:rPr>
              <a:t>B mrp </a:t>
            </a: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spc="-10" dirty="0">
                <a:latin typeface="Calibri"/>
                <a:cs typeface="Calibri"/>
              </a:rPr>
              <a:t>pertama </a:t>
            </a:r>
            <a:r>
              <a:rPr sz="1800" spc="-5" dirty="0">
                <a:latin typeface="Calibri"/>
                <a:cs typeface="Calibri"/>
              </a:rPr>
              <a:t>dan  </a:t>
            </a:r>
            <a:r>
              <a:rPr sz="1800" spc="-15" dirty="0">
                <a:latin typeface="Calibri"/>
                <a:cs typeface="Calibri"/>
              </a:rPr>
              <a:t>dikerjakan secara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serentak</a:t>
            </a:r>
            <a:endParaRPr sz="1800">
              <a:latin typeface="Calibri"/>
              <a:cs typeface="Calibri"/>
            </a:endParaRPr>
          </a:p>
          <a:p>
            <a:pPr marL="355600" marR="3352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mengawali </a:t>
            </a: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artinya  </a:t>
            </a:r>
            <a:r>
              <a:rPr sz="1800" spc="-5" dirty="0">
                <a:latin typeface="Calibri"/>
                <a:cs typeface="Calibri"/>
              </a:rPr>
              <a:t>sebelum aktivitas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berkahir </a:t>
            </a: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dirty="0">
                <a:latin typeface="Calibri"/>
                <a:cs typeface="Calibri"/>
              </a:rPr>
              <a:t>C  </a:t>
            </a:r>
            <a:r>
              <a:rPr sz="1800" spc="-5" dirty="0">
                <a:latin typeface="Calibri"/>
                <a:cs typeface="Calibri"/>
              </a:rPr>
              <a:t>belum dapat </a:t>
            </a:r>
            <a:r>
              <a:rPr sz="1800" spc="-10" dirty="0">
                <a:latin typeface="Calibri"/>
                <a:cs typeface="Calibri"/>
              </a:rPr>
              <a:t>dikerjakan, </a:t>
            </a:r>
            <a:r>
              <a:rPr sz="1800" spc="-5" dirty="0">
                <a:latin typeface="Calibri"/>
                <a:cs typeface="Calibri"/>
              </a:rPr>
              <a:t>demikian pula  </a:t>
            </a:r>
            <a:r>
              <a:rPr sz="1800" spc="-10" dirty="0">
                <a:latin typeface="Calibri"/>
                <a:cs typeface="Calibri"/>
              </a:rPr>
              <a:t>lainnya</a:t>
            </a:r>
            <a:endParaRPr sz="1800">
              <a:latin typeface="Calibri"/>
              <a:cs typeface="Calibri"/>
            </a:endParaRPr>
          </a:p>
          <a:p>
            <a:pPr marL="355600" marR="46545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Aktivitas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baru bisa </a:t>
            </a:r>
            <a:r>
              <a:rPr sz="1800" spc="-15" dirty="0">
                <a:latin typeface="Calibri"/>
                <a:cs typeface="Calibri"/>
              </a:rPr>
              <a:t>dikerjakan </a:t>
            </a:r>
            <a:r>
              <a:rPr sz="1800" spc="-10" dirty="0">
                <a:latin typeface="Calibri"/>
                <a:cs typeface="Calibri"/>
              </a:rPr>
              <a:t>setelah  </a:t>
            </a:r>
            <a:r>
              <a:rPr sz="1800" spc="-5" dirty="0">
                <a:latin typeface="Calibri"/>
                <a:cs typeface="Calibri"/>
              </a:rPr>
              <a:t>aktivitas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1249</Words>
  <Application>Microsoft Office PowerPoint</Application>
  <PresentationFormat>On-screen Show (4:3)</PresentationFormat>
  <Paragraphs>469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Narrow</vt:lpstr>
      <vt:lpstr>Arial Rounded MT Bold</vt:lpstr>
      <vt:lpstr>Berlin Sans FB Demi</vt:lpstr>
      <vt:lpstr>Calibri</vt:lpstr>
      <vt:lpstr>Comic Sans MS</vt:lpstr>
      <vt:lpstr>Times New Roman</vt:lpstr>
      <vt:lpstr>Wingdings</vt:lpstr>
      <vt:lpstr>Office Theme</vt:lpstr>
      <vt:lpstr>PENJADWALAN PROYEK Pengukuran Masa Pekerjaan Proyek</vt:lpstr>
      <vt:lpstr>SPESIKASI</vt:lpstr>
      <vt:lpstr>PowerPoint Presentation</vt:lpstr>
      <vt:lpstr>BAR CHART  METHOD</vt:lpstr>
      <vt:lpstr>TUJUAN</vt:lpstr>
      <vt:lpstr>GANTT CHART MODEL</vt:lpstr>
      <vt:lpstr>NETWORK ANALYSIS</vt:lpstr>
      <vt:lpstr>Hal penting yang diperlukan untuk setiap pekerjaan proyek,yaitu:</vt:lpstr>
      <vt:lpstr>H A L P E N T I N G ( D A R I C O N TO H D i a g r a m J a r i n g a n )</vt:lpstr>
      <vt:lpstr>Konsep 1. setiap aktivitas hanya diwakili oleh  satu panah di jaringan, tidak ada sebuah  aktivitas yang diwakili dua kali di jaringan  (tidak ada kegiatan yang kembar)</vt:lpstr>
      <vt:lpstr>PowerPoint Presentation</vt:lpstr>
      <vt:lpstr>PowerPoint Presentation</vt:lpstr>
      <vt:lpstr>A L G O R I T H M A</vt:lpstr>
      <vt:lpstr>TEKNI K PERHI TUNGAN ES dan LF </vt:lpstr>
      <vt:lpstr>TEKNI K PERHI TUNGAN ES dan LF </vt:lpstr>
      <vt:lpstr>PowerPoint Presentation</vt:lpstr>
      <vt:lpstr>Sebuah proyek pekerjaan pengembangan sistem informasi  diperoleh data waktu pekerjaan proyek (lihat tabel),  tentukan lama proyek, jalur kritis yang terjadi dengan  menggunakan Gantt Chart</vt:lpstr>
      <vt:lpstr>PowerPoint Presentation</vt:lpstr>
      <vt:lpstr>PowerPoint Presentation</vt:lpstr>
      <vt:lpstr>S T A R T )</vt:lpstr>
      <vt:lpstr>P E R H I T U N G A N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ANALISA JARINGAN (NETWORK  PLANNING)</dc:title>
  <dc:creator>Yasmi</dc:creator>
  <cp:lastModifiedBy>YASMI AFRIZAL</cp:lastModifiedBy>
  <cp:revision>1</cp:revision>
  <dcterms:created xsi:type="dcterms:W3CDTF">2016-11-15T08:24:18Z</dcterms:created>
  <dcterms:modified xsi:type="dcterms:W3CDTF">2019-03-28T03:33:50Z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2010-04-16T00:00:00Z</vt:filetime>
  </property>
  <property fmtid="{D5CDD505-2E9C-101B-9397-08002B2CF9AE}" pid="3" name="Creator">
    <vt:lpwstr>Microsoft® PowerPoint® 2010 (Technical Preview)</vt:lpwstr>
  </property>
  <property fmtid="{D5CDD505-2E9C-101B-9397-08002B2CF9AE}" pid="4" name="LastSaved">
    <vt:filetime>2016-11-15T00:00:00Z</vt:filetime>
  </property>
</Properties>
</file>