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04B22C-6A3E-4A28-8335-5D6232D14FC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C862C6-FCDA-483B-97A3-A42975EDB0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4000" smtClean="0"/>
              <a:t>Mata Kuliah SHI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err="1" smtClean="0"/>
              <a:t>Sistem</a:t>
            </a:r>
            <a:r>
              <a:rPr lang="en-US" sz="4400" dirty="0" smtClean="0"/>
              <a:t> </a:t>
            </a:r>
            <a:r>
              <a:rPr lang="en-US" sz="4400" dirty="0" err="1" smtClean="0"/>
              <a:t>Hukum</a:t>
            </a:r>
            <a:r>
              <a:rPr lang="en-US" sz="4400" dirty="0" smtClean="0"/>
              <a:t> Indonesia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mengetahuinya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  <a:r>
              <a:rPr lang="en-US" dirty="0" err="1" smtClean="0"/>
              <a:t>Pluralisme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kespesifikan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Indonesia,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era </a:t>
            </a:r>
            <a:r>
              <a:rPr lang="en-US" dirty="0" err="1" smtClean="0"/>
              <a:t>hukum</a:t>
            </a:r>
            <a:r>
              <a:rPr lang="en-US" dirty="0" smtClean="0"/>
              <a:t> modern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seolah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kemutlakan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smtClean="0"/>
              <a:t>Indonesia </a:t>
            </a:r>
            <a:r>
              <a:rPr lang="en-US" dirty="0" err="1" smtClean="0"/>
              <a:t>tak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Indonesia,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endParaRPr lang="en-US" dirty="0" smtClean="0"/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kelihatannya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mencermatinya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perkata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yang </a:t>
            </a:r>
            <a:r>
              <a:rPr lang="en-US" dirty="0" err="1" smtClean="0"/>
              <a:t>melihatnya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dimaknai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positifyang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Indonesia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Yang </a:t>
            </a:r>
            <a:r>
              <a:rPr lang="en-US" dirty="0" err="1" smtClean="0"/>
              <a:t>pembatasannya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diperinci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50926" indent="-514350">
              <a:buAutoNum type="arabicPeriod"/>
            </a:pPr>
            <a:r>
              <a:rPr lang="en-US" dirty="0" smtClean="0"/>
              <a:t>Wilayah </a:t>
            </a:r>
            <a:r>
              <a:rPr lang="en-US" dirty="0" err="1" smtClean="0"/>
              <a:t>teritorial</a:t>
            </a:r>
            <a:r>
              <a:rPr lang="en-US" dirty="0" smtClean="0"/>
              <a:t> Indonesia,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perairan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Indonesia.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batasnya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“We”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kotanya</a:t>
            </a:r>
            <a:r>
              <a:rPr lang="en-US" dirty="0" smtClean="0"/>
              <a:t> </a:t>
            </a:r>
            <a:r>
              <a:rPr lang="en-US" dirty="0" err="1" smtClean="0"/>
              <a:t>Sabang</a:t>
            </a:r>
            <a:r>
              <a:rPr lang="en-US" dirty="0" smtClean="0"/>
              <a:t>,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Irian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kotanya</a:t>
            </a:r>
            <a:r>
              <a:rPr lang="en-US" dirty="0" smtClean="0"/>
              <a:t> </a:t>
            </a:r>
            <a:r>
              <a:rPr lang="en-US" dirty="0" err="1" smtClean="0"/>
              <a:t>Merauke</a:t>
            </a:r>
            <a:r>
              <a:rPr lang="en-US" dirty="0" smtClean="0"/>
              <a:t>,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selatan</a:t>
            </a:r>
            <a:r>
              <a:rPr lang="en-US" dirty="0" smtClean="0"/>
              <a:t> </a:t>
            </a:r>
            <a:r>
              <a:rPr lang="en-US" dirty="0" err="1" smtClean="0"/>
              <a:t>batasnya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Timor Barat,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Timor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Australia,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</a:t>
            </a:r>
            <a:r>
              <a:rPr lang="en-US" dirty="0" err="1" smtClean="0"/>
              <a:t>Sangir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Talaud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Philipina</a:t>
            </a:r>
            <a:r>
              <a:rPr lang="en-US" dirty="0" smtClean="0"/>
              <a:t> 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smtClean="0"/>
              <a:t>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berbendera</a:t>
            </a:r>
            <a:r>
              <a:rPr lang="en-US" dirty="0" smtClean="0"/>
              <a:t> yang </a:t>
            </a:r>
            <a:r>
              <a:rPr lang="en-US" dirty="0" err="1" smtClean="0"/>
              <a:t>berbendera</a:t>
            </a:r>
            <a:r>
              <a:rPr lang="en-US" dirty="0" smtClean="0"/>
              <a:t> Indonesia,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membicarakan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kapalnya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yang </a:t>
            </a:r>
            <a:r>
              <a:rPr lang="en-US" dirty="0" err="1" smtClean="0"/>
              <a:t>terapung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berkibar</a:t>
            </a:r>
            <a:r>
              <a:rPr lang="en-US" dirty="0" smtClean="0"/>
              <a:t> </a:t>
            </a:r>
            <a:r>
              <a:rPr lang="en-US" dirty="0" err="1" smtClean="0"/>
              <a:t>bendera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bendera</a:t>
            </a:r>
            <a:r>
              <a:rPr lang="en-US" dirty="0" smtClean="0"/>
              <a:t> </a:t>
            </a:r>
            <a:r>
              <a:rPr lang="en-US" dirty="0" err="1" smtClean="0"/>
              <a:t>nasioanl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Indonesia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ex </a:t>
            </a:r>
            <a:r>
              <a:rPr lang="en-US" dirty="0" err="1" smtClean="0"/>
              <a:t>teritorial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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Fuller (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Satjipto</a:t>
            </a:r>
            <a:r>
              <a:rPr lang="en-US" sz="2000" dirty="0" smtClean="0"/>
              <a:t> </a:t>
            </a:r>
            <a:r>
              <a:rPr lang="en-US" sz="2000" dirty="0" err="1" smtClean="0"/>
              <a:t>Rahardjo</a:t>
            </a:r>
            <a:r>
              <a:rPr lang="en-US" sz="2000" dirty="0" smtClean="0"/>
              <a:t> 1986:53) </a:t>
            </a:r>
            <a:r>
              <a:rPr lang="en-US" sz="2000" dirty="0" err="1" smtClean="0"/>
              <a:t>mengemukakan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delapan</a:t>
            </a:r>
            <a:r>
              <a:rPr lang="en-US" sz="2000" dirty="0" smtClean="0"/>
              <a:t> </a:t>
            </a:r>
            <a:r>
              <a:rPr lang="en-US" sz="2000" dirty="0" err="1" smtClean="0"/>
              <a:t>asas</a:t>
            </a:r>
            <a:r>
              <a:rPr lang="en-US" sz="2000" dirty="0" smtClean="0"/>
              <a:t> (principles of legality)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.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ad hoc.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Peraturan-peraturan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diumumkan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surut</a:t>
            </a:r>
            <a:r>
              <a:rPr lang="en-US" dirty="0" smtClean="0"/>
              <a:t>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surut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yang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yang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mengubah-ubah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</a:t>
            </a:r>
            <a:r>
              <a:rPr lang="en-US" dirty="0" smtClean="0"/>
              <a:t>.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kecocokan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diundangkan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,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pun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hakim.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ditengarai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dimungkinkannya</a:t>
            </a:r>
            <a:r>
              <a:rPr lang="en-US" dirty="0" smtClean="0"/>
              <a:t> hakim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Scolten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Sudikno</a:t>
            </a:r>
            <a:r>
              <a:rPr lang="en-US" dirty="0" smtClean="0"/>
              <a:t> </a:t>
            </a:r>
            <a:r>
              <a:rPr lang="en-US" dirty="0" err="1" smtClean="0"/>
              <a:t>Mertokusumo</a:t>
            </a:r>
            <a:r>
              <a:rPr lang="en-US" dirty="0" smtClean="0"/>
              <a:t>, 1999:104)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 </a:t>
            </a:r>
            <a:r>
              <a:rPr lang="en-US" dirty="0" err="1" smtClean="0"/>
              <a:t>Istilah-istilah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“</a:t>
            </a:r>
            <a:r>
              <a:rPr lang="en-US" dirty="0" err="1" smtClean="0"/>
              <a:t>iktikad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”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yang </a:t>
            </a:r>
            <a:r>
              <a:rPr lang="en-US" dirty="0" err="1" smtClean="0"/>
              <a:t>bermacam-macam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terbuka</a:t>
            </a:r>
            <a:r>
              <a:rPr lang="en-US" dirty="0" smtClean="0"/>
              <a:t>”,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 san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544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Mata Kuliah SHI</vt:lpstr>
      <vt:lpstr>Slide 2</vt:lpstr>
      <vt:lpstr>Slide 3</vt:lpstr>
      <vt:lpstr>Slide 4</vt:lpstr>
      <vt:lpstr>Slide 5</vt:lpstr>
      <vt:lpstr>Fuller (dalam Satjipto Rahardjo 1986:53) mengemukakan suatu pendapat bahwa ada delapan asas (principles of legality) untuk menentukan suatu sistem hukum, yaitu: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Kuliah SHI</dc:title>
  <dc:creator>GIGABYTE</dc:creator>
  <cp:lastModifiedBy>GIGABYTE</cp:lastModifiedBy>
  <cp:revision>5</cp:revision>
  <dcterms:created xsi:type="dcterms:W3CDTF">2020-06-03T04:07:55Z</dcterms:created>
  <dcterms:modified xsi:type="dcterms:W3CDTF">2020-06-03T04:21:11Z</dcterms:modified>
</cp:coreProperties>
</file>