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8" r:id="rId13"/>
    <p:sldId id="271" r:id="rId14"/>
    <p:sldId id="272" r:id="rId15"/>
    <p:sldId id="273" r:id="rId16"/>
    <p:sldId id="275" r:id="rId17"/>
    <p:sldId id="276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1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1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4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9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9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6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9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47881-B157-46E9-A758-6E04A8346717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6EFB-2EA4-4FBA-AD63-8FD00B32D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52650" y="6356351"/>
            <a:ext cx="2057400" cy="365125"/>
          </a:xfrm>
        </p:spPr>
        <p:txBody>
          <a:bodyPr/>
          <a:lstStyle/>
          <a:p>
            <a:pPr algn="l">
              <a:defRPr/>
            </a:pPr>
            <a:fld id="{8C181782-4FEA-4EE8-9D1C-17556CD5F0D2}" type="slidenum">
              <a:rPr lang="id-ID"/>
              <a:pPr algn="l">
                <a:defRPr/>
              </a:pPr>
              <a:t>1</a:t>
            </a:fld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682580" y="4454525"/>
            <a:ext cx="108826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PERTEMUAN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PANJI PRAMUDITHA,S.SOS.,M.M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2580" y="3105150"/>
            <a:ext cx="10882648" cy="1079500"/>
          </a:xfrm>
          <a:solidFill>
            <a:srgbClr val="FF0000"/>
          </a:solidFill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sz="4050" dirty="0">
                <a:latin typeface="Arial" panose="020B0604020202020204" pitchFamily="34" charset="0"/>
                <a:cs typeface="Arial" panose="020B0604020202020204" pitchFamily="34" charset="0"/>
              </a:rPr>
              <a:t>ETIKA BISNIS DAN PROFESI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39414" y="798490"/>
            <a:ext cx="8525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 PASAR, LATAR BELAKANG MONOPOLI, ETIKA DALAM PASAR KOMPETITIF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52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</a:rPr>
              <a:t>ETIKA DI DALAM PASAR KOMPETITIF </a:t>
            </a: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2580" y="1365160"/>
            <a:ext cx="10882648" cy="503563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Etika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kekuatan-kekuatan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menuju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keseimbangan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dikatakan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tiga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moral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mempertukarkan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Memaksimalkan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mengalokasikan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mendistribusikan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barang-barang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tujuan-tujuan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menghargai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pertukaran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537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ETIKA DI DALAM PASAR KOMPETITIF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Lanjutan..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2" y="1365160"/>
            <a:ext cx="10599313" cy="50356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mempertimbangkan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system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system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dikatakan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dialokasikan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didistribusikan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kepuasan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paling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barang-barang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(1)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memotivasi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menginvestasikan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industri-industri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permintaannya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mengalihkan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industri-industri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permintaannya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(2)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meminimalkan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dikonsumsikan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memproduksi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paling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efisien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(3)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mendistribusikan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memuaskan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kaitannya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membelinya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065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s-ES" sz="2800" dirty="0" smtClean="0">
                <a:latin typeface="Tahoma" panose="020B0604030504040204" pitchFamily="34" charset="0"/>
              </a:rPr>
              <a:t>KOMPETITIF PADA PASAR EKONOMI GLOBAL</a:t>
            </a: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7125" y="1346468"/>
            <a:ext cx="10689467" cy="503563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Kompetisi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mengglobal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Negara.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bersaing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Negara-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Disamping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pengaruh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tentunya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Negara-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berpotensi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berpeluang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selalu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eksis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disebabkan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Negara-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modal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memadai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membiayai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wujud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ilmiah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IPTEK.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060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KOMPETITIF PADA PASAR EKONOMI GLOBAL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7125" y="1346468"/>
            <a:ext cx="10689467" cy="50356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Alasan-alasan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cenderung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melemahkan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Negara-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Bali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kalau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lihat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diposisi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Bali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didominasi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orang-orang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hotel-hotel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perusahaan-perusahaan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Kompetisi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menyempitnya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kebanyakan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Negara-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pemasok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kebutuhan-kebutuhan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menikmati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disuguhkan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cantik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sebenarnya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ancaman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pertanian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menyempit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094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KOMPETITIF PADA PASAR EKONOMI GLOBAL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89396" y="1022350"/>
            <a:ext cx="11230379" cy="537844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endParaRPr lang="en-US" sz="1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menghadirkan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Perusahaan-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kedalam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negara-negara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penghasilan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tuan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penduduk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penyebaran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lembaga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bergerak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keluar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lain.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melahirkan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ketat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ratusan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pilihan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berbeda-beda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ditingkatkan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kehilangan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murah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membawa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sengit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produk-produk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dipilih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bertahan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kompetitif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Ada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beralih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dibanderol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terlalu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Bebasnya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kapital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tulang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punggung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unsur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berfungsi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benar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berinvestasi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negara-negara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mendirikan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unit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(Foreign Direct Investment),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pertumbuhan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tuan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5064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KOMPETITIF PADA PASAR EKONOMI GLOBAL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89396" y="1365160"/>
            <a:ext cx="11281894" cy="503563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memainkan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membawa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negara-negara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dekat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diakses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sudut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manapun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Sirkulasi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hitungan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detik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Internet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signifikan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global,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7.  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Transportasi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roda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konektivitas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belahan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serius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transportasi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belahan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manapun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distribusi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rantai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pasokan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(supply chain),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logistik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efisien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8.  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cakrawala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outsourcing.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Kadang-kadang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berkonsentrasi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segmen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outsourcing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mempraktekan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bebas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pembatasan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EXIM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ekspor-impor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). Hal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terbukti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bermanfaat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9.  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Kenaikan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PDB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Domestik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Bruto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umumnya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PDB,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diproduksi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domestik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Seiring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meluasnya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meningkat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menyesuaikan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memasuki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finansial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meningkatnya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PDB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indikasi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PDB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negara-negara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meningkat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kali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lipat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877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KOMPETITIF PADA PASAR EKONOMI GLOBAL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1973" y="1346468"/>
            <a:ext cx="11204620" cy="5247515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ancaman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tantangan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epidemi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Salah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contohnya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HIV/AIDS.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Asal-usulnya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gurun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Afrika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virus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dunia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singkat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diangkut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perhatian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Kehilangan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konvensional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orang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mengikuti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tradisi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dahulu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sejumlah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bergerak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keluar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lama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berubah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Orang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beradaptasi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ditinggali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cenderung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mengikuti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melupakan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menimbulkan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konflik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Distribusi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Kekayaan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Merata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Dikatakan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 kaya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kaya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sementara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kemiskinan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Sebaliknya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akumulasi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kekayaan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Degradasi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Revolusi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mengubah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pandangan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pertambangan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pengeboran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membebani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menipis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ambang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kepunahan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Deforestasi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penggundulan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dipraktekkan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tersedianya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drastis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ketidakseimbangan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iklim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bencana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8644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KOMPETITIF PADA PASAR EKONOMI GLOBAL </a:t>
            </a:r>
            <a:r>
              <a:rPr lang="es-E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44699" y="1022350"/>
            <a:ext cx="11281893" cy="535975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5.   </a:t>
            </a:r>
            <a:r>
              <a:rPr lang="en-US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Disparitas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Meskipun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globalisasi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membuka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disparitas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Pengangguran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struktural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diakibatkan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disparitas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Negara-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memindahkan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pabrik-pabrik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murah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Negara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tuan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rumah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sedikit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terbesar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jatuh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Kompetisi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Sengit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Membuka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pintu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perdagangan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melahirkan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ketat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dramatis.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Akhir-akhir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meningkat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Orang-orang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siap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mengeluarkan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rendah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pemasaran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modern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iklan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branding.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Konflik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ingin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teratas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Negara-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berlomba-lomba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penguasa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tertinggi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menimbulkan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terorisme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bentuk-bentuk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kekerasan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korban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kerugian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8.   </a:t>
            </a:r>
            <a:r>
              <a:rPr 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Ada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ketika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bidangnya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mengeksploitasi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pesaing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mengambil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praktek-praktek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ilegal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etis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bencana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memperlebar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kesenjangan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maju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288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3" y="1365160"/>
            <a:ext cx="10058400" cy="5035639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8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End…</a:t>
            </a:r>
            <a:endParaRPr lang="en-US" sz="8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845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31889"/>
            <a:ext cx="12192000" cy="99377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731" y="2438401"/>
            <a:ext cx="11062952" cy="4078309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PASAR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PERSAINGAN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sedemikian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rupa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terbatas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dibawah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perdagangkan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bilang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homogen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ikut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campur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Jenis-jenis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jual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homogen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tawar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Sensitif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      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diatas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rata-rata.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52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Sempurna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3" y="1365160"/>
            <a:ext cx="10058400" cy="5035639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Font typeface="+mj-lt"/>
              <a:buAutoNum type="alphaUcPeriod" startAt="2"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 MONOPOLI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berhadapan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pengganti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mirip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memasuki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Sebab-sebab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mentah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pemberian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istimewa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paten),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lisensi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pemberian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izin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ditunjuk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alamiah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modal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penggabungan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keahlian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 lain,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918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Pengertian Persaingan Sempurna, Monopoli dan Oligopoli Lanjutan..</a:t>
            </a:r>
            <a:b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3" y="1365160"/>
            <a:ext cx="10058400" cy="503563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Kebaikan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Industri-industri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mungkin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timbul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perusahaan-perusahaan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efisiensinya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memanfaatkan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penghematan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ongkos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timbulnya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pemborosan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Timbul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ketidakadilan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dinikmati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mencegah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timbulnya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campur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UU yang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671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sv-SE" sz="2800" b="1" dirty="0">
                <a:latin typeface="Arial" panose="020B0604020202020204" pitchFamily="34" charset="0"/>
                <a:cs typeface="Arial" panose="020B0604020202020204" pitchFamily="34" charset="0"/>
              </a:rPr>
              <a:t>Pengertian Persaingan Sempurna, Monopoli dan Oligopoli Lanjutan..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2" y="1365160"/>
            <a:ext cx="10637951" cy="503563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lphaUcPeriod" startAt="3"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 OLIGOPOLI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seluruh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ciri-ciri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diperjual-belikan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homogen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pula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corak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cukup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Kebaikan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Industri-industri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mengadakan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penerapan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pesat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Terdorong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berlomba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penemuan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ongkos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Kelemahannya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keuntungan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terlalu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excess profit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dinikmati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efisiensi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beroperasi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rata-rata yang minimum.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eksploitasi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buruh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kenaikan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inflasi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merugikan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makro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813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nb-NO" sz="2800" dirty="0">
                <a:latin typeface="Tahoma" panose="020B0604030504040204" pitchFamily="34" charset="0"/>
              </a:rPr>
              <a:t>MONOPOLI DAN DIMENSI ETIKA BISNIS</a:t>
            </a: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3" y="1365160"/>
            <a:ext cx="10058400" cy="50356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ETIKA BISNIS DALAM PASAR MONOPOLI DAN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OLIGOPOLI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berasal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Yunani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polein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menjual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Penentu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disebut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segelintir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komoditas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pengganti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mirip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hambatan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industri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kata lain,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dikuasai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segelintir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sementara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didalamnya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hampir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59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MONOPOLI DAN DIMENSI ETIKA </a:t>
            </a:r>
            <a:r>
              <a:rPr lang="nb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BISNIS Lanjutan..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2" y="1365160"/>
            <a:ext cx="10478037" cy="503563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425003" y="1236373"/>
            <a:ext cx="110887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bedakan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macam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Alamiah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alamiah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murni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alamiah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menyebabkan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unggul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ditandingi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dikalahkan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memadai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Artifisial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persengkongkolan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kolusi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politis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pengusaha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penguasa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demi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kepentingan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pengusaha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semacam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lahir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pertimbangan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rasional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irasional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930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MONOPOLI DAN DIMENSI ETIKA BISNIS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Lanjutan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0304" y="1022350"/>
            <a:ext cx="12011696" cy="555875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mendapat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perhatian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kaitan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ketimpangan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ditimbulkan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Perusahaan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Monopolistis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wewenangan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fair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menguras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kekayaan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demi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kepentingannya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selubung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kepentingan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Rakyat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dipaksa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membayar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monopolistis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Ketimpangan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akibat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terbuka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Dari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ketiga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ditimbulkan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artifisial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terlarangnya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kebebasan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kebebasan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Suap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Salah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merusak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menyuap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mencegah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bersaing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fair.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menyuap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istimewa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dimasuki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739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2000" cy="79375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</a:rPr>
              <a:t>MONOPOLI DAN DIMENSI ETIKA BISNIS </a:t>
            </a:r>
            <a:r>
              <a:rPr lang="en-US" sz="2800" dirty="0" err="1">
                <a:latin typeface="Tahoma" panose="020B0604030504040204" pitchFamily="34" charset="0"/>
              </a:rPr>
              <a:t>Lanjutan</a:t>
            </a:r>
            <a:r>
              <a:rPr lang="en-US" sz="2800" dirty="0">
                <a:latin typeface="Tahoma" panose="020B0604030504040204" pitchFamily="34" charset="0"/>
              </a:rPr>
              <a:t>..</a:t>
            </a:r>
            <a:r>
              <a:rPr lang="en-US" sz="2800" dirty="0" smtClean="0">
                <a:latin typeface="Tahoma" panose="020B0604030504040204" pitchFamily="34" charset="0"/>
              </a:rPr>
              <a:t/>
            </a:r>
            <a:br>
              <a:rPr lang="en-US" sz="2800" dirty="0" smtClean="0">
                <a:latin typeface="Tahoma" panose="020B0604030504040204" pitchFamily="34" charset="0"/>
              </a:rPr>
            </a:br>
            <a:endParaRPr lang="en-US" sz="2800" dirty="0">
              <a:latin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75763" y="1365160"/>
            <a:ext cx="10058400" cy="50356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dilihat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dibalik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antitrust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Amerika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Antitrust yang paling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Sherman Act,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1890.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disempurnakan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 Clayton Act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 Federal Trade Commission Act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1914.Tujuan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antitrust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persaingan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kesejahteraan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praktek-praktek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fair.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anti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bermaksud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menengah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monopolis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oligopolis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7D0386-00C9-40D4-BB97-F17C7094DCA7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344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2583</Words>
  <Application>Microsoft Office PowerPoint</Application>
  <PresentationFormat>Widescreen</PresentationFormat>
  <Paragraphs>180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Wingdings</vt:lpstr>
      <vt:lpstr>Office Theme</vt:lpstr>
      <vt:lpstr>ETIKA BISNIS DAN PROFESI</vt:lpstr>
      <vt:lpstr>Pengertian Pasar Persaingan Sempurna, Monopoli dan Oligopoli</vt:lpstr>
      <vt:lpstr> Pengertian Persaingan Sempurna, Monopoli dan Oligopoli Lanjutan.. </vt:lpstr>
      <vt:lpstr> Pengertian Persaingan Sempurna, Monopoli dan Oligopoli Lanjutan..  </vt:lpstr>
      <vt:lpstr> Pengertian Persaingan Sempurna, Monopoli dan Oligopoli Lanjutan.. </vt:lpstr>
      <vt:lpstr> MONOPOLI DAN DIMENSI ETIKA BISNIS </vt:lpstr>
      <vt:lpstr> MONOPOLI DAN DIMENSI ETIKA BISNIS Lanjutan.. </vt:lpstr>
      <vt:lpstr> MONOPOLI DAN DIMENSI ETIKA BISNIS Lanjutan..  </vt:lpstr>
      <vt:lpstr> MONOPOLI DAN DIMENSI ETIKA BISNIS Lanjutan.. </vt:lpstr>
      <vt:lpstr> ETIKA DI DALAM PASAR KOMPETITIF  </vt:lpstr>
      <vt:lpstr> ETIKA DI DALAM PASAR KOMPETITIF Lanjutan.. </vt:lpstr>
      <vt:lpstr> KOMPETITIF PADA PASAR EKONOMI GLOBAL </vt:lpstr>
      <vt:lpstr> KOMPETITIF PADA PASAR EKONOMI GLOBAL Lanjutan.. </vt:lpstr>
      <vt:lpstr> KOMPETITIF PADA PASAR EKONOMI GLOBAL Lanjutan.. </vt:lpstr>
      <vt:lpstr> KOMPETITIF PADA PASAR EKONOMI GLOBAL Lanjutan..</vt:lpstr>
      <vt:lpstr> KOMPETITIF PADA PASAR EKONOMI GLOBAL Lanjutan.. </vt:lpstr>
      <vt:lpstr> KOMPETITIF PADA PASAR EKONOMI GLOBAL Lanjutan..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BISNIS DAN PROFESI</dc:title>
  <dc:creator>panji pramuditha</dc:creator>
  <cp:lastModifiedBy>Daffarrel Razan</cp:lastModifiedBy>
  <cp:revision>34</cp:revision>
  <dcterms:created xsi:type="dcterms:W3CDTF">2017-03-08T14:15:02Z</dcterms:created>
  <dcterms:modified xsi:type="dcterms:W3CDTF">2020-06-07T12:13:53Z</dcterms:modified>
</cp:coreProperties>
</file>