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1" r:id="rId7"/>
    <p:sldId id="262" r:id="rId8"/>
    <p:sldId id="273" r:id="rId9"/>
    <p:sldId id="272" r:id="rId10"/>
    <p:sldId id="266" r:id="rId11"/>
    <p:sldId id="267" r:id="rId12"/>
    <p:sldId id="274" r:id="rId13"/>
    <p:sldId id="268" r:id="rId14"/>
    <p:sldId id="260" r:id="rId15"/>
    <p:sldId id="270" r:id="rId16"/>
    <p:sldId id="271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00E316-2DB7-4B9C-A0AA-B63C252B107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E02684-9AF9-4E6D-8AD8-67749EE66079}">
      <dgm:prSet phldrT="[Text]"/>
      <dgm:spPr/>
      <dgm:t>
        <a:bodyPr/>
        <a:lstStyle/>
        <a:p>
          <a:r>
            <a:rPr lang="en-US" dirty="0" smtClean="0"/>
            <a:t>Proposition</a:t>
          </a:r>
          <a:endParaRPr lang="en-US" dirty="0"/>
        </a:p>
      </dgm:t>
    </dgm:pt>
    <dgm:pt modelId="{CB01430F-6632-43DA-8340-5ACA3E280A2B}" type="parTrans" cxnId="{0885A0CA-FEE2-4B33-8CF7-4F5262A707D0}">
      <dgm:prSet/>
      <dgm:spPr/>
      <dgm:t>
        <a:bodyPr/>
        <a:lstStyle/>
        <a:p>
          <a:endParaRPr lang="en-US"/>
        </a:p>
      </dgm:t>
    </dgm:pt>
    <dgm:pt modelId="{BF8F8EFF-34FD-43DC-9567-E4A96B2F2964}" type="sibTrans" cxnId="{0885A0CA-FEE2-4B33-8CF7-4F5262A707D0}">
      <dgm:prSet/>
      <dgm:spPr/>
      <dgm:t>
        <a:bodyPr/>
        <a:lstStyle/>
        <a:p>
          <a:endParaRPr lang="en-US"/>
        </a:p>
      </dgm:t>
    </dgm:pt>
    <dgm:pt modelId="{108CD207-91A8-4EE3-A9F0-13F9BC4A9650}">
      <dgm:prSet phldrT="[Text]"/>
      <dgm:spPr/>
      <dgm:t>
        <a:bodyPr/>
        <a:lstStyle/>
        <a:p>
          <a:r>
            <a:rPr lang="en-US" dirty="0" smtClean="0"/>
            <a:t>Argument</a:t>
          </a:r>
          <a:endParaRPr lang="en-US" dirty="0"/>
        </a:p>
      </dgm:t>
    </dgm:pt>
    <dgm:pt modelId="{3D47F28F-013E-43A3-B31E-D2F8343FCA23}" type="parTrans" cxnId="{E9DF79DC-8ED0-4C72-B6A3-21FA889F536F}">
      <dgm:prSet/>
      <dgm:spPr/>
      <dgm:t>
        <a:bodyPr/>
        <a:lstStyle/>
        <a:p>
          <a:endParaRPr lang="en-US"/>
        </a:p>
      </dgm:t>
    </dgm:pt>
    <dgm:pt modelId="{7658EC17-9E91-45BB-B85E-498AED436EBC}" type="sibTrans" cxnId="{E9DF79DC-8ED0-4C72-B6A3-21FA889F536F}">
      <dgm:prSet/>
      <dgm:spPr/>
      <dgm:t>
        <a:bodyPr/>
        <a:lstStyle/>
        <a:p>
          <a:endParaRPr lang="en-US"/>
        </a:p>
      </dgm:t>
    </dgm:pt>
    <dgm:pt modelId="{41D23B68-027E-4489-A96E-18A1C7A3B49A}">
      <dgm:prSet phldrT="[Text]"/>
      <dgm:spPr/>
      <dgm:t>
        <a:bodyPr/>
        <a:lstStyle/>
        <a:p>
          <a:r>
            <a:rPr lang="en-US" dirty="0" smtClean="0"/>
            <a:t>Subject</a:t>
          </a:r>
          <a:endParaRPr lang="en-US" dirty="0"/>
        </a:p>
      </dgm:t>
    </dgm:pt>
    <dgm:pt modelId="{887C3784-E19C-493E-90A9-CEBDAF91E827}" type="parTrans" cxnId="{A8253F97-72B1-4028-B26E-92BC39A84226}">
      <dgm:prSet/>
      <dgm:spPr/>
      <dgm:t>
        <a:bodyPr/>
        <a:lstStyle/>
        <a:p>
          <a:endParaRPr lang="en-US"/>
        </a:p>
      </dgm:t>
    </dgm:pt>
    <dgm:pt modelId="{51771BAB-77FE-4BD7-85FC-10B396F3B2AD}" type="sibTrans" cxnId="{A8253F97-72B1-4028-B26E-92BC39A84226}">
      <dgm:prSet/>
      <dgm:spPr/>
      <dgm:t>
        <a:bodyPr/>
        <a:lstStyle/>
        <a:p>
          <a:endParaRPr lang="en-US"/>
        </a:p>
      </dgm:t>
    </dgm:pt>
    <dgm:pt modelId="{2A6147D8-4312-48D2-8D10-A842BFE34D18}">
      <dgm:prSet phldrT="[Text]"/>
      <dgm:spPr/>
      <dgm:t>
        <a:bodyPr/>
        <a:lstStyle/>
        <a:p>
          <a:r>
            <a:rPr lang="en-US" dirty="0" smtClean="0"/>
            <a:t>Complement</a:t>
          </a:r>
          <a:endParaRPr lang="en-US" dirty="0"/>
        </a:p>
      </dgm:t>
    </dgm:pt>
    <dgm:pt modelId="{F4F24878-B544-43ED-B782-B3058E305297}" type="parTrans" cxnId="{E00953CA-0EC3-4035-9EAA-A5F03BA75E60}">
      <dgm:prSet/>
      <dgm:spPr/>
      <dgm:t>
        <a:bodyPr/>
        <a:lstStyle/>
        <a:p>
          <a:endParaRPr lang="en-US"/>
        </a:p>
      </dgm:t>
    </dgm:pt>
    <dgm:pt modelId="{C33BF4CB-F6DD-4181-B800-9FD0BFDB33CB}" type="sibTrans" cxnId="{E00953CA-0EC3-4035-9EAA-A5F03BA75E60}">
      <dgm:prSet/>
      <dgm:spPr/>
      <dgm:t>
        <a:bodyPr/>
        <a:lstStyle/>
        <a:p>
          <a:endParaRPr lang="en-US"/>
        </a:p>
      </dgm:t>
    </dgm:pt>
    <dgm:pt modelId="{7AFDC64D-ED74-4250-91A5-CAE47A063C67}">
      <dgm:prSet phldrT="[Text]"/>
      <dgm:spPr/>
      <dgm:t>
        <a:bodyPr/>
        <a:lstStyle/>
        <a:p>
          <a:r>
            <a:rPr lang="en-US" dirty="0" smtClean="0"/>
            <a:t>Relation/Function</a:t>
          </a:r>
          <a:endParaRPr lang="en-US" dirty="0"/>
        </a:p>
      </dgm:t>
    </dgm:pt>
    <dgm:pt modelId="{C57962A0-C1D8-4C05-8AFD-89B8A1AE724F}" type="parTrans" cxnId="{F9AF0F5A-D189-4985-B558-FED7A853BBA2}">
      <dgm:prSet/>
      <dgm:spPr/>
      <dgm:t>
        <a:bodyPr/>
        <a:lstStyle/>
        <a:p>
          <a:endParaRPr lang="en-US"/>
        </a:p>
      </dgm:t>
    </dgm:pt>
    <dgm:pt modelId="{6802D52E-9389-437E-BE52-96494C4AA7A7}" type="sibTrans" cxnId="{F9AF0F5A-D189-4985-B558-FED7A853BBA2}">
      <dgm:prSet/>
      <dgm:spPr/>
      <dgm:t>
        <a:bodyPr/>
        <a:lstStyle/>
        <a:p>
          <a:endParaRPr lang="en-US"/>
        </a:p>
      </dgm:t>
    </dgm:pt>
    <dgm:pt modelId="{8E54AF35-574E-459E-B86D-9E3331A464EF}">
      <dgm:prSet phldrT="[Text]"/>
      <dgm:spPr/>
      <dgm:t>
        <a:bodyPr/>
        <a:lstStyle/>
        <a:p>
          <a:r>
            <a:rPr lang="en-US" dirty="0" smtClean="0"/>
            <a:t>Verb</a:t>
          </a:r>
          <a:endParaRPr lang="en-US" dirty="0"/>
        </a:p>
      </dgm:t>
    </dgm:pt>
    <dgm:pt modelId="{10F392DF-7571-4B92-9D92-99DF8374BF73}" type="parTrans" cxnId="{F3940701-8190-4BB5-97C5-F6A5689F539C}">
      <dgm:prSet/>
      <dgm:spPr/>
      <dgm:t>
        <a:bodyPr/>
        <a:lstStyle/>
        <a:p>
          <a:endParaRPr lang="en-US"/>
        </a:p>
      </dgm:t>
    </dgm:pt>
    <dgm:pt modelId="{3966334C-455F-40C9-915B-E92FCC8A7A98}" type="sibTrans" cxnId="{F3940701-8190-4BB5-97C5-F6A5689F539C}">
      <dgm:prSet/>
      <dgm:spPr/>
      <dgm:t>
        <a:bodyPr/>
        <a:lstStyle/>
        <a:p>
          <a:endParaRPr lang="en-US"/>
        </a:p>
      </dgm:t>
    </dgm:pt>
    <dgm:pt modelId="{358B607E-E793-4E28-94EC-1DDBEF77F39B}" type="pres">
      <dgm:prSet presAssocID="{1D00E316-2DB7-4B9C-A0AA-B63C252B107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0C45C5-B5B2-4CFD-99C2-37484F988F92}" type="pres">
      <dgm:prSet presAssocID="{EFE02684-9AF9-4E6D-8AD8-67749EE66079}" presName="root1" presStyleCnt="0"/>
      <dgm:spPr/>
    </dgm:pt>
    <dgm:pt modelId="{3E3F091B-7444-414E-9BDF-F841A191182C}" type="pres">
      <dgm:prSet presAssocID="{EFE02684-9AF9-4E6D-8AD8-67749EE660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07C52-05D3-4B3D-8F57-07D90B416D93}" type="pres">
      <dgm:prSet presAssocID="{EFE02684-9AF9-4E6D-8AD8-67749EE66079}" presName="level2hierChild" presStyleCnt="0"/>
      <dgm:spPr/>
    </dgm:pt>
    <dgm:pt modelId="{7A7FFAD6-47F7-4E0A-AB28-F56DE98B609C}" type="pres">
      <dgm:prSet presAssocID="{3D47F28F-013E-43A3-B31E-D2F8343FCA2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7F53C2E-7C08-44B5-8F02-472912FD765A}" type="pres">
      <dgm:prSet presAssocID="{3D47F28F-013E-43A3-B31E-D2F8343FCA2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6B935E6-854B-4FC3-8B73-37AF70602BFC}" type="pres">
      <dgm:prSet presAssocID="{108CD207-91A8-4EE3-A9F0-13F9BC4A9650}" presName="root2" presStyleCnt="0"/>
      <dgm:spPr/>
    </dgm:pt>
    <dgm:pt modelId="{9234F4EC-B13B-4F0C-B0B2-91346E1E402E}" type="pres">
      <dgm:prSet presAssocID="{108CD207-91A8-4EE3-A9F0-13F9BC4A965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F0C532-946E-439C-9907-F6F21E1343BA}" type="pres">
      <dgm:prSet presAssocID="{108CD207-91A8-4EE3-A9F0-13F9BC4A9650}" presName="level3hierChild" presStyleCnt="0"/>
      <dgm:spPr/>
    </dgm:pt>
    <dgm:pt modelId="{FDA30420-FEDF-4694-A8F2-9D9FF8B281BB}" type="pres">
      <dgm:prSet presAssocID="{887C3784-E19C-493E-90A9-CEBDAF91E827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92B1E420-668E-4AB9-8516-5CA21F10ED54}" type="pres">
      <dgm:prSet presAssocID="{887C3784-E19C-493E-90A9-CEBDAF91E827}" presName="connTx" presStyleLbl="parChTrans1D3" presStyleIdx="0" presStyleCnt="3"/>
      <dgm:spPr/>
      <dgm:t>
        <a:bodyPr/>
        <a:lstStyle/>
        <a:p>
          <a:endParaRPr lang="en-US"/>
        </a:p>
      </dgm:t>
    </dgm:pt>
    <dgm:pt modelId="{D6273F68-A042-4A99-937B-75963E36097D}" type="pres">
      <dgm:prSet presAssocID="{41D23B68-027E-4489-A96E-18A1C7A3B49A}" presName="root2" presStyleCnt="0"/>
      <dgm:spPr/>
    </dgm:pt>
    <dgm:pt modelId="{AEFF257D-0DA0-4AF7-BA19-2939409B4299}" type="pres">
      <dgm:prSet presAssocID="{41D23B68-027E-4489-A96E-18A1C7A3B49A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19AC8F-2C0A-4238-A3D0-EE55E569D094}" type="pres">
      <dgm:prSet presAssocID="{41D23B68-027E-4489-A96E-18A1C7A3B49A}" presName="level3hierChild" presStyleCnt="0"/>
      <dgm:spPr/>
    </dgm:pt>
    <dgm:pt modelId="{CC13ADAF-4212-49DD-B9B6-F7EF2E51EC4C}" type="pres">
      <dgm:prSet presAssocID="{F4F24878-B544-43ED-B782-B3058E305297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1A32BD16-5129-4575-B5C6-AB1FB17FF901}" type="pres">
      <dgm:prSet presAssocID="{F4F24878-B544-43ED-B782-B3058E305297}" presName="connTx" presStyleLbl="parChTrans1D3" presStyleIdx="1" presStyleCnt="3"/>
      <dgm:spPr/>
      <dgm:t>
        <a:bodyPr/>
        <a:lstStyle/>
        <a:p>
          <a:endParaRPr lang="en-US"/>
        </a:p>
      </dgm:t>
    </dgm:pt>
    <dgm:pt modelId="{60630FB2-04D7-4534-8B69-7DF32F35E9F8}" type="pres">
      <dgm:prSet presAssocID="{2A6147D8-4312-48D2-8D10-A842BFE34D18}" presName="root2" presStyleCnt="0"/>
      <dgm:spPr/>
    </dgm:pt>
    <dgm:pt modelId="{35D37B86-1DEC-4F25-8149-649BE717374C}" type="pres">
      <dgm:prSet presAssocID="{2A6147D8-4312-48D2-8D10-A842BFE34D1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310097-EBD9-4F12-9EEF-3C09F995C2DE}" type="pres">
      <dgm:prSet presAssocID="{2A6147D8-4312-48D2-8D10-A842BFE34D18}" presName="level3hierChild" presStyleCnt="0"/>
      <dgm:spPr/>
    </dgm:pt>
    <dgm:pt modelId="{894D4A3F-C70B-4C18-906F-EA778D7B44BA}" type="pres">
      <dgm:prSet presAssocID="{C57962A0-C1D8-4C05-8AFD-89B8A1AE724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AD6152F-F098-4DEE-86FD-4E255E486549}" type="pres">
      <dgm:prSet presAssocID="{C57962A0-C1D8-4C05-8AFD-89B8A1AE724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90E1E94-3736-483B-A041-3CE5E6E1CAE7}" type="pres">
      <dgm:prSet presAssocID="{7AFDC64D-ED74-4250-91A5-CAE47A063C67}" presName="root2" presStyleCnt="0"/>
      <dgm:spPr/>
    </dgm:pt>
    <dgm:pt modelId="{660277DF-3BA0-491F-BA62-9CBB34B6ED06}" type="pres">
      <dgm:prSet presAssocID="{7AFDC64D-ED74-4250-91A5-CAE47A063C6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16562-E76B-4C42-ACB7-9B9A1AFA2142}" type="pres">
      <dgm:prSet presAssocID="{7AFDC64D-ED74-4250-91A5-CAE47A063C67}" presName="level3hierChild" presStyleCnt="0"/>
      <dgm:spPr/>
    </dgm:pt>
    <dgm:pt modelId="{09CF6CBE-F8BB-4C74-B5C2-20CD50DB5CCF}" type="pres">
      <dgm:prSet presAssocID="{10F392DF-7571-4B92-9D92-99DF8374BF73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D6C5D431-2E3C-4DED-9E99-E3B3077C9D72}" type="pres">
      <dgm:prSet presAssocID="{10F392DF-7571-4B92-9D92-99DF8374BF73}" presName="connTx" presStyleLbl="parChTrans1D3" presStyleIdx="2" presStyleCnt="3"/>
      <dgm:spPr/>
      <dgm:t>
        <a:bodyPr/>
        <a:lstStyle/>
        <a:p>
          <a:endParaRPr lang="en-US"/>
        </a:p>
      </dgm:t>
    </dgm:pt>
    <dgm:pt modelId="{8BC6ADDB-E766-4BBF-B872-0F910A27D50D}" type="pres">
      <dgm:prSet presAssocID="{8E54AF35-574E-459E-B86D-9E3331A464EF}" presName="root2" presStyleCnt="0"/>
      <dgm:spPr/>
    </dgm:pt>
    <dgm:pt modelId="{4D5A9B3C-C95C-4CA1-9309-DD1E9E877629}" type="pres">
      <dgm:prSet presAssocID="{8E54AF35-574E-459E-B86D-9E3331A464E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1FBA4D-DE27-402D-BAC4-5CB2C741F46A}" type="pres">
      <dgm:prSet presAssocID="{8E54AF35-574E-459E-B86D-9E3331A464EF}" presName="level3hierChild" presStyleCnt="0"/>
      <dgm:spPr/>
    </dgm:pt>
  </dgm:ptLst>
  <dgm:cxnLst>
    <dgm:cxn modelId="{F3940701-8190-4BB5-97C5-F6A5689F539C}" srcId="{7AFDC64D-ED74-4250-91A5-CAE47A063C67}" destId="{8E54AF35-574E-459E-B86D-9E3331A464EF}" srcOrd="0" destOrd="0" parTransId="{10F392DF-7571-4B92-9D92-99DF8374BF73}" sibTransId="{3966334C-455F-40C9-915B-E92FCC8A7A98}"/>
    <dgm:cxn modelId="{A8253F97-72B1-4028-B26E-92BC39A84226}" srcId="{108CD207-91A8-4EE3-A9F0-13F9BC4A9650}" destId="{41D23B68-027E-4489-A96E-18A1C7A3B49A}" srcOrd="0" destOrd="0" parTransId="{887C3784-E19C-493E-90A9-CEBDAF91E827}" sibTransId="{51771BAB-77FE-4BD7-85FC-10B396F3B2AD}"/>
    <dgm:cxn modelId="{8ED16BF5-2D58-466E-A46D-0222665E614E}" type="presOf" srcId="{8E54AF35-574E-459E-B86D-9E3331A464EF}" destId="{4D5A9B3C-C95C-4CA1-9309-DD1E9E877629}" srcOrd="0" destOrd="0" presId="urn:microsoft.com/office/officeart/2005/8/layout/hierarchy2"/>
    <dgm:cxn modelId="{258DCC1B-278F-4D12-867B-B01A8DFBF9B7}" type="presOf" srcId="{3D47F28F-013E-43A3-B31E-D2F8343FCA23}" destId="{F7F53C2E-7C08-44B5-8F02-472912FD765A}" srcOrd="1" destOrd="0" presId="urn:microsoft.com/office/officeart/2005/8/layout/hierarchy2"/>
    <dgm:cxn modelId="{D9464A94-5A04-4DF7-AE28-522B0D60690E}" type="presOf" srcId="{887C3784-E19C-493E-90A9-CEBDAF91E827}" destId="{92B1E420-668E-4AB9-8516-5CA21F10ED54}" srcOrd="1" destOrd="0" presId="urn:microsoft.com/office/officeart/2005/8/layout/hierarchy2"/>
    <dgm:cxn modelId="{E9DF79DC-8ED0-4C72-B6A3-21FA889F536F}" srcId="{EFE02684-9AF9-4E6D-8AD8-67749EE66079}" destId="{108CD207-91A8-4EE3-A9F0-13F9BC4A9650}" srcOrd="0" destOrd="0" parTransId="{3D47F28F-013E-43A3-B31E-D2F8343FCA23}" sibTransId="{7658EC17-9E91-45BB-B85E-498AED436EBC}"/>
    <dgm:cxn modelId="{F9AF0F5A-D189-4985-B558-FED7A853BBA2}" srcId="{EFE02684-9AF9-4E6D-8AD8-67749EE66079}" destId="{7AFDC64D-ED74-4250-91A5-CAE47A063C67}" srcOrd="1" destOrd="0" parTransId="{C57962A0-C1D8-4C05-8AFD-89B8A1AE724F}" sibTransId="{6802D52E-9389-437E-BE52-96494C4AA7A7}"/>
    <dgm:cxn modelId="{72C390B9-CD91-4BB6-B546-0BE8FE973BD0}" type="presOf" srcId="{1D00E316-2DB7-4B9C-A0AA-B63C252B1075}" destId="{358B607E-E793-4E28-94EC-1DDBEF77F39B}" srcOrd="0" destOrd="0" presId="urn:microsoft.com/office/officeart/2005/8/layout/hierarchy2"/>
    <dgm:cxn modelId="{2EAF2302-1E48-4CD3-AC60-23FB05304E90}" type="presOf" srcId="{887C3784-E19C-493E-90A9-CEBDAF91E827}" destId="{FDA30420-FEDF-4694-A8F2-9D9FF8B281BB}" srcOrd="0" destOrd="0" presId="urn:microsoft.com/office/officeart/2005/8/layout/hierarchy2"/>
    <dgm:cxn modelId="{A7D483B2-B349-4727-B30C-FFA58977A67D}" type="presOf" srcId="{F4F24878-B544-43ED-B782-B3058E305297}" destId="{1A32BD16-5129-4575-B5C6-AB1FB17FF901}" srcOrd="1" destOrd="0" presId="urn:microsoft.com/office/officeart/2005/8/layout/hierarchy2"/>
    <dgm:cxn modelId="{DFF4341D-DBBD-468B-BD4F-310C407717EA}" type="presOf" srcId="{3D47F28F-013E-43A3-B31E-D2F8343FCA23}" destId="{7A7FFAD6-47F7-4E0A-AB28-F56DE98B609C}" srcOrd="0" destOrd="0" presId="urn:microsoft.com/office/officeart/2005/8/layout/hierarchy2"/>
    <dgm:cxn modelId="{E00953CA-0EC3-4035-9EAA-A5F03BA75E60}" srcId="{108CD207-91A8-4EE3-A9F0-13F9BC4A9650}" destId="{2A6147D8-4312-48D2-8D10-A842BFE34D18}" srcOrd="1" destOrd="0" parTransId="{F4F24878-B544-43ED-B782-B3058E305297}" sibTransId="{C33BF4CB-F6DD-4181-B800-9FD0BFDB33CB}"/>
    <dgm:cxn modelId="{A9F7F268-41A1-415A-8CE5-3B4BE9E47580}" type="presOf" srcId="{41D23B68-027E-4489-A96E-18A1C7A3B49A}" destId="{AEFF257D-0DA0-4AF7-BA19-2939409B4299}" srcOrd="0" destOrd="0" presId="urn:microsoft.com/office/officeart/2005/8/layout/hierarchy2"/>
    <dgm:cxn modelId="{254CDBB1-231F-47D1-B640-B6C5740EA8FD}" type="presOf" srcId="{10F392DF-7571-4B92-9D92-99DF8374BF73}" destId="{09CF6CBE-F8BB-4C74-B5C2-20CD50DB5CCF}" srcOrd="0" destOrd="0" presId="urn:microsoft.com/office/officeart/2005/8/layout/hierarchy2"/>
    <dgm:cxn modelId="{32289EED-BB62-409E-BDCA-36E9547E496D}" type="presOf" srcId="{7AFDC64D-ED74-4250-91A5-CAE47A063C67}" destId="{660277DF-3BA0-491F-BA62-9CBB34B6ED06}" srcOrd="0" destOrd="0" presId="urn:microsoft.com/office/officeart/2005/8/layout/hierarchy2"/>
    <dgm:cxn modelId="{5CC4CE63-DC8A-45BE-A50A-0218548D7CA9}" type="presOf" srcId="{2A6147D8-4312-48D2-8D10-A842BFE34D18}" destId="{35D37B86-1DEC-4F25-8149-649BE717374C}" srcOrd="0" destOrd="0" presId="urn:microsoft.com/office/officeart/2005/8/layout/hierarchy2"/>
    <dgm:cxn modelId="{F792B240-4B5A-4FB7-A668-C217ED788F7E}" type="presOf" srcId="{F4F24878-B544-43ED-B782-B3058E305297}" destId="{CC13ADAF-4212-49DD-B9B6-F7EF2E51EC4C}" srcOrd="0" destOrd="0" presId="urn:microsoft.com/office/officeart/2005/8/layout/hierarchy2"/>
    <dgm:cxn modelId="{F32304A1-1A27-43DD-895A-01FB61B70AA1}" type="presOf" srcId="{10F392DF-7571-4B92-9D92-99DF8374BF73}" destId="{D6C5D431-2E3C-4DED-9E99-E3B3077C9D72}" srcOrd="1" destOrd="0" presId="urn:microsoft.com/office/officeart/2005/8/layout/hierarchy2"/>
    <dgm:cxn modelId="{6DF3EB91-8B52-49D3-AE2E-E4F2E88E2954}" type="presOf" srcId="{EFE02684-9AF9-4E6D-8AD8-67749EE66079}" destId="{3E3F091B-7444-414E-9BDF-F841A191182C}" srcOrd="0" destOrd="0" presId="urn:microsoft.com/office/officeart/2005/8/layout/hierarchy2"/>
    <dgm:cxn modelId="{DB599301-4F02-4BDE-ACDC-7DD59872FBEE}" type="presOf" srcId="{108CD207-91A8-4EE3-A9F0-13F9BC4A9650}" destId="{9234F4EC-B13B-4F0C-B0B2-91346E1E402E}" srcOrd="0" destOrd="0" presId="urn:microsoft.com/office/officeart/2005/8/layout/hierarchy2"/>
    <dgm:cxn modelId="{FC6C6322-0702-4457-9313-8EFFE6DBF416}" type="presOf" srcId="{C57962A0-C1D8-4C05-8AFD-89B8A1AE724F}" destId="{894D4A3F-C70B-4C18-906F-EA778D7B44BA}" srcOrd="0" destOrd="0" presId="urn:microsoft.com/office/officeart/2005/8/layout/hierarchy2"/>
    <dgm:cxn modelId="{0885A0CA-FEE2-4B33-8CF7-4F5262A707D0}" srcId="{1D00E316-2DB7-4B9C-A0AA-B63C252B1075}" destId="{EFE02684-9AF9-4E6D-8AD8-67749EE66079}" srcOrd="0" destOrd="0" parTransId="{CB01430F-6632-43DA-8340-5ACA3E280A2B}" sibTransId="{BF8F8EFF-34FD-43DC-9567-E4A96B2F2964}"/>
    <dgm:cxn modelId="{FDED2C71-66C6-49AC-8F5A-C738AA63833C}" type="presOf" srcId="{C57962A0-C1D8-4C05-8AFD-89B8A1AE724F}" destId="{1AD6152F-F098-4DEE-86FD-4E255E486549}" srcOrd="1" destOrd="0" presId="urn:microsoft.com/office/officeart/2005/8/layout/hierarchy2"/>
    <dgm:cxn modelId="{315C0D28-2AA0-42CC-BA64-2D00DEB886E9}" type="presParOf" srcId="{358B607E-E793-4E28-94EC-1DDBEF77F39B}" destId="{5B0C45C5-B5B2-4CFD-99C2-37484F988F92}" srcOrd="0" destOrd="0" presId="urn:microsoft.com/office/officeart/2005/8/layout/hierarchy2"/>
    <dgm:cxn modelId="{A95C02ED-CF5F-4B86-B450-7FDD48AF51A4}" type="presParOf" srcId="{5B0C45C5-B5B2-4CFD-99C2-37484F988F92}" destId="{3E3F091B-7444-414E-9BDF-F841A191182C}" srcOrd="0" destOrd="0" presId="urn:microsoft.com/office/officeart/2005/8/layout/hierarchy2"/>
    <dgm:cxn modelId="{487B52DD-89E5-472A-88D7-2B9DF4731611}" type="presParOf" srcId="{5B0C45C5-B5B2-4CFD-99C2-37484F988F92}" destId="{78807C52-05D3-4B3D-8F57-07D90B416D93}" srcOrd="1" destOrd="0" presId="urn:microsoft.com/office/officeart/2005/8/layout/hierarchy2"/>
    <dgm:cxn modelId="{EBBE69E3-CB10-4BDB-BFF5-E4FDDE067CF4}" type="presParOf" srcId="{78807C52-05D3-4B3D-8F57-07D90B416D93}" destId="{7A7FFAD6-47F7-4E0A-AB28-F56DE98B609C}" srcOrd="0" destOrd="0" presId="urn:microsoft.com/office/officeart/2005/8/layout/hierarchy2"/>
    <dgm:cxn modelId="{09271FF0-3DA7-4D49-9430-4CEBA01FE560}" type="presParOf" srcId="{7A7FFAD6-47F7-4E0A-AB28-F56DE98B609C}" destId="{F7F53C2E-7C08-44B5-8F02-472912FD765A}" srcOrd="0" destOrd="0" presId="urn:microsoft.com/office/officeart/2005/8/layout/hierarchy2"/>
    <dgm:cxn modelId="{1F6F31CA-AFD3-43D3-938A-822ED5E14E47}" type="presParOf" srcId="{78807C52-05D3-4B3D-8F57-07D90B416D93}" destId="{86B935E6-854B-4FC3-8B73-37AF70602BFC}" srcOrd="1" destOrd="0" presId="urn:microsoft.com/office/officeart/2005/8/layout/hierarchy2"/>
    <dgm:cxn modelId="{96C61FE9-A1FF-4716-A054-1E0F3DFB90BA}" type="presParOf" srcId="{86B935E6-854B-4FC3-8B73-37AF70602BFC}" destId="{9234F4EC-B13B-4F0C-B0B2-91346E1E402E}" srcOrd="0" destOrd="0" presId="urn:microsoft.com/office/officeart/2005/8/layout/hierarchy2"/>
    <dgm:cxn modelId="{C4BF0FDF-27EF-44A9-B23D-513806535549}" type="presParOf" srcId="{86B935E6-854B-4FC3-8B73-37AF70602BFC}" destId="{11F0C532-946E-439C-9907-F6F21E1343BA}" srcOrd="1" destOrd="0" presId="urn:microsoft.com/office/officeart/2005/8/layout/hierarchy2"/>
    <dgm:cxn modelId="{F3FAA240-1107-4D69-BC33-B03A7100E88D}" type="presParOf" srcId="{11F0C532-946E-439C-9907-F6F21E1343BA}" destId="{FDA30420-FEDF-4694-A8F2-9D9FF8B281BB}" srcOrd="0" destOrd="0" presId="urn:microsoft.com/office/officeart/2005/8/layout/hierarchy2"/>
    <dgm:cxn modelId="{1DBD27BE-D3A4-4970-BEBB-1B8173FDA5EB}" type="presParOf" srcId="{FDA30420-FEDF-4694-A8F2-9D9FF8B281BB}" destId="{92B1E420-668E-4AB9-8516-5CA21F10ED54}" srcOrd="0" destOrd="0" presId="urn:microsoft.com/office/officeart/2005/8/layout/hierarchy2"/>
    <dgm:cxn modelId="{83589FAE-C64A-4859-94BF-568182DEEFB6}" type="presParOf" srcId="{11F0C532-946E-439C-9907-F6F21E1343BA}" destId="{D6273F68-A042-4A99-937B-75963E36097D}" srcOrd="1" destOrd="0" presId="urn:microsoft.com/office/officeart/2005/8/layout/hierarchy2"/>
    <dgm:cxn modelId="{F56CC8D0-D8E1-4F51-8EC9-477717902A8D}" type="presParOf" srcId="{D6273F68-A042-4A99-937B-75963E36097D}" destId="{AEFF257D-0DA0-4AF7-BA19-2939409B4299}" srcOrd="0" destOrd="0" presId="urn:microsoft.com/office/officeart/2005/8/layout/hierarchy2"/>
    <dgm:cxn modelId="{100266BE-9CEF-431F-B69D-7B1C936AF5E5}" type="presParOf" srcId="{D6273F68-A042-4A99-937B-75963E36097D}" destId="{0019AC8F-2C0A-4238-A3D0-EE55E569D094}" srcOrd="1" destOrd="0" presId="urn:microsoft.com/office/officeart/2005/8/layout/hierarchy2"/>
    <dgm:cxn modelId="{5800AE38-F26D-434B-8EDA-8CBBADBD5E9A}" type="presParOf" srcId="{11F0C532-946E-439C-9907-F6F21E1343BA}" destId="{CC13ADAF-4212-49DD-B9B6-F7EF2E51EC4C}" srcOrd="2" destOrd="0" presId="urn:microsoft.com/office/officeart/2005/8/layout/hierarchy2"/>
    <dgm:cxn modelId="{55CB672C-DCB8-417D-B03E-08F881826824}" type="presParOf" srcId="{CC13ADAF-4212-49DD-B9B6-F7EF2E51EC4C}" destId="{1A32BD16-5129-4575-B5C6-AB1FB17FF901}" srcOrd="0" destOrd="0" presId="urn:microsoft.com/office/officeart/2005/8/layout/hierarchy2"/>
    <dgm:cxn modelId="{8E45BB61-370D-49AE-8C78-D0DB0BC8CEE3}" type="presParOf" srcId="{11F0C532-946E-439C-9907-F6F21E1343BA}" destId="{60630FB2-04D7-4534-8B69-7DF32F35E9F8}" srcOrd="3" destOrd="0" presId="urn:microsoft.com/office/officeart/2005/8/layout/hierarchy2"/>
    <dgm:cxn modelId="{CFAB329B-8100-4CB2-8FE2-1D2FBA20E658}" type="presParOf" srcId="{60630FB2-04D7-4534-8B69-7DF32F35E9F8}" destId="{35D37B86-1DEC-4F25-8149-649BE717374C}" srcOrd="0" destOrd="0" presId="urn:microsoft.com/office/officeart/2005/8/layout/hierarchy2"/>
    <dgm:cxn modelId="{2BDD34E0-C760-4403-BEF5-A44983E144A7}" type="presParOf" srcId="{60630FB2-04D7-4534-8B69-7DF32F35E9F8}" destId="{78310097-EBD9-4F12-9EEF-3C09F995C2DE}" srcOrd="1" destOrd="0" presId="urn:microsoft.com/office/officeart/2005/8/layout/hierarchy2"/>
    <dgm:cxn modelId="{AFF4F37C-F82D-4BC0-AE8B-CF61E6F70690}" type="presParOf" srcId="{78807C52-05D3-4B3D-8F57-07D90B416D93}" destId="{894D4A3F-C70B-4C18-906F-EA778D7B44BA}" srcOrd="2" destOrd="0" presId="urn:microsoft.com/office/officeart/2005/8/layout/hierarchy2"/>
    <dgm:cxn modelId="{889AFCE6-F493-4973-BB4B-52EAFA85A1F9}" type="presParOf" srcId="{894D4A3F-C70B-4C18-906F-EA778D7B44BA}" destId="{1AD6152F-F098-4DEE-86FD-4E255E486549}" srcOrd="0" destOrd="0" presId="urn:microsoft.com/office/officeart/2005/8/layout/hierarchy2"/>
    <dgm:cxn modelId="{8DB0F0D9-D33A-4CA7-A059-817125B4E1CD}" type="presParOf" srcId="{78807C52-05D3-4B3D-8F57-07D90B416D93}" destId="{A90E1E94-3736-483B-A041-3CE5E6E1CAE7}" srcOrd="3" destOrd="0" presId="urn:microsoft.com/office/officeart/2005/8/layout/hierarchy2"/>
    <dgm:cxn modelId="{683A0D19-302C-4222-89A4-9C5EBC95F3B9}" type="presParOf" srcId="{A90E1E94-3736-483B-A041-3CE5E6E1CAE7}" destId="{660277DF-3BA0-491F-BA62-9CBB34B6ED06}" srcOrd="0" destOrd="0" presId="urn:microsoft.com/office/officeart/2005/8/layout/hierarchy2"/>
    <dgm:cxn modelId="{9B94DA2C-6848-424A-BD5C-0594B90CDFD1}" type="presParOf" srcId="{A90E1E94-3736-483B-A041-3CE5E6E1CAE7}" destId="{27316562-E76B-4C42-ACB7-9B9A1AFA2142}" srcOrd="1" destOrd="0" presId="urn:microsoft.com/office/officeart/2005/8/layout/hierarchy2"/>
    <dgm:cxn modelId="{C1CE83EF-B7CB-4A5F-826A-FF8526141AB2}" type="presParOf" srcId="{27316562-E76B-4C42-ACB7-9B9A1AFA2142}" destId="{09CF6CBE-F8BB-4C74-B5C2-20CD50DB5CCF}" srcOrd="0" destOrd="0" presId="urn:microsoft.com/office/officeart/2005/8/layout/hierarchy2"/>
    <dgm:cxn modelId="{6DEAFC8C-1A22-4853-82D6-3819E76305E0}" type="presParOf" srcId="{09CF6CBE-F8BB-4C74-B5C2-20CD50DB5CCF}" destId="{D6C5D431-2E3C-4DED-9E99-E3B3077C9D72}" srcOrd="0" destOrd="0" presId="urn:microsoft.com/office/officeart/2005/8/layout/hierarchy2"/>
    <dgm:cxn modelId="{0C4F2AF6-A561-4BBF-BCD1-8A288A5AD5D3}" type="presParOf" srcId="{27316562-E76B-4C42-ACB7-9B9A1AFA2142}" destId="{8BC6ADDB-E766-4BBF-B872-0F910A27D50D}" srcOrd="1" destOrd="0" presId="urn:microsoft.com/office/officeart/2005/8/layout/hierarchy2"/>
    <dgm:cxn modelId="{1BA77B89-4FC1-41B2-A744-516237AC9D78}" type="presParOf" srcId="{8BC6ADDB-E766-4BBF-B872-0F910A27D50D}" destId="{4D5A9B3C-C95C-4CA1-9309-DD1E9E877629}" srcOrd="0" destOrd="0" presId="urn:microsoft.com/office/officeart/2005/8/layout/hierarchy2"/>
    <dgm:cxn modelId="{9D0574A5-B062-475C-981F-6AF193BB0E5E}" type="presParOf" srcId="{8BC6ADDB-E766-4BBF-B872-0F910A27D50D}" destId="{0D1FBA4D-DE27-402D-BAC4-5CB2C741F46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566EF-E3F4-4DEA-AF57-DF3ACFEDEB6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4B00F3-5F39-4FE6-B856-2659771AFA4F}">
      <dgm:prSet phldrT="[Text]"/>
      <dgm:spPr/>
      <dgm:t>
        <a:bodyPr/>
        <a:lstStyle/>
        <a:p>
          <a:r>
            <a:rPr lang="en-US" dirty="0" smtClean="0"/>
            <a:t>Proposition</a:t>
          </a:r>
          <a:endParaRPr lang="en-US" dirty="0"/>
        </a:p>
      </dgm:t>
    </dgm:pt>
    <dgm:pt modelId="{DBF2F4FF-7A26-4927-9D12-4CD040487292}" type="parTrans" cxnId="{3E90EEC7-4109-4A55-974A-C3721417118E}">
      <dgm:prSet/>
      <dgm:spPr/>
      <dgm:t>
        <a:bodyPr/>
        <a:lstStyle/>
        <a:p>
          <a:endParaRPr lang="en-US"/>
        </a:p>
      </dgm:t>
    </dgm:pt>
    <dgm:pt modelId="{576CB9A8-246F-4838-B2B2-B3FE8D5CB112}" type="sibTrans" cxnId="{3E90EEC7-4109-4A55-974A-C3721417118E}">
      <dgm:prSet/>
      <dgm:spPr/>
      <dgm:t>
        <a:bodyPr/>
        <a:lstStyle/>
        <a:p>
          <a:endParaRPr lang="en-US"/>
        </a:p>
      </dgm:t>
    </dgm:pt>
    <dgm:pt modelId="{2BF718F2-C5C4-4DC5-977E-2FCADD84F2B1}">
      <dgm:prSet phldrT="[Text]"/>
      <dgm:spPr/>
      <dgm:t>
        <a:bodyPr/>
        <a:lstStyle/>
        <a:p>
          <a:r>
            <a:rPr lang="en-US" dirty="0" smtClean="0"/>
            <a:t>Event</a:t>
          </a:r>
          <a:endParaRPr lang="en-US" dirty="0"/>
        </a:p>
      </dgm:t>
    </dgm:pt>
    <dgm:pt modelId="{6D8C9D6D-E077-464F-90E2-1A4D69D995A1}" type="parTrans" cxnId="{98E4DCFF-8408-40C7-B2B3-4E923B197EE9}">
      <dgm:prSet/>
      <dgm:spPr/>
      <dgm:t>
        <a:bodyPr/>
        <a:lstStyle/>
        <a:p>
          <a:endParaRPr lang="en-US" dirty="0"/>
        </a:p>
      </dgm:t>
    </dgm:pt>
    <dgm:pt modelId="{16E3392F-7A7E-4D55-B170-EB99898E27E5}" type="sibTrans" cxnId="{98E4DCFF-8408-40C7-B2B3-4E923B197EE9}">
      <dgm:prSet/>
      <dgm:spPr/>
      <dgm:t>
        <a:bodyPr/>
        <a:lstStyle/>
        <a:p>
          <a:endParaRPr lang="en-US"/>
        </a:p>
      </dgm:t>
    </dgm:pt>
    <dgm:pt modelId="{E25E0D08-0C42-4F8B-987C-36ADFD820E84}">
      <dgm:prSet phldrT="[Text]"/>
      <dgm:spPr/>
      <dgm:t>
        <a:bodyPr/>
        <a:lstStyle/>
        <a:p>
          <a:r>
            <a:rPr lang="en-US" dirty="0" smtClean="0"/>
            <a:t>Action</a:t>
          </a:r>
          <a:endParaRPr lang="en-US" dirty="0"/>
        </a:p>
      </dgm:t>
    </dgm:pt>
    <dgm:pt modelId="{D963D5CF-6BF7-4E3E-9363-570FEF29E44A}" type="parTrans" cxnId="{2632B325-E674-4E4E-BAF1-3C06D6123610}">
      <dgm:prSet/>
      <dgm:spPr/>
      <dgm:t>
        <a:bodyPr/>
        <a:lstStyle/>
        <a:p>
          <a:endParaRPr lang="en-US"/>
        </a:p>
      </dgm:t>
    </dgm:pt>
    <dgm:pt modelId="{6AD06246-A2E6-4E38-8368-81EED9C33E5E}" type="sibTrans" cxnId="{2632B325-E674-4E4E-BAF1-3C06D6123610}">
      <dgm:prSet/>
      <dgm:spPr/>
      <dgm:t>
        <a:bodyPr/>
        <a:lstStyle/>
        <a:p>
          <a:endParaRPr lang="en-US"/>
        </a:p>
      </dgm:t>
    </dgm:pt>
    <dgm:pt modelId="{04C98526-1986-43FA-8E9C-435E98E6B6BA}">
      <dgm:prSet phldrT="[Text]"/>
      <dgm:spPr/>
      <dgm:t>
        <a:bodyPr/>
        <a:lstStyle/>
        <a:p>
          <a:r>
            <a:rPr lang="en-US" dirty="0" smtClean="0"/>
            <a:t>Experience</a:t>
          </a:r>
          <a:endParaRPr lang="en-US" dirty="0"/>
        </a:p>
      </dgm:t>
    </dgm:pt>
    <dgm:pt modelId="{7318BF56-E79C-4204-B617-6E9D1F9178A7}" type="parTrans" cxnId="{0AB70816-3B16-4BF3-AA21-58C8CEC8B38B}">
      <dgm:prSet/>
      <dgm:spPr/>
      <dgm:t>
        <a:bodyPr/>
        <a:lstStyle/>
        <a:p>
          <a:endParaRPr lang="en-US"/>
        </a:p>
      </dgm:t>
    </dgm:pt>
    <dgm:pt modelId="{F3EF5887-D2AC-4709-B042-1956E3A19655}" type="sibTrans" cxnId="{0AB70816-3B16-4BF3-AA21-58C8CEC8B38B}">
      <dgm:prSet/>
      <dgm:spPr/>
      <dgm:t>
        <a:bodyPr/>
        <a:lstStyle/>
        <a:p>
          <a:endParaRPr lang="en-US"/>
        </a:p>
      </dgm:t>
    </dgm:pt>
    <dgm:pt modelId="{9356AACA-E2B3-445B-8FAF-A8342248492B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B60F17DA-A6D8-4B79-BEEE-0CE4880A5FFA}" type="parTrans" cxnId="{7BCD7712-980D-4A1E-B292-EC940A28931D}">
      <dgm:prSet/>
      <dgm:spPr/>
      <dgm:t>
        <a:bodyPr/>
        <a:lstStyle/>
        <a:p>
          <a:endParaRPr lang="en-US"/>
        </a:p>
      </dgm:t>
    </dgm:pt>
    <dgm:pt modelId="{2B79DF9A-AF6A-499A-870E-6F33C8BA2BB6}" type="sibTrans" cxnId="{7BCD7712-980D-4A1E-B292-EC940A28931D}">
      <dgm:prSet/>
      <dgm:spPr/>
      <dgm:t>
        <a:bodyPr/>
        <a:lstStyle/>
        <a:p>
          <a:endParaRPr lang="en-US"/>
        </a:p>
      </dgm:t>
    </dgm:pt>
    <dgm:pt modelId="{2DF092B6-86DE-417D-827C-C3B9AB4CD46B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0C02E8D3-9DEB-4086-BEBD-429346536557}" type="parTrans" cxnId="{7ABA35D5-52AB-41A1-BB3F-F39B7C27EAE0}">
      <dgm:prSet/>
      <dgm:spPr/>
      <dgm:t>
        <a:bodyPr/>
        <a:lstStyle/>
        <a:p>
          <a:endParaRPr lang="en-US"/>
        </a:p>
      </dgm:t>
    </dgm:pt>
    <dgm:pt modelId="{D7A67538-6AB9-4AA8-84CD-531297D5AA7C}" type="sibTrans" cxnId="{7ABA35D5-52AB-41A1-BB3F-F39B7C27EAE0}">
      <dgm:prSet/>
      <dgm:spPr/>
      <dgm:t>
        <a:bodyPr/>
        <a:lstStyle/>
        <a:p>
          <a:endParaRPr lang="en-US"/>
        </a:p>
      </dgm:t>
    </dgm:pt>
    <dgm:pt modelId="{D6FF955C-84EB-49AB-8161-C5C99D50543A}">
      <dgm:prSet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84ADECD1-E956-4AD4-B26A-4684E10677CF}" type="parTrans" cxnId="{1EAE3E35-C827-49ED-8281-7F5D1F36E22D}">
      <dgm:prSet/>
      <dgm:spPr/>
      <dgm:t>
        <a:bodyPr/>
        <a:lstStyle/>
        <a:p>
          <a:endParaRPr lang="en-US"/>
        </a:p>
      </dgm:t>
    </dgm:pt>
    <dgm:pt modelId="{CF74F8E8-C099-4027-BC90-BD3B5E16ADE3}" type="sibTrans" cxnId="{1EAE3E35-C827-49ED-8281-7F5D1F36E22D}">
      <dgm:prSet/>
      <dgm:spPr/>
      <dgm:t>
        <a:bodyPr/>
        <a:lstStyle/>
        <a:p>
          <a:endParaRPr lang="en-US"/>
        </a:p>
      </dgm:t>
    </dgm:pt>
    <dgm:pt modelId="{7C1C17D0-523F-4BBE-ACC5-953D9E72F028}" type="pres">
      <dgm:prSet presAssocID="{F0D566EF-E3F4-4DEA-AF57-DF3ACFEDEB6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7C4C4F-806C-45D5-9EBC-EF7618D6D35F}" type="pres">
      <dgm:prSet presAssocID="{F74B00F3-5F39-4FE6-B856-2659771AFA4F}" presName="root1" presStyleCnt="0"/>
      <dgm:spPr/>
    </dgm:pt>
    <dgm:pt modelId="{6CAB35F7-AC55-42C7-A6EF-D9CCFCBC8D9F}" type="pres">
      <dgm:prSet presAssocID="{F74B00F3-5F39-4FE6-B856-2659771AFA4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E33CA2-E8B0-4759-8E46-88491D051D0C}" type="pres">
      <dgm:prSet presAssocID="{F74B00F3-5F39-4FE6-B856-2659771AFA4F}" presName="level2hierChild" presStyleCnt="0"/>
      <dgm:spPr/>
    </dgm:pt>
    <dgm:pt modelId="{12E261C2-76CE-4FBD-980F-841B30D5812D}" type="pres">
      <dgm:prSet presAssocID="{6D8C9D6D-E077-464F-90E2-1A4D69D995A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3AE3D28-89ED-4B56-A122-0E9A1E913A09}" type="pres">
      <dgm:prSet presAssocID="{6D8C9D6D-E077-464F-90E2-1A4D69D995A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3C6CADE-78BA-4674-B593-EA4FB8B3EE7A}" type="pres">
      <dgm:prSet presAssocID="{2BF718F2-C5C4-4DC5-977E-2FCADD84F2B1}" presName="root2" presStyleCnt="0"/>
      <dgm:spPr/>
    </dgm:pt>
    <dgm:pt modelId="{962D34DE-9C09-4889-BB5A-5218A7DCF8B3}" type="pres">
      <dgm:prSet presAssocID="{2BF718F2-C5C4-4DC5-977E-2FCADD84F2B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00A606-42A1-47CB-8D26-FEF8822FD4AC}" type="pres">
      <dgm:prSet presAssocID="{2BF718F2-C5C4-4DC5-977E-2FCADD84F2B1}" presName="level3hierChild" presStyleCnt="0"/>
      <dgm:spPr/>
    </dgm:pt>
    <dgm:pt modelId="{4D754C4F-E633-4E16-9B07-DC7F5264E559}" type="pres">
      <dgm:prSet presAssocID="{D963D5CF-6BF7-4E3E-9363-570FEF29E44A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DBDD1AAE-046A-49B2-B0F6-2A8F0985BA89}" type="pres">
      <dgm:prSet presAssocID="{D963D5CF-6BF7-4E3E-9363-570FEF29E44A}" presName="connTx" presStyleLbl="parChTrans1D3" presStyleIdx="0" presStyleCnt="4"/>
      <dgm:spPr/>
      <dgm:t>
        <a:bodyPr/>
        <a:lstStyle/>
        <a:p>
          <a:endParaRPr lang="en-US"/>
        </a:p>
      </dgm:t>
    </dgm:pt>
    <dgm:pt modelId="{98582E38-1DBF-4B46-9766-1C8B156730D6}" type="pres">
      <dgm:prSet presAssocID="{E25E0D08-0C42-4F8B-987C-36ADFD820E84}" presName="root2" presStyleCnt="0"/>
      <dgm:spPr/>
    </dgm:pt>
    <dgm:pt modelId="{0D96E368-83C6-4E79-BE6F-709F7308D81B}" type="pres">
      <dgm:prSet presAssocID="{E25E0D08-0C42-4F8B-987C-36ADFD820E84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97E221-15DB-4332-9F50-AB487F05933D}" type="pres">
      <dgm:prSet presAssocID="{E25E0D08-0C42-4F8B-987C-36ADFD820E84}" presName="level3hierChild" presStyleCnt="0"/>
      <dgm:spPr/>
    </dgm:pt>
    <dgm:pt modelId="{E2FB62F9-2F7C-437D-8D81-82BA13B2A7A2}" type="pres">
      <dgm:prSet presAssocID="{7318BF56-E79C-4204-B617-6E9D1F9178A7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8081B101-8F75-45E7-A093-15BB34D3194A}" type="pres">
      <dgm:prSet presAssocID="{7318BF56-E79C-4204-B617-6E9D1F9178A7}" presName="connTx" presStyleLbl="parChTrans1D3" presStyleIdx="1" presStyleCnt="4"/>
      <dgm:spPr/>
      <dgm:t>
        <a:bodyPr/>
        <a:lstStyle/>
        <a:p>
          <a:endParaRPr lang="en-US"/>
        </a:p>
      </dgm:t>
    </dgm:pt>
    <dgm:pt modelId="{226C1A91-5BC4-4AE0-A35B-3F15BB82937A}" type="pres">
      <dgm:prSet presAssocID="{04C98526-1986-43FA-8E9C-435E98E6B6BA}" presName="root2" presStyleCnt="0"/>
      <dgm:spPr/>
    </dgm:pt>
    <dgm:pt modelId="{5A0E8359-438B-473F-A70C-9009B95EC504}" type="pres">
      <dgm:prSet presAssocID="{04C98526-1986-43FA-8E9C-435E98E6B6BA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AB7888-896B-409F-93F9-8D1DC1AD13AC}" type="pres">
      <dgm:prSet presAssocID="{04C98526-1986-43FA-8E9C-435E98E6B6BA}" presName="level3hierChild" presStyleCnt="0"/>
      <dgm:spPr/>
    </dgm:pt>
    <dgm:pt modelId="{A60C1E0D-220F-4A0A-B0B2-0956064C5A95}" type="pres">
      <dgm:prSet presAssocID="{84ADECD1-E956-4AD4-B26A-4684E10677CF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00CDD9FF-BAC3-4AE0-98FB-7F715651AD1A}" type="pres">
      <dgm:prSet presAssocID="{84ADECD1-E956-4AD4-B26A-4684E10677CF}" presName="connTx" presStyleLbl="parChTrans1D3" presStyleIdx="2" presStyleCnt="4"/>
      <dgm:spPr/>
      <dgm:t>
        <a:bodyPr/>
        <a:lstStyle/>
        <a:p>
          <a:endParaRPr lang="en-US"/>
        </a:p>
      </dgm:t>
    </dgm:pt>
    <dgm:pt modelId="{211B3CA6-39D9-4A2E-99D7-9E7C2906F899}" type="pres">
      <dgm:prSet presAssocID="{D6FF955C-84EB-49AB-8161-C5C99D50543A}" presName="root2" presStyleCnt="0"/>
      <dgm:spPr/>
    </dgm:pt>
    <dgm:pt modelId="{7D36AB52-D845-4801-897C-E37CDE650D40}" type="pres">
      <dgm:prSet presAssocID="{D6FF955C-84EB-49AB-8161-C5C99D50543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7249F2-323B-48AF-B1FA-F9E3FD7F1CB3}" type="pres">
      <dgm:prSet presAssocID="{D6FF955C-84EB-49AB-8161-C5C99D50543A}" presName="level3hierChild" presStyleCnt="0"/>
      <dgm:spPr/>
    </dgm:pt>
    <dgm:pt modelId="{D787CBB7-2D1E-41DE-B6AC-6E70B7007239}" type="pres">
      <dgm:prSet presAssocID="{B60F17DA-A6D8-4B79-BEEE-0CE4880A5FF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BAF9A8E-C4F6-44EF-BF60-D26FD5E89A98}" type="pres">
      <dgm:prSet presAssocID="{B60F17DA-A6D8-4B79-BEEE-0CE4880A5FF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CDB74F4-82BE-4EDB-B1F2-619B852222BE}" type="pres">
      <dgm:prSet presAssocID="{9356AACA-E2B3-445B-8FAF-A8342248492B}" presName="root2" presStyleCnt="0"/>
      <dgm:spPr/>
    </dgm:pt>
    <dgm:pt modelId="{9842579E-A09C-4228-948D-3E09E1DF2DD2}" type="pres">
      <dgm:prSet presAssocID="{9356AACA-E2B3-445B-8FAF-A8342248492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DCF2E1-2A3E-4404-B03A-94E48DAF730C}" type="pres">
      <dgm:prSet presAssocID="{9356AACA-E2B3-445B-8FAF-A8342248492B}" presName="level3hierChild" presStyleCnt="0"/>
      <dgm:spPr/>
    </dgm:pt>
    <dgm:pt modelId="{44339A03-5892-4FB4-AA81-6702E95A428D}" type="pres">
      <dgm:prSet presAssocID="{0C02E8D3-9DEB-4086-BEBD-429346536557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115B1D93-1A6B-495F-960B-89EB38C1B128}" type="pres">
      <dgm:prSet presAssocID="{0C02E8D3-9DEB-4086-BEBD-429346536557}" presName="connTx" presStyleLbl="parChTrans1D3" presStyleIdx="3" presStyleCnt="4"/>
      <dgm:spPr/>
      <dgm:t>
        <a:bodyPr/>
        <a:lstStyle/>
        <a:p>
          <a:endParaRPr lang="en-US"/>
        </a:p>
      </dgm:t>
    </dgm:pt>
    <dgm:pt modelId="{C727D928-BE8E-47AC-A5E6-E136249E08DD}" type="pres">
      <dgm:prSet presAssocID="{2DF092B6-86DE-417D-827C-C3B9AB4CD46B}" presName="root2" presStyleCnt="0"/>
      <dgm:spPr/>
    </dgm:pt>
    <dgm:pt modelId="{F6F94655-8772-47FA-BDFB-C2649AD8BD22}" type="pres">
      <dgm:prSet presAssocID="{2DF092B6-86DE-417D-827C-C3B9AB4CD46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1C9A26-595B-4EF6-A818-9446E8548145}" type="pres">
      <dgm:prSet presAssocID="{2DF092B6-86DE-417D-827C-C3B9AB4CD46B}" presName="level3hierChild" presStyleCnt="0"/>
      <dgm:spPr/>
    </dgm:pt>
  </dgm:ptLst>
  <dgm:cxnLst>
    <dgm:cxn modelId="{867FF41D-76AE-4541-AFD9-7BB696DBC17F}" type="presOf" srcId="{84ADECD1-E956-4AD4-B26A-4684E10677CF}" destId="{00CDD9FF-BAC3-4AE0-98FB-7F715651AD1A}" srcOrd="1" destOrd="0" presId="urn:microsoft.com/office/officeart/2005/8/layout/hierarchy2"/>
    <dgm:cxn modelId="{D61FFAF9-2535-47AD-845F-D493B132BEFB}" type="presOf" srcId="{E25E0D08-0C42-4F8B-987C-36ADFD820E84}" destId="{0D96E368-83C6-4E79-BE6F-709F7308D81B}" srcOrd="0" destOrd="0" presId="urn:microsoft.com/office/officeart/2005/8/layout/hierarchy2"/>
    <dgm:cxn modelId="{972DDFC3-3323-40DA-8A1C-9A1CC912D27B}" type="presOf" srcId="{9356AACA-E2B3-445B-8FAF-A8342248492B}" destId="{9842579E-A09C-4228-948D-3E09E1DF2DD2}" srcOrd="0" destOrd="0" presId="urn:microsoft.com/office/officeart/2005/8/layout/hierarchy2"/>
    <dgm:cxn modelId="{0AB70816-3B16-4BF3-AA21-58C8CEC8B38B}" srcId="{2BF718F2-C5C4-4DC5-977E-2FCADD84F2B1}" destId="{04C98526-1986-43FA-8E9C-435E98E6B6BA}" srcOrd="1" destOrd="0" parTransId="{7318BF56-E79C-4204-B617-6E9D1F9178A7}" sibTransId="{F3EF5887-D2AC-4709-B042-1956E3A19655}"/>
    <dgm:cxn modelId="{2632B325-E674-4E4E-BAF1-3C06D6123610}" srcId="{2BF718F2-C5C4-4DC5-977E-2FCADD84F2B1}" destId="{E25E0D08-0C42-4F8B-987C-36ADFD820E84}" srcOrd="0" destOrd="0" parTransId="{D963D5CF-6BF7-4E3E-9363-570FEF29E44A}" sibTransId="{6AD06246-A2E6-4E38-8368-81EED9C33E5E}"/>
    <dgm:cxn modelId="{1EAE3E35-C827-49ED-8281-7F5D1F36E22D}" srcId="{2BF718F2-C5C4-4DC5-977E-2FCADD84F2B1}" destId="{D6FF955C-84EB-49AB-8161-C5C99D50543A}" srcOrd="2" destOrd="0" parTransId="{84ADECD1-E956-4AD4-B26A-4684E10677CF}" sibTransId="{CF74F8E8-C099-4027-BC90-BD3B5E16ADE3}"/>
    <dgm:cxn modelId="{8275B212-2DF5-430B-A5DB-806D83C9B808}" type="presOf" srcId="{7318BF56-E79C-4204-B617-6E9D1F9178A7}" destId="{8081B101-8F75-45E7-A093-15BB34D3194A}" srcOrd="1" destOrd="0" presId="urn:microsoft.com/office/officeart/2005/8/layout/hierarchy2"/>
    <dgm:cxn modelId="{7EAB8D76-95AE-4DE1-8899-F005BF7FC4D3}" type="presOf" srcId="{B60F17DA-A6D8-4B79-BEEE-0CE4880A5FFA}" destId="{CBAF9A8E-C4F6-44EF-BF60-D26FD5E89A98}" srcOrd="1" destOrd="0" presId="urn:microsoft.com/office/officeart/2005/8/layout/hierarchy2"/>
    <dgm:cxn modelId="{07F757F9-6C6A-4001-8044-21E125508C3F}" type="presOf" srcId="{0C02E8D3-9DEB-4086-BEBD-429346536557}" destId="{115B1D93-1A6B-495F-960B-89EB38C1B128}" srcOrd="1" destOrd="0" presId="urn:microsoft.com/office/officeart/2005/8/layout/hierarchy2"/>
    <dgm:cxn modelId="{D38EB0AC-6C6C-4423-9C89-171F17299D9A}" type="presOf" srcId="{6D8C9D6D-E077-464F-90E2-1A4D69D995A1}" destId="{33AE3D28-89ED-4B56-A122-0E9A1E913A09}" srcOrd="1" destOrd="0" presId="urn:microsoft.com/office/officeart/2005/8/layout/hierarchy2"/>
    <dgm:cxn modelId="{6EC06F9B-20C5-4AFE-AE4B-748962822812}" type="presOf" srcId="{6D8C9D6D-E077-464F-90E2-1A4D69D995A1}" destId="{12E261C2-76CE-4FBD-980F-841B30D5812D}" srcOrd="0" destOrd="0" presId="urn:microsoft.com/office/officeart/2005/8/layout/hierarchy2"/>
    <dgm:cxn modelId="{39E33554-7E2D-4D50-AA79-8A79563C5DF3}" type="presOf" srcId="{7318BF56-E79C-4204-B617-6E9D1F9178A7}" destId="{E2FB62F9-2F7C-437D-8D81-82BA13B2A7A2}" srcOrd="0" destOrd="0" presId="urn:microsoft.com/office/officeart/2005/8/layout/hierarchy2"/>
    <dgm:cxn modelId="{49950B3C-649C-4870-9AA7-2D3B6F6D2B60}" type="presOf" srcId="{F74B00F3-5F39-4FE6-B856-2659771AFA4F}" destId="{6CAB35F7-AC55-42C7-A6EF-D9CCFCBC8D9F}" srcOrd="0" destOrd="0" presId="urn:microsoft.com/office/officeart/2005/8/layout/hierarchy2"/>
    <dgm:cxn modelId="{7BACA8D2-7392-4B8E-9BC2-0F88B87A9426}" type="presOf" srcId="{D963D5CF-6BF7-4E3E-9363-570FEF29E44A}" destId="{4D754C4F-E633-4E16-9B07-DC7F5264E559}" srcOrd="0" destOrd="0" presId="urn:microsoft.com/office/officeart/2005/8/layout/hierarchy2"/>
    <dgm:cxn modelId="{7BCD7712-980D-4A1E-B292-EC940A28931D}" srcId="{F74B00F3-5F39-4FE6-B856-2659771AFA4F}" destId="{9356AACA-E2B3-445B-8FAF-A8342248492B}" srcOrd="1" destOrd="0" parTransId="{B60F17DA-A6D8-4B79-BEEE-0CE4880A5FFA}" sibTransId="{2B79DF9A-AF6A-499A-870E-6F33C8BA2BB6}"/>
    <dgm:cxn modelId="{D2C92CCE-EC46-4814-B9E2-37D400F37A2A}" type="presOf" srcId="{04C98526-1986-43FA-8E9C-435E98E6B6BA}" destId="{5A0E8359-438B-473F-A70C-9009B95EC504}" srcOrd="0" destOrd="0" presId="urn:microsoft.com/office/officeart/2005/8/layout/hierarchy2"/>
    <dgm:cxn modelId="{7ABA35D5-52AB-41A1-BB3F-F39B7C27EAE0}" srcId="{9356AACA-E2B3-445B-8FAF-A8342248492B}" destId="{2DF092B6-86DE-417D-827C-C3B9AB4CD46B}" srcOrd="0" destOrd="0" parTransId="{0C02E8D3-9DEB-4086-BEBD-429346536557}" sibTransId="{D7A67538-6AB9-4AA8-84CD-531297D5AA7C}"/>
    <dgm:cxn modelId="{98E4DCFF-8408-40C7-B2B3-4E923B197EE9}" srcId="{F74B00F3-5F39-4FE6-B856-2659771AFA4F}" destId="{2BF718F2-C5C4-4DC5-977E-2FCADD84F2B1}" srcOrd="0" destOrd="0" parTransId="{6D8C9D6D-E077-464F-90E2-1A4D69D995A1}" sibTransId="{16E3392F-7A7E-4D55-B170-EB99898E27E5}"/>
    <dgm:cxn modelId="{CD4962C3-DD44-4C51-AE20-057A2E4C3417}" type="presOf" srcId="{D963D5CF-6BF7-4E3E-9363-570FEF29E44A}" destId="{DBDD1AAE-046A-49B2-B0F6-2A8F0985BA89}" srcOrd="1" destOrd="0" presId="urn:microsoft.com/office/officeart/2005/8/layout/hierarchy2"/>
    <dgm:cxn modelId="{9E33C099-8147-4EE2-A997-3B87048097B8}" type="presOf" srcId="{2DF092B6-86DE-417D-827C-C3B9AB4CD46B}" destId="{F6F94655-8772-47FA-BDFB-C2649AD8BD22}" srcOrd="0" destOrd="0" presId="urn:microsoft.com/office/officeart/2005/8/layout/hierarchy2"/>
    <dgm:cxn modelId="{3E90EEC7-4109-4A55-974A-C3721417118E}" srcId="{F0D566EF-E3F4-4DEA-AF57-DF3ACFEDEB6E}" destId="{F74B00F3-5F39-4FE6-B856-2659771AFA4F}" srcOrd="0" destOrd="0" parTransId="{DBF2F4FF-7A26-4927-9D12-4CD040487292}" sibTransId="{576CB9A8-246F-4838-B2B2-B3FE8D5CB112}"/>
    <dgm:cxn modelId="{5988BE99-1EE2-46DE-880C-BD4669346162}" type="presOf" srcId="{2BF718F2-C5C4-4DC5-977E-2FCADD84F2B1}" destId="{962D34DE-9C09-4889-BB5A-5218A7DCF8B3}" srcOrd="0" destOrd="0" presId="urn:microsoft.com/office/officeart/2005/8/layout/hierarchy2"/>
    <dgm:cxn modelId="{CAD101EE-BD11-4DFE-BBEF-C90ED86C86C5}" type="presOf" srcId="{B60F17DA-A6D8-4B79-BEEE-0CE4880A5FFA}" destId="{D787CBB7-2D1E-41DE-B6AC-6E70B7007239}" srcOrd="0" destOrd="0" presId="urn:microsoft.com/office/officeart/2005/8/layout/hierarchy2"/>
    <dgm:cxn modelId="{90AA6394-48E5-44B5-AC2D-4D03DC669147}" type="presOf" srcId="{D6FF955C-84EB-49AB-8161-C5C99D50543A}" destId="{7D36AB52-D845-4801-897C-E37CDE650D40}" srcOrd="0" destOrd="0" presId="urn:microsoft.com/office/officeart/2005/8/layout/hierarchy2"/>
    <dgm:cxn modelId="{FEB40EA4-A97A-45A2-8155-83679EA9F5C4}" type="presOf" srcId="{0C02E8D3-9DEB-4086-BEBD-429346536557}" destId="{44339A03-5892-4FB4-AA81-6702E95A428D}" srcOrd="0" destOrd="0" presId="urn:microsoft.com/office/officeart/2005/8/layout/hierarchy2"/>
    <dgm:cxn modelId="{1DDF4F46-46E5-4030-91A7-A4C105202388}" type="presOf" srcId="{84ADECD1-E956-4AD4-B26A-4684E10677CF}" destId="{A60C1E0D-220F-4A0A-B0B2-0956064C5A95}" srcOrd="0" destOrd="0" presId="urn:microsoft.com/office/officeart/2005/8/layout/hierarchy2"/>
    <dgm:cxn modelId="{BA3D69CA-BE6D-46BE-A437-527296CDB008}" type="presOf" srcId="{F0D566EF-E3F4-4DEA-AF57-DF3ACFEDEB6E}" destId="{7C1C17D0-523F-4BBE-ACC5-953D9E72F028}" srcOrd="0" destOrd="0" presId="urn:microsoft.com/office/officeart/2005/8/layout/hierarchy2"/>
    <dgm:cxn modelId="{930CDF99-502A-4DA9-B93A-25B9D8CA89DF}" type="presParOf" srcId="{7C1C17D0-523F-4BBE-ACC5-953D9E72F028}" destId="{E97C4C4F-806C-45D5-9EBC-EF7618D6D35F}" srcOrd="0" destOrd="0" presId="urn:microsoft.com/office/officeart/2005/8/layout/hierarchy2"/>
    <dgm:cxn modelId="{F7D1E2BF-D86B-4D6E-80B1-FC1BCAFDED9F}" type="presParOf" srcId="{E97C4C4F-806C-45D5-9EBC-EF7618D6D35F}" destId="{6CAB35F7-AC55-42C7-A6EF-D9CCFCBC8D9F}" srcOrd="0" destOrd="0" presId="urn:microsoft.com/office/officeart/2005/8/layout/hierarchy2"/>
    <dgm:cxn modelId="{BB65601E-75BD-4C45-ADC5-53E02EC3EBA8}" type="presParOf" srcId="{E97C4C4F-806C-45D5-9EBC-EF7618D6D35F}" destId="{A4E33CA2-E8B0-4759-8E46-88491D051D0C}" srcOrd="1" destOrd="0" presId="urn:microsoft.com/office/officeart/2005/8/layout/hierarchy2"/>
    <dgm:cxn modelId="{41AF0080-8CD0-49C5-BC10-DF42DD520A05}" type="presParOf" srcId="{A4E33CA2-E8B0-4759-8E46-88491D051D0C}" destId="{12E261C2-76CE-4FBD-980F-841B30D5812D}" srcOrd="0" destOrd="0" presId="urn:microsoft.com/office/officeart/2005/8/layout/hierarchy2"/>
    <dgm:cxn modelId="{2A211D4B-66CE-4ACE-A51B-740DA9F79406}" type="presParOf" srcId="{12E261C2-76CE-4FBD-980F-841B30D5812D}" destId="{33AE3D28-89ED-4B56-A122-0E9A1E913A09}" srcOrd="0" destOrd="0" presId="urn:microsoft.com/office/officeart/2005/8/layout/hierarchy2"/>
    <dgm:cxn modelId="{2AFD619A-CBA6-4D44-8515-93B6E1CEDD7F}" type="presParOf" srcId="{A4E33CA2-E8B0-4759-8E46-88491D051D0C}" destId="{43C6CADE-78BA-4674-B593-EA4FB8B3EE7A}" srcOrd="1" destOrd="0" presId="urn:microsoft.com/office/officeart/2005/8/layout/hierarchy2"/>
    <dgm:cxn modelId="{2E76C338-7A4F-4E86-83AD-12571920679D}" type="presParOf" srcId="{43C6CADE-78BA-4674-B593-EA4FB8B3EE7A}" destId="{962D34DE-9C09-4889-BB5A-5218A7DCF8B3}" srcOrd="0" destOrd="0" presId="urn:microsoft.com/office/officeart/2005/8/layout/hierarchy2"/>
    <dgm:cxn modelId="{B2B26436-DC03-41A9-A29F-3E6A0DE5924D}" type="presParOf" srcId="{43C6CADE-78BA-4674-B593-EA4FB8B3EE7A}" destId="{5F00A606-42A1-47CB-8D26-FEF8822FD4AC}" srcOrd="1" destOrd="0" presId="urn:microsoft.com/office/officeart/2005/8/layout/hierarchy2"/>
    <dgm:cxn modelId="{8BAB5A78-D1E3-4976-A3B6-A362C1218636}" type="presParOf" srcId="{5F00A606-42A1-47CB-8D26-FEF8822FD4AC}" destId="{4D754C4F-E633-4E16-9B07-DC7F5264E559}" srcOrd="0" destOrd="0" presId="urn:microsoft.com/office/officeart/2005/8/layout/hierarchy2"/>
    <dgm:cxn modelId="{C6052329-1C5A-48B7-B7DC-B50BA69EFFCC}" type="presParOf" srcId="{4D754C4F-E633-4E16-9B07-DC7F5264E559}" destId="{DBDD1AAE-046A-49B2-B0F6-2A8F0985BA89}" srcOrd="0" destOrd="0" presId="urn:microsoft.com/office/officeart/2005/8/layout/hierarchy2"/>
    <dgm:cxn modelId="{18ECAECA-D4A1-4108-B0E3-126A7491D400}" type="presParOf" srcId="{5F00A606-42A1-47CB-8D26-FEF8822FD4AC}" destId="{98582E38-1DBF-4B46-9766-1C8B156730D6}" srcOrd="1" destOrd="0" presId="urn:microsoft.com/office/officeart/2005/8/layout/hierarchy2"/>
    <dgm:cxn modelId="{313EE5FD-6581-44D3-B783-C1CA30CFABE4}" type="presParOf" srcId="{98582E38-1DBF-4B46-9766-1C8B156730D6}" destId="{0D96E368-83C6-4E79-BE6F-709F7308D81B}" srcOrd="0" destOrd="0" presId="urn:microsoft.com/office/officeart/2005/8/layout/hierarchy2"/>
    <dgm:cxn modelId="{E50120CC-B261-4104-8808-4967F121BD68}" type="presParOf" srcId="{98582E38-1DBF-4B46-9766-1C8B156730D6}" destId="{5C97E221-15DB-4332-9F50-AB487F05933D}" srcOrd="1" destOrd="0" presId="urn:microsoft.com/office/officeart/2005/8/layout/hierarchy2"/>
    <dgm:cxn modelId="{7242EFC1-BF45-4C21-8B4F-CADAF75DCE06}" type="presParOf" srcId="{5F00A606-42A1-47CB-8D26-FEF8822FD4AC}" destId="{E2FB62F9-2F7C-437D-8D81-82BA13B2A7A2}" srcOrd="2" destOrd="0" presId="urn:microsoft.com/office/officeart/2005/8/layout/hierarchy2"/>
    <dgm:cxn modelId="{33E67B7E-E3AF-43A4-A314-E29FB42EE24C}" type="presParOf" srcId="{E2FB62F9-2F7C-437D-8D81-82BA13B2A7A2}" destId="{8081B101-8F75-45E7-A093-15BB34D3194A}" srcOrd="0" destOrd="0" presId="urn:microsoft.com/office/officeart/2005/8/layout/hierarchy2"/>
    <dgm:cxn modelId="{14DF24FE-0E2A-443D-A134-BB1DA62BFA4D}" type="presParOf" srcId="{5F00A606-42A1-47CB-8D26-FEF8822FD4AC}" destId="{226C1A91-5BC4-4AE0-A35B-3F15BB82937A}" srcOrd="3" destOrd="0" presId="urn:microsoft.com/office/officeart/2005/8/layout/hierarchy2"/>
    <dgm:cxn modelId="{0A9C5433-CDDE-40B6-8A8B-579DD1A62EAF}" type="presParOf" srcId="{226C1A91-5BC4-4AE0-A35B-3F15BB82937A}" destId="{5A0E8359-438B-473F-A70C-9009B95EC504}" srcOrd="0" destOrd="0" presId="urn:microsoft.com/office/officeart/2005/8/layout/hierarchy2"/>
    <dgm:cxn modelId="{BD6695AC-51DB-473C-9291-D40FE21A41C8}" type="presParOf" srcId="{226C1A91-5BC4-4AE0-A35B-3F15BB82937A}" destId="{5AAB7888-896B-409F-93F9-8D1DC1AD13AC}" srcOrd="1" destOrd="0" presId="urn:microsoft.com/office/officeart/2005/8/layout/hierarchy2"/>
    <dgm:cxn modelId="{022F9B21-4F78-44BB-86C3-F65FEB9A9F7B}" type="presParOf" srcId="{5F00A606-42A1-47CB-8D26-FEF8822FD4AC}" destId="{A60C1E0D-220F-4A0A-B0B2-0956064C5A95}" srcOrd="4" destOrd="0" presId="urn:microsoft.com/office/officeart/2005/8/layout/hierarchy2"/>
    <dgm:cxn modelId="{916A0A76-5794-499C-8E6C-BB4659A1F883}" type="presParOf" srcId="{A60C1E0D-220F-4A0A-B0B2-0956064C5A95}" destId="{00CDD9FF-BAC3-4AE0-98FB-7F715651AD1A}" srcOrd="0" destOrd="0" presId="urn:microsoft.com/office/officeart/2005/8/layout/hierarchy2"/>
    <dgm:cxn modelId="{A338DB77-2521-49B3-BC52-C45303206E5D}" type="presParOf" srcId="{5F00A606-42A1-47CB-8D26-FEF8822FD4AC}" destId="{211B3CA6-39D9-4A2E-99D7-9E7C2906F899}" srcOrd="5" destOrd="0" presId="urn:microsoft.com/office/officeart/2005/8/layout/hierarchy2"/>
    <dgm:cxn modelId="{66E4C272-246E-4D4A-946A-AABD03B01EED}" type="presParOf" srcId="{211B3CA6-39D9-4A2E-99D7-9E7C2906F899}" destId="{7D36AB52-D845-4801-897C-E37CDE650D40}" srcOrd="0" destOrd="0" presId="urn:microsoft.com/office/officeart/2005/8/layout/hierarchy2"/>
    <dgm:cxn modelId="{C5D6D55C-7643-447D-9A34-7A8A48375D12}" type="presParOf" srcId="{211B3CA6-39D9-4A2E-99D7-9E7C2906F899}" destId="{C17249F2-323B-48AF-B1FA-F9E3FD7F1CB3}" srcOrd="1" destOrd="0" presId="urn:microsoft.com/office/officeart/2005/8/layout/hierarchy2"/>
    <dgm:cxn modelId="{57D88B36-2921-4E6D-A528-8B420E1D9F3B}" type="presParOf" srcId="{A4E33CA2-E8B0-4759-8E46-88491D051D0C}" destId="{D787CBB7-2D1E-41DE-B6AC-6E70B7007239}" srcOrd="2" destOrd="0" presId="urn:microsoft.com/office/officeart/2005/8/layout/hierarchy2"/>
    <dgm:cxn modelId="{7ADA6DC5-252A-41AF-86B9-C563F557D26A}" type="presParOf" srcId="{D787CBB7-2D1E-41DE-B6AC-6E70B7007239}" destId="{CBAF9A8E-C4F6-44EF-BF60-D26FD5E89A98}" srcOrd="0" destOrd="0" presId="urn:microsoft.com/office/officeart/2005/8/layout/hierarchy2"/>
    <dgm:cxn modelId="{1DEB4195-1767-41E0-B344-85D1B0893BAC}" type="presParOf" srcId="{A4E33CA2-E8B0-4759-8E46-88491D051D0C}" destId="{CCDB74F4-82BE-4EDB-B1F2-619B852222BE}" srcOrd="3" destOrd="0" presId="urn:microsoft.com/office/officeart/2005/8/layout/hierarchy2"/>
    <dgm:cxn modelId="{E99B33B3-E112-4573-8E4D-4A37A5A9E3F3}" type="presParOf" srcId="{CCDB74F4-82BE-4EDB-B1F2-619B852222BE}" destId="{9842579E-A09C-4228-948D-3E09E1DF2DD2}" srcOrd="0" destOrd="0" presId="urn:microsoft.com/office/officeart/2005/8/layout/hierarchy2"/>
    <dgm:cxn modelId="{C1A9AC45-797B-4A64-A6A1-7F0E952DF0B5}" type="presParOf" srcId="{CCDB74F4-82BE-4EDB-B1F2-619B852222BE}" destId="{EDDCF2E1-2A3E-4404-B03A-94E48DAF730C}" srcOrd="1" destOrd="0" presId="urn:microsoft.com/office/officeart/2005/8/layout/hierarchy2"/>
    <dgm:cxn modelId="{65E61CE0-0D4A-4B60-A995-D2BBFDA29BED}" type="presParOf" srcId="{EDDCF2E1-2A3E-4404-B03A-94E48DAF730C}" destId="{44339A03-5892-4FB4-AA81-6702E95A428D}" srcOrd="0" destOrd="0" presId="urn:microsoft.com/office/officeart/2005/8/layout/hierarchy2"/>
    <dgm:cxn modelId="{9B1A8879-FFF4-40FC-8B7A-04795EC663C3}" type="presParOf" srcId="{44339A03-5892-4FB4-AA81-6702E95A428D}" destId="{115B1D93-1A6B-495F-960B-89EB38C1B128}" srcOrd="0" destOrd="0" presId="urn:microsoft.com/office/officeart/2005/8/layout/hierarchy2"/>
    <dgm:cxn modelId="{0070757A-EFA2-40C4-839A-B0A0D0AF97F8}" type="presParOf" srcId="{EDDCF2E1-2A3E-4404-B03A-94E48DAF730C}" destId="{C727D928-BE8E-47AC-A5E6-E136249E08DD}" srcOrd="1" destOrd="0" presId="urn:microsoft.com/office/officeart/2005/8/layout/hierarchy2"/>
    <dgm:cxn modelId="{F2243AFF-24A9-432B-99F2-67CA249FE2B9}" type="presParOf" srcId="{C727D928-BE8E-47AC-A5E6-E136249E08DD}" destId="{F6F94655-8772-47FA-BDFB-C2649AD8BD22}" srcOrd="0" destOrd="0" presId="urn:microsoft.com/office/officeart/2005/8/layout/hierarchy2"/>
    <dgm:cxn modelId="{111C0DE8-7334-4BD0-B216-238B2B403000}" type="presParOf" srcId="{C727D928-BE8E-47AC-A5E6-E136249E08DD}" destId="{C11C9A26-595B-4EF6-A818-9446E854814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B77A04-8FE0-4DD9-8E94-00DA55199F4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CBA736-0E00-4D27-B76D-702C6F01C03C}">
      <dgm:prSet phldrT="[Text]"/>
      <dgm:spPr/>
      <dgm:t>
        <a:bodyPr/>
        <a:lstStyle/>
        <a:p>
          <a:r>
            <a:rPr lang="en-US" dirty="0" smtClean="0"/>
            <a:t>State Proposition</a:t>
          </a:r>
          <a:endParaRPr lang="en-US" dirty="0"/>
        </a:p>
      </dgm:t>
    </dgm:pt>
    <dgm:pt modelId="{7FAC3685-56AB-4CE3-90DF-2284D426008E}" type="parTrans" cxnId="{CEEDED1C-F4BD-4A24-8B68-12801542F544}">
      <dgm:prSet/>
      <dgm:spPr/>
      <dgm:t>
        <a:bodyPr/>
        <a:lstStyle/>
        <a:p>
          <a:endParaRPr lang="en-US"/>
        </a:p>
      </dgm:t>
    </dgm:pt>
    <dgm:pt modelId="{1CAA2D5D-4DA3-43EB-8859-1D202183153B}" type="sibTrans" cxnId="{CEEDED1C-F4BD-4A24-8B68-12801542F544}">
      <dgm:prSet/>
      <dgm:spPr/>
      <dgm:t>
        <a:bodyPr/>
        <a:lstStyle/>
        <a:p>
          <a:endParaRPr lang="en-US"/>
        </a:p>
      </dgm:t>
    </dgm:pt>
    <dgm:pt modelId="{F91714A4-46ED-454B-8158-F0D62FABA21B}">
      <dgm:prSet phldrT="[Text]" custT="1"/>
      <dgm:spPr/>
      <dgm:t>
        <a:bodyPr/>
        <a:lstStyle/>
        <a:p>
          <a:r>
            <a:rPr lang="en-US" sz="2200" smtClean="0"/>
            <a:t>The topic                       </a:t>
          </a:r>
          <a:r>
            <a:rPr lang="en-US" sz="1400" smtClean="0"/>
            <a:t>(the CONCEPT being talked about)</a:t>
          </a:r>
          <a:endParaRPr lang="en-US" sz="1400" dirty="0"/>
        </a:p>
      </dgm:t>
    </dgm:pt>
    <dgm:pt modelId="{70773BE0-1DB1-47BC-AE12-414CF9454656}" type="parTrans" cxnId="{87CF5376-F241-4E75-BD26-E402E28D55AA}">
      <dgm:prSet/>
      <dgm:spPr/>
      <dgm:t>
        <a:bodyPr/>
        <a:lstStyle/>
        <a:p>
          <a:endParaRPr lang="en-US"/>
        </a:p>
      </dgm:t>
    </dgm:pt>
    <dgm:pt modelId="{48480F10-0003-4813-9622-DEF17C8ECB89}" type="sibTrans" cxnId="{87CF5376-F241-4E75-BD26-E402E28D55AA}">
      <dgm:prSet/>
      <dgm:spPr/>
      <dgm:t>
        <a:bodyPr/>
        <a:lstStyle/>
        <a:p>
          <a:endParaRPr lang="en-US"/>
        </a:p>
      </dgm:t>
    </dgm:pt>
    <dgm:pt modelId="{D15A4401-5798-4958-9525-3776086D70F9}">
      <dgm:prSet phldrT="[Text]" custT="1"/>
      <dgm:spPr/>
      <dgm:t>
        <a:bodyPr/>
        <a:lstStyle/>
        <a:p>
          <a:r>
            <a:rPr lang="en-US" sz="2200" smtClean="0"/>
            <a:t>The comment               </a:t>
          </a:r>
          <a:r>
            <a:rPr lang="en-US" sz="1400" smtClean="0"/>
            <a:t>(the </a:t>
          </a:r>
          <a:r>
            <a:rPr lang="en-US" sz="1400" dirty="0" smtClean="0"/>
            <a:t>THING or ATTRIBUTE being used to describe or identify the topic plus the state relation)</a:t>
          </a:r>
          <a:endParaRPr lang="en-US" sz="1400" dirty="0"/>
        </a:p>
      </dgm:t>
    </dgm:pt>
    <dgm:pt modelId="{C83A5A92-7D13-4FF8-971F-E3DFA195CF8E}" type="parTrans" cxnId="{E4515123-0377-4C95-8AFE-CFE34CFA161F}">
      <dgm:prSet/>
      <dgm:spPr/>
      <dgm:t>
        <a:bodyPr/>
        <a:lstStyle/>
        <a:p>
          <a:endParaRPr lang="en-US"/>
        </a:p>
      </dgm:t>
    </dgm:pt>
    <dgm:pt modelId="{23BDD692-E3D2-4AA1-A7AE-06B0B03A1E7B}" type="sibTrans" cxnId="{E4515123-0377-4C95-8AFE-CFE34CFA161F}">
      <dgm:prSet/>
      <dgm:spPr/>
      <dgm:t>
        <a:bodyPr/>
        <a:lstStyle/>
        <a:p>
          <a:endParaRPr lang="en-US"/>
        </a:p>
      </dgm:t>
    </dgm:pt>
    <dgm:pt modelId="{80C5CEA6-4187-4C3A-822B-B99BC31D5588}" type="pres">
      <dgm:prSet presAssocID="{FCB77A04-8FE0-4DD9-8E94-00DA55199F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627207-51D0-4325-9D00-EF59594C8FCB}" type="pres">
      <dgm:prSet presAssocID="{57CBA736-0E00-4D27-B76D-702C6F01C03C}" presName="root1" presStyleCnt="0"/>
      <dgm:spPr/>
    </dgm:pt>
    <dgm:pt modelId="{7E9E16A8-1B27-4AAD-A9FD-50CA3E5BB67A}" type="pres">
      <dgm:prSet presAssocID="{57CBA736-0E00-4D27-B76D-702C6F01C03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042BFA-5389-4FD8-83C3-14F556B04F4B}" type="pres">
      <dgm:prSet presAssocID="{57CBA736-0E00-4D27-B76D-702C6F01C03C}" presName="level2hierChild" presStyleCnt="0"/>
      <dgm:spPr/>
    </dgm:pt>
    <dgm:pt modelId="{239962F4-6B16-4D55-98F9-81B329FA6991}" type="pres">
      <dgm:prSet presAssocID="{70773BE0-1DB1-47BC-AE12-414CF945465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CFCE4EC-062B-4B64-8982-39B9F3BB3C78}" type="pres">
      <dgm:prSet presAssocID="{70773BE0-1DB1-47BC-AE12-414CF945465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A9B982E-9027-4063-9A17-F8108E452DBC}" type="pres">
      <dgm:prSet presAssocID="{F91714A4-46ED-454B-8158-F0D62FABA21B}" presName="root2" presStyleCnt="0"/>
      <dgm:spPr/>
    </dgm:pt>
    <dgm:pt modelId="{8184E8C8-56AB-4EBE-84A2-542E1EBD5DEC}" type="pres">
      <dgm:prSet presAssocID="{F91714A4-46ED-454B-8158-F0D62FABA21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BB0C7-2D4A-4DEE-B809-E7DB9987E430}" type="pres">
      <dgm:prSet presAssocID="{F91714A4-46ED-454B-8158-F0D62FABA21B}" presName="level3hierChild" presStyleCnt="0"/>
      <dgm:spPr/>
    </dgm:pt>
    <dgm:pt modelId="{DAB9E42F-6106-42C9-B70C-C360E8D0CD2B}" type="pres">
      <dgm:prSet presAssocID="{C83A5A92-7D13-4FF8-971F-E3DFA195CF8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D9753EA-96CF-463B-883C-DE2EB03BFC0C}" type="pres">
      <dgm:prSet presAssocID="{C83A5A92-7D13-4FF8-971F-E3DFA195CF8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045CDB0-7B0A-407A-8253-C82083656495}" type="pres">
      <dgm:prSet presAssocID="{D15A4401-5798-4958-9525-3776086D70F9}" presName="root2" presStyleCnt="0"/>
      <dgm:spPr/>
    </dgm:pt>
    <dgm:pt modelId="{E1330BF9-FCA8-471F-9F50-DDB3EF5A0835}" type="pres">
      <dgm:prSet presAssocID="{D15A4401-5798-4958-9525-3776086D70F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5443B-9FC5-48A2-A283-FCD8BA4DB6CB}" type="pres">
      <dgm:prSet presAssocID="{D15A4401-5798-4958-9525-3776086D70F9}" presName="level3hierChild" presStyleCnt="0"/>
      <dgm:spPr/>
    </dgm:pt>
  </dgm:ptLst>
  <dgm:cxnLst>
    <dgm:cxn modelId="{CEEDED1C-F4BD-4A24-8B68-12801542F544}" srcId="{FCB77A04-8FE0-4DD9-8E94-00DA55199F48}" destId="{57CBA736-0E00-4D27-B76D-702C6F01C03C}" srcOrd="0" destOrd="0" parTransId="{7FAC3685-56AB-4CE3-90DF-2284D426008E}" sibTransId="{1CAA2D5D-4DA3-43EB-8859-1D202183153B}"/>
    <dgm:cxn modelId="{11CAC662-4DEC-4002-9408-FB36D028ECE6}" type="presOf" srcId="{D15A4401-5798-4958-9525-3776086D70F9}" destId="{E1330BF9-FCA8-471F-9F50-DDB3EF5A0835}" srcOrd="0" destOrd="0" presId="urn:microsoft.com/office/officeart/2005/8/layout/hierarchy2"/>
    <dgm:cxn modelId="{37F9ADF6-BA9F-4029-B449-3F12AF861138}" type="presOf" srcId="{FCB77A04-8FE0-4DD9-8E94-00DA55199F48}" destId="{80C5CEA6-4187-4C3A-822B-B99BC31D5588}" srcOrd="0" destOrd="0" presId="urn:microsoft.com/office/officeart/2005/8/layout/hierarchy2"/>
    <dgm:cxn modelId="{962D1CF4-6A35-4AF1-BC91-B63CB4CD08BD}" type="presOf" srcId="{C83A5A92-7D13-4FF8-971F-E3DFA195CF8E}" destId="{5D9753EA-96CF-463B-883C-DE2EB03BFC0C}" srcOrd="1" destOrd="0" presId="urn:microsoft.com/office/officeart/2005/8/layout/hierarchy2"/>
    <dgm:cxn modelId="{05310D8A-5C3A-4A30-BCFC-4B50112DF4D9}" type="presOf" srcId="{57CBA736-0E00-4D27-B76D-702C6F01C03C}" destId="{7E9E16A8-1B27-4AAD-A9FD-50CA3E5BB67A}" srcOrd="0" destOrd="0" presId="urn:microsoft.com/office/officeart/2005/8/layout/hierarchy2"/>
    <dgm:cxn modelId="{87CF5376-F241-4E75-BD26-E402E28D55AA}" srcId="{57CBA736-0E00-4D27-B76D-702C6F01C03C}" destId="{F91714A4-46ED-454B-8158-F0D62FABA21B}" srcOrd="0" destOrd="0" parTransId="{70773BE0-1DB1-47BC-AE12-414CF9454656}" sibTransId="{48480F10-0003-4813-9622-DEF17C8ECB89}"/>
    <dgm:cxn modelId="{E4515123-0377-4C95-8AFE-CFE34CFA161F}" srcId="{57CBA736-0E00-4D27-B76D-702C6F01C03C}" destId="{D15A4401-5798-4958-9525-3776086D70F9}" srcOrd="1" destOrd="0" parTransId="{C83A5A92-7D13-4FF8-971F-E3DFA195CF8E}" sibTransId="{23BDD692-E3D2-4AA1-A7AE-06B0B03A1E7B}"/>
    <dgm:cxn modelId="{67979925-237E-4F25-BC71-4B13B392330F}" type="presOf" srcId="{F91714A4-46ED-454B-8158-F0D62FABA21B}" destId="{8184E8C8-56AB-4EBE-84A2-542E1EBD5DEC}" srcOrd="0" destOrd="0" presId="urn:microsoft.com/office/officeart/2005/8/layout/hierarchy2"/>
    <dgm:cxn modelId="{C1993B20-4B10-4F55-BABD-5F4FE90026C2}" type="presOf" srcId="{70773BE0-1DB1-47BC-AE12-414CF9454656}" destId="{239962F4-6B16-4D55-98F9-81B329FA6991}" srcOrd="0" destOrd="0" presId="urn:microsoft.com/office/officeart/2005/8/layout/hierarchy2"/>
    <dgm:cxn modelId="{C4B5BEB1-2123-4270-89F7-24761669DD4F}" type="presOf" srcId="{C83A5A92-7D13-4FF8-971F-E3DFA195CF8E}" destId="{DAB9E42F-6106-42C9-B70C-C360E8D0CD2B}" srcOrd="0" destOrd="0" presId="urn:microsoft.com/office/officeart/2005/8/layout/hierarchy2"/>
    <dgm:cxn modelId="{29D40EDF-1FEE-4852-A8D7-8971B12C3F6D}" type="presOf" srcId="{70773BE0-1DB1-47BC-AE12-414CF9454656}" destId="{ECFCE4EC-062B-4B64-8982-39B9F3BB3C78}" srcOrd="1" destOrd="0" presId="urn:microsoft.com/office/officeart/2005/8/layout/hierarchy2"/>
    <dgm:cxn modelId="{0EDD251B-F50D-42C8-B917-7BFCD3EF0612}" type="presParOf" srcId="{80C5CEA6-4187-4C3A-822B-B99BC31D5588}" destId="{FB627207-51D0-4325-9D00-EF59594C8FCB}" srcOrd="0" destOrd="0" presId="urn:microsoft.com/office/officeart/2005/8/layout/hierarchy2"/>
    <dgm:cxn modelId="{838A0064-89B9-4272-860D-B2A722767757}" type="presParOf" srcId="{FB627207-51D0-4325-9D00-EF59594C8FCB}" destId="{7E9E16A8-1B27-4AAD-A9FD-50CA3E5BB67A}" srcOrd="0" destOrd="0" presId="urn:microsoft.com/office/officeart/2005/8/layout/hierarchy2"/>
    <dgm:cxn modelId="{81994A8E-2474-4E91-8F30-44F2BA77F545}" type="presParOf" srcId="{FB627207-51D0-4325-9D00-EF59594C8FCB}" destId="{CE042BFA-5389-4FD8-83C3-14F556B04F4B}" srcOrd="1" destOrd="0" presId="urn:microsoft.com/office/officeart/2005/8/layout/hierarchy2"/>
    <dgm:cxn modelId="{5F74C7C4-94BC-4D2F-8FB2-CB97D6D3058E}" type="presParOf" srcId="{CE042BFA-5389-4FD8-83C3-14F556B04F4B}" destId="{239962F4-6B16-4D55-98F9-81B329FA6991}" srcOrd="0" destOrd="0" presId="urn:microsoft.com/office/officeart/2005/8/layout/hierarchy2"/>
    <dgm:cxn modelId="{550F99F4-A869-4220-89A8-913E998F0C06}" type="presParOf" srcId="{239962F4-6B16-4D55-98F9-81B329FA6991}" destId="{ECFCE4EC-062B-4B64-8982-39B9F3BB3C78}" srcOrd="0" destOrd="0" presId="urn:microsoft.com/office/officeart/2005/8/layout/hierarchy2"/>
    <dgm:cxn modelId="{9604DC76-4D43-4850-98CA-C8B5AAFE36CA}" type="presParOf" srcId="{CE042BFA-5389-4FD8-83C3-14F556B04F4B}" destId="{4A9B982E-9027-4063-9A17-F8108E452DBC}" srcOrd="1" destOrd="0" presId="urn:microsoft.com/office/officeart/2005/8/layout/hierarchy2"/>
    <dgm:cxn modelId="{1537184F-7B02-4B69-9F99-20FB2FFC25B1}" type="presParOf" srcId="{4A9B982E-9027-4063-9A17-F8108E452DBC}" destId="{8184E8C8-56AB-4EBE-84A2-542E1EBD5DEC}" srcOrd="0" destOrd="0" presId="urn:microsoft.com/office/officeart/2005/8/layout/hierarchy2"/>
    <dgm:cxn modelId="{E58BAC1C-5AD2-438E-B70A-13A7CE9359B4}" type="presParOf" srcId="{4A9B982E-9027-4063-9A17-F8108E452DBC}" destId="{54BBB0C7-2D4A-4DEE-B809-E7DB9987E430}" srcOrd="1" destOrd="0" presId="urn:microsoft.com/office/officeart/2005/8/layout/hierarchy2"/>
    <dgm:cxn modelId="{8F4074B7-84C2-4B4C-A2E7-8D228CD4FEC9}" type="presParOf" srcId="{CE042BFA-5389-4FD8-83C3-14F556B04F4B}" destId="{DAB9E42F-6106-42C9-B70C-C360E8D0CD2B}" srcOrd="2" destOrd="0" presId="urn:microsoft.com/office/officeart/2005/8/layout/hierarchy2"/>
    <dgm:cxn modelId="{E6DA9AE0-B221-4E7B-833C-DF44117AB55B}" type="presParOf" srcId="{DAB9E42F-6106-42C9-B70C-C360E8D0CD2B}" destId="{5D9753EA-96CF-463B-883C-DE2EB03BFC0C}" srcOrd="0" destOrd="0" presId="urn:microsoft.com/office/officeart/2005/8/layout/hierarchy2"/>
    <dgm:cxn modelId="{29EA70CE-40EE-46DB-B25F-7E74238C6506}" type="presParOf" srcId="{CE042BFA-5389-4FD8-83C3-14F556B04F4B}" destId="{C045CDB0-7B0A-407A-8253-C82083656495}" srcOrd="3" destOrd="0" presId="urn:microsoft.com/office/officeart/2005/8/layout/hierarchy2"/>
    <dgm:cxn modelId="{76459F09-64F3-433E-BD98-2AEE385B9CCC}" type="presParOf" srcId="{C045CDB0-7B0A-407A-8253-C82083656495}" destId="{E1330BF9-FCA8-471F-9F50-DDB3EF5A0835}" srcOrd="0" destOrd="0" presId="urn:microsoft.com/office/officeart/2005/8/layout/hierarchy2"/>
    <dgm:cxn modelId="{CB0D445E-545D-4277-9D7A-7F2B0D818D27}" type="presParOf" srcId="{C045CDB0-7B0A-407A-8253-C82083656495}" destId="{B485443B-9FC5-48A2-A283-FCD8BA4DB6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B77A04-8FE0-4DD9-8E94-00DA55199F4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CBA736-0E00-4D27-B76D-702C6F01C03C}">
      <dgm:prSet phldrT="[Text]"/>
      <dgm:spPr/>
      <dgm:t>
        <a:bodyPr/>
        <a:lstStyle/>
        <a:p>
          <a:r>
            <a:rPr lang="en-US" dirty="0" smtClean="0"/>
            <a:t>Event Proposition</a:t>
          </a:r>
          <a:endParaRPr lang="en-US" dirty="0"/>
        </a:p>
      </dgm:t>
    </dgm:pt>
    <dgm:pt modelId="{7FAC3685-56AB-4CE3-90DF-2284D426008E}" type="parTrans" cxnId="{CEEDED1C-F4BD-4A24-8B68-12801542F544}">
      <dgm:prSet/>
      <dgm:spPr/>
      <dgm:t>
        <a:bodyPr/>
        <a:lstStyle/>
        <a:p>
          <a:endParaRPr lang="en-US"/>
        </a:p>
      </dgm:t>
    </dgm:pt>
    <dgm:pt modelId="{1CAA2D5D-4DA3-43EB-8859-1D202183153B}" type="sibTrans" cxnId="{CEEDED1C-F4BD-4A24-8B68-12801542F544}">
      <dgm:prSet/>
      <dgm:spPr/>
      <dgm:t>
        <a:bodyPr/>
        <a:lstStyle/>
        <a:p>
          <a:endParaRPr lang="en-US"/>
        </a:p>
      </dgm:t>
    </dgm:pt>
    <dgm:pt modelId="{F91714A4-46ED-454B-8158-F0D62FABA21B}">
      <dgm:prSet phldrT="[Text]" custT="1"/>
      <dgm:spPr/>
      <dgm:t>
        <a:bodyPr/>
        <a:lstStyle/>
        <a:p>
          <a:r>
            <a:rPr lang="en-US" sz="2200" dirty="0" smtClean="0"/>
            <a:t>EVENT</a:t>
          </a:r>
        </a:p>
        <a:p>
          <a:r>
            <a:rPr lang="en-US" sz="1400" dirty="0" smtClean="0"/>
            <a:t>(</a:t>
          </a:r>
          <a:r>
            <a:rPr lang="en-US" sz="1400" dirty="0" smtClean="0"/>
            <a:t>the </a:t>
          </a:r>
          <a:r>
            <a:rPr lang="en-US" sz="1400" dirty="0" smtClean="0"/>
            <a:t>Central concept)</a:t>
          </a:r>
          <a:endParaRPr lang="en-US" sz="1400" dirty="0"/>
        </a:p>
      </dgm:t>
    </dgm:pt>
    <dgm:pt modelId="{70773BE0-1DB1-47BC-AE12-414CF9454656}" type="parTrans" cxnId="{87CF5376-F241-4E75-BD26-E402E28D55AA}">
      <dgm:prSet/>
      <dgm:spPr/>
      <dgm:t>
        <a:bodyPr/>
        <a:lstStyle/>
        <a:p>
          <a:endParaRPr lang="en-US"/>
        </a:p>
      </dgm:t>
    </dgm:pt>
    <dgm:pt modelId="{48480F10-0003-4813-9622-DEF17C8ECB89}" type="sibTrans" cxnId="{87CF5376-F241-4E75-BD26-E402E28D55AA}">
      <dgm:prSet/>
      <dgm:spPr/>
      <dgm:t>
        <a:bodyPr/>
        <a:lstStyle/>
        <a:p>
          <a:endParaRPr lang="en-US"/>
        </a:p>
      </dgm:t>
    </dgm:pt>
    <dgm:pt modelId="{D15A4401-5798-4958-9525-3776086D70F9}">
      <dgm:prSet phldrT="[Text]" custT="1"/>
      <dgm:spPr/>
      <dgm:t>
        <a:bodyPr/>
        <a:lstStyle/>
        <a:p>
          <a:r>
            <a:rPr lang="en-US" sz="2200" dirty="0" smtClean="0"/>
            <a:t>Additional THING</a:t>
          </a:r>
        </a:p>
      </dgm:t>
    </dgm:pt>
    <dgm:pt modelId="{C83A5A92-7D13-4FF8-971F-E3DFA195CF8E}" type="parTrans" cxnId="{E4515123-0377-4C95-8AFE-CFE34CFA161F}">
      <dgm:prSet/>
      <dgm:spPr/>
      <dgm:t>
        <a:bodyPr/>
        <a:lstStyle/>
        <a:p>
          <a:endParaRPr lang="en-US"/>
        </a:p>
      </dgm:t>
    </dgm:pt>
    <dgm:pt modelId="{23BDD692-E3D2-4AA1-A7AE-06B0B03A1E7B}" type="sibTrans" cxnId="{E4515123-0377-4C95-8AFE-CFE34CFA161F}">
      <dgm:prSet/>
      <dgm:spPr/>
      <dgm:t>
        <a:bodyPr/>
        <a:lstStyle/>
        <a:p>
          <a:endParaRPr lang="en-US"/>
        </a:p>
      </dgm:t>
    </dgm:pt>
    <dgm:pt modelId="{80C5CEA6-4187-4C3A-822B-B99BC31D5588}" type="pres">
      <dgm:prSet presAssocID="{FCB77A04-8FE0-4DD9-8E94-00DA55199F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627207-51D0-4325-9D00-EF59594C8FCB}" type="pres">
      <dgm:prSet presAssocID="{57CBA736-0E00-4D27-B76D-702C6F01C03C}" presName="root1" presStyleCnt="0"/>
      <dgm:spPr/>
    </dgm:pt>
    <dgm:pt modelId="{7E9E16A8-1B27-4AAD-A9FD-50CA3E5BB67A}" type="pres">
      <dgm:prSet presAssocID="{57CBA736-0E00-4D27-B76D-702C6F01C03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042BFA-5389-4FD8-83C3-14F556B04F4B}" type="pres">
      <dgm:prSet presAssocID="{57CBA736-0E00-4D27-B76D-702C6F01C03C}" presName="level2hierChild" presStyleCnt="0"/>
      <dgm:spPr/>
    </dgm:pt>
    <dgm:pt modelId="{239962F4-6B16-4D55-98F9-81B329FA6991}" type="pres">
      <dgm:prSet presAssocID="{70773BE0-1DB1-47BC-AE12-414CF945465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CFCE4EC-062B-4B64-8982-39B9F3BB3C78}" type="pres">
      <dgm:prSet presAssocID="{70773BE0-1DB1-47BC-AE12-414CF945465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A9B982E-9027-4063-9A17-F8108E452DBC}" type="pres">
      <dgm:prSet presAssocID="{F91714A4-46ED-454B-8158-F0D62FABA21B}" presName="root2" presStyleCnt="0"/>
      <dgm:spPr/>
    </dgm:pt>
    <dgm:pt modelId="{8184E8C8-56AB-4EBE-84A2-542E1EBD5DEC}" type="pres">
      <dgm:prSet presAssocID="{F91714A4-46ED-454B-8158-F0D62FABA21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BB0C7-2D4A-4DEE-B809-E7DB9987E430}" type="pres">
      <dgm:prSet presAssocID="{F91714A4-46ED-454B-8158-F0D62FABA21B}" presName="level3hierChild" presStyleCnt="0"/>
      <dgm:spPr/>
    </dgm:pt>
    <dgm:pt modelId="{DAB9E42F-6106-42C9-B70C-C360E8D0CD2B}" type="pres">
      <dgm:prSet presAssocID="{C83A5A92-7D13-4FF8-971F-E3DFA195CF8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D9753EA-96CF-463B-883C-DE2EB03BFC0C}" type="pres">
      <dgm:prSet presAssocID="{C83A5A92-7D13-4FF8-971F-E3DFA195CF8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045CDB0-7B0A-407A-8253-C82083656495}" type="pres">
      <dgm:prSet presAssocID="{D15A4401-5798-4958-9525-3776086D70F9}" presName="root2" presStyleCnt="0"/>
      <dgm:spPr/>
    </dgm:pt>
    <dgm:pt modelId="{E1330BF9-FCA8-471F-9F50-DDB3EF5A0835}" type="pres">
      <dgm:prSet presAssocID="{D15A4401-5798-4958-9525-3776086D70F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5443B-9FC5-48A2-A283-FCD8BA4DB6CB}" type="pres">
      <dgm:prSet presAssocID="{D15A4401-5798-4958-9525-3776086D70F9}" presName="level3hierChild" presStyleCnt="0"/>
      <dgm:spPr/>
    </dgm:pt>
  </dgm:ptLst>
  <dgm:cxnLst>
    <dgm:cxn modelId="{CEEDED1C-F4BD-4A24-8B68-12801542F544}" srcId="{FCB77A04-8FE0-4DD9-8E94-00DA55199F48}" destId="{57CBA736-0E00-4D27-B76D-702C6F01C03C}" srcOrd="0" destOrd="0" parTransId="{7FAC3685-56AB-4CE3-90DF-2284D426008E}" sibTransId="{1CAA2D5D-4DA3-43EB-8859-1D202183153B}"/>
    <dgm:cxn modelId="{C018DE68-9825-461A-A1C7-5BE7431A5383}" type="presOf" srcId="{57CBA736-0E00-4D27-B76D-702C6F01C03C}" destId="{7E9E16A8-1B27-4AAD-A9FD-50CA3E5BB67A}" srcOrd="0" destOrd="0" presId="urn:microsoft.com/office/officeart/2005/8/layout/hierarchy2"/>
    <dgm:cxn modelId="{817A88DA-6469-445B-B512-2EF8D41A78A0}" type="presOf" srcId="{F91714A4-46ED-454B-8158-F0D62FABA21B}" destId="{8184E8C8-56AB-4EBE-84A2-542E1EBD5DEC}" srcOrd="0" destOrd="0" presId="urn:microsoft.com/office/officeart/2005/8/layout/hierarchy2"/>
    <dgm:cxn modelId="{680957CA-0114-4C46-A614-5563A1B9F7A6}" type="presOf" srcId="{D15A4401-5798-4958-9525-3776086D70F9}" destId="{E1330BF9-FCA8-471F-9F50-DDB3EF5A0835}" srcOrd="0" destOrd="0" presId="urn:microsoft.com/office/officeart/2005/8/layout/hierarchy2"/>
    <dgm:cxn modelId="{7BD8664A-726C-4014-B9A8-F265A193B746}" type="presOf" srcId="{70773BE0-1DB1-47BC-AE12-414CF9454656}" destId="{ECFCE4EC-062B-4B64-8982-39B9F3BB3C78}" srcOrd="1" destOrd="0" presId="urn:microsoft.com/office/officeart/2005/8/layout/hierarchy2"/>
    <dgm:cxn modelId="{94138F4F-932E-4A22-B0FB-C2B609420753}" type="presOf" srcId="{70773BE0-1DB1-47BC-AE12-414CF9454656}" destId="{239962F4-6B16-4D55-98F9-81B329FA6991}" srcOrd="0" destOrd="0" presId="urn:microsoft.com/office/officeart/2005/8/layout/hierarchy2"/>
    <dgm:cxn modelId="{87CF5376-F241-4E75-BD26-E402E28D55AA}" srcId="{57CBA736-0E00-4D27-B76D-702C6F01C03C}" destId="{F91714A4-46ED-454B-8158-F0D62FABA21B}" srcOrd="0" destOrd="0" parTransId="{70773BE0-1DB1-47BC-AE12-414CF9454656}" sibTransId="{48480F10-0003-4813-9622-DEF17C8ECB89}"/>
    <dgm:cxn modelId="{E4515123-0377-4C95-8AFE-CFE34CFA161F}" srcId="{57CBA736-0E00-4D27-B76D-702C6F01C03C}" destId="{D15A4401-5798-4958-9525-3776086D70F9}" srcOrd="1" destOrd="0" parTransId="{C83A5A92-7D13-4FF8-971F-E3DFA195CF8E}" sibTransId="{23BDD692-E3D2-4AA1-A7AE-06B0B03A1E7B}"/>
    <dgm:cxn modelId="{77C218DD-BCD2-4BD0-82C8-8599CB349FB1}" type="presOf" srcId="{FCB77A04-8FE0-4DD9-8E94-00DA55199F48}" destId="{80C5CEA6-4187-4C3A-822B-B99BC31D5588}" srcOrd="0" destOrd="0" presId="urn:microsoft.com/office/officeart/2005/8/layout/hierarchy2"/>
    <dgm:cxn modelId="{1C0961FB-CE40-47F3-A237-FC91767B3535}" type="presOf" srcId="{C83A5A92-7D13-4FF8-971F-E3DFA195CF8E}" destId="{DAB9E42F-6106-42C9-B70C-C360E8D0CD2B}" srcOrd="0" destOrd="0" presId="urn:microsoft.com/office/officeart/2005/8/layout/hierarchy2"/>
    <dgm:cxn modelId="{D059F7CA-3E06-41AE-86DF-EE21CED1759C}" type="presOf" srcId="{C83A5A92-7D13-4FF8-971F-E3DFA195CF8E}" destId="{5D9753EA-96CF-463B-883C-DE2EB03BFC0C}" srcOrd="1" destOrd="0" presId="urn:microsoft.com/office/officeart/2005/8/layout/hierarchy2"/>
    <dgm:cxn modelId="{E078EDC6-2CE4-423F-8529-6EDAF0048A09}" type="presParOf" srcId="{80C5CEA6-4187-4C3A-822B-B99BC31D5588}" destId="{FB627207-51D0-4325-9D00-EF59594C8FCB}" srcOrd="0" destOrd="0" presId="urn:microsoft.com/office/officeart/2005/8/layout/hierarchy2"/>
    <dgm:cxn modelId="{A9D653A2-3413-4AD0-AA09-6AE4F15E1936}" type="presParOf" srcId="{FB627207-51D0-4325-9D00-EF59594C8FCB}" destId="{7E9E16A8-1B27-4AAD-A9FD-50CA3E5BB67A}" srcOrd="0" destOrd="0" presId="urn:microsoft.com/office/officeart/2005/8/layout/hierarchy2"/>
    <dgm:cxn modelId="{B0D61FF2-2A71-45A0-B83C-828DDD658050}" type="presParOf" srcId="{FB627207-51D0-4325-9D00-EF59594C8FCB}" destId="{CE042BFA-5389-4FD8-83C3-14F556B04F4B}" srcOrd="1" destOrd="0" presId="urn:microsoft.com/office/officeart/2005/8/layout/hierarchy2"/>
    <dgm:cxn modelId="{60151E7C-071E-4D3A-8B47-61C8FFC26F52}" type="presParOf" srcId="{CE042BFA-5389-4FD8-83C3-14F556B04F4B}" destId="{239962F4-6B16-4D55-98F9-81B329FA6991}" srcOrd="0" destOrd="0" presId="urn:microsoft.com/office/officeart/2005/8/layout/hierarchy2"/>
    <dgm:cxn modelId="{25212A2A-32E4-4FF7-84CD-E1C89FCCA57B}" type="presParOf" srcId="{239962F4-6B16-4D55-98F9-81B329FA6991}" destId="{ECFCE4EC-062B-4B64-8982-39B9F3BB3C78}" srcOrd="0" destOrd="0" presId="urn:microsoft.com/office/officeart/2005/8/layout/hierarchy2"/>
    <dgm:cxn modelId="{D515FFB8-6BDB-4E3B-B3D3-B0235BEC0611}" type="presParOf" srcId="{CE042BFA-5389-4FD8-83C3-14F556B04F4B}" destId="{4A9B982E-9027-4063-9A17-F8108E452DBC}" srcOrd="1" destOrd="0" presId="urn:microsoft.com/office/officeart/2005/8/layout/hierarchy2"/>
    <dgm:cxn modelId="{525ADED5-3895-4703-A190-9DEB365727FD}" type="presParOf" srcId="{4A9B982E-9027-4063-9A17-F8108E452DBC}" destId="{8184E8C8-56AB-4EBE-84A2-542E1EBD5DEC}" srcOrd="0" destOrd="0" presId="urn:microsoft.com/office/officeart/2005/8/layout/hierarchy2"/>
    <dgm:cxn modelId="{20EE1C95-6099-47C4-AAC9-17FEC798E80A}" type="presParOf" srcId="{4A9B982E-9027-4063-9A17-F8108E452DBC}" destId="{54BBB0C7-2D4A-4DEE-B809-E7DB9987E430}" srcOrd="1" destOrd="0" presId="urn:microsoft.com/office/officeart/2005/8/layout/hierarchy2"/>
    <dgm:cxn modelId="{995B0820-E54E-4F5D-99CE-69D3448572C0}" type="presParOf" srcId="{CE042BFA-5389-4FD8-83C3-14F556B04F4B}" destId="{DAB9E42F-6106-42C9-B70C-C360E8D0CD2B}" srcOrd="2" destOrd="0" presId="urn:microsoft.com/office/officeart/2005/8/layout/hierarchy2"/>
    <dgm:cxn modelId="{F4DF864F-6F8A-4178-999E-710103D4A829}" type="presParOf" srcId="{DAB9E42F-6106-42C9-B70C-C360E8D0CD2B}" destId="{5D9753EA-96CF-463B-883C-DE2EB03BFC0C}" srcOrd="0" destOrd="0" presId="urn:microsoft.com/office/officeart/2005/8/layout/hierarchy2"/>
    <dgm:cxn modelId="{EF8E2D0E-CBA0-4F0D-AD86-2B3D67781407}" type="presParOf" srcId="{CE042BFA-5389-4FD8-83C3-14F556B04F4B}" destId="{C045CDB0-7B0A-407A-8253-C82083656495}" srcOrd="3" destOrd="0" presId="urn:microsoft.com/office/officeart/2005/8/layout/hierarchy2"/>
    <dgm:cxn modelId="{2B65F6C1-F8EA-434A-A4E1-3D47434AF341}" type="presParOf" srcId="{C045CDB0-7B0A-407A-8253-C82083656495}" destId="{E1330BF9-FCA8-471F-9F50-DDB3EF5A0835}" srcOrd="0" destOrd="0" presId="urn:microsoft.com/office/officeart/2005/8/layout/hierarchy2"/>
    <dgm:cxn modelId="{5F99CBF0-0B40-438D-BEA9-761C8FA1E391}" type="presParOf" srcId="{C045CDB0-7B0A-407A-8253-C82083656495}" destId="{B485443B-9FC5-48A2-A283-FCD8BA4DB6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52E6AE-05EE-456A-9D83-54CAF426F89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5FB6B0-009F-4931-9033-FDFDFF219258}">
      <dgm:prSet phldrT="[Text]" custT="1"/>
      <dgm:spPr/>
      <dgm:t>
        <a:bodyPr/>
        <a:lstStyle/>
        <a:p>
          <a:r>
            <a:rPr lang="en-US" sz="3500" dirty="0" smtClean="0"/>
            <a:t>Thematic Roles                     </a:t>
          </a:r>
          <a:r>
            <a:rPr lang="en-US" sz="1600" dirty="0" smtClean="0"/>
            <a:t>(Saeed, 2009:153-154)</a:t>
          </a:r>
          <a:endParaRPr lang="en-US" sz="1600" dirty="0"/>
        </a:p>
      </dgm:t>
    </dgm:pt>
    <dgm:pt modelId="{67CCF3F9-40A8-4886-AD4C-5951D4DBAD09}" type="parTrans" cxnId="{1C4CC860-6BA9-4267-BC3F-DAE4C30DFDB4}">
      <dgm:prSet/>
      <dgm:spPr/>
      <dgm:t>
        <a:bodyPr/>
        <a:lstStyle/>
        <a:p>
          <a:endParaRPr lang="en-US"/>
        </a:p>
      </dgm:t>
    </dgm:pt>
    <dgm:pt modelId="{0FEEE16E-9020-4ABD-B444-8F3CC178371E}" type="sibTrans" cxnId="{1C4CC860-6BA9-4267-BC3F-DAE4C30DFDB4}">
      <dgm:prSet/>
      <dgm:spPr/>
      <dgm:t>
        <a:bodyPr/>
        <a:lstStyle/>
        <a:p>
          <a:endParaRPr lang="en-US"/>
        </a:p>
      </dgm:t>
    </dgm:pt>
    <dgm:pt modelId="{1CC0B82D-8A03-4A35-8EB9-9C0D49D6CDD1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1228EEB3-5C07-460A-BE7C-A0C8AA988D29}" type="parTrans" cxnId="{B3AF58DA-3257-4007-AC32-BFC22BE9CBE7}">
      <dgm:prSet/>
      <dgm:spPr/>
      <dgm:t>
        <a:bodyPr/>
        <a:lstStyle/>
        <a:p>
          <a:endParaRPr lang="en-US"/>
        </a:p>
      </dgm:t>
    </dgm:pt>
    <dgm:pt modelId="{3797BAA7-E971-4208-BFDD-9548EB8D4428}" type="sibTrans" cxnId="{B3AF58DA-3257-4007-AC32-BFC22BE9CBE7}">
      <dgm:prSet/>
      <dgm:spPr/>
      <dgm:t>
        <a:bodyPr/>
        <a:lstStyle/>
        <a:p>
          <a:endParaRPr lang="en-US"/>
        </a:p>
      </dgm:t>
    </dgm:pt>
    <dgm:pt modelId="{2247188A-FE44-4672-973E-232827C8516B}">
      <dgm:prSet phldrT="[Text]"/>
      <dgm:spPr/>
      <dgm:t>
        <a:bodyPr/>
        <a:lstStyle/>
        <a:p>
          <a:r>
            <a:rPr lang="en-US" dirty="0" smtClean="0"/>
            <a:t>Patient</a:t>
          </a:r>
          <a:endParaRPr lang="en-US" dirty="0"/>
        </a:p>
      </dgm:t>
    </dgm:pt>
    <dgm:pt modelId="{75FA8AC7-41A6-4327-A15D-0D459D9994C3}" type="parTrans" cxnId="{70D2F4CB-5E6A-49C7-9CE6-9CBB6AD07C6F}">
      <dgm:prSet/>
      <dgm:spPr/>
      <dgm:t>
        <a:bodyPr/>
        <a:lstStyle/>
        <a:p>
          <a:endParaRPr lang="en-US"/>
        </a:p>
      </dgm:t>
    </dgm:pt>
    <dgm:pt modelId="{AA4BD140-621F-4239-8C3E-C10407A3C919}" type="sibTrans" cxnId="{70D2F4CB-5E6A-49C7-9CE6-9CBB6AD07C6F}">
      <dgm:prSet/>
      <dgm:spPr/>
      <dgm:t>
        <a:bodyPr/>
        <a:lstStyle/>
        <a:p>
          <a:endParaRPr lang="en-US"/>
        </a:p>
      </dgm:t>
    </dgm:pt>
    <dgm:pt modelId="{A911A59F-70CF-4680-94B4-942640A7BD7B}">
      <dgm:prSet phldrT="[Text]"/>
      <dgm:spPr/>
      <dgm:t>
        <a:bodyPr/>
        <a:lstStyle/>
        <a:p>
          <a:r>
            <a:rPr lang="en-US" dirty="0" smtClean="0"/>
            <a:t>Theme</a:t>
          </a:r>
          <a:endParaRPr lang="en-US" dirty="0"/>
        </a:p>
      </dgm:t>
    </dgm:pt>
    <dgm:pt modelId="{C814E34B-E7D8-4A0C-81D4-3CF5AD08C459}" type="parTrans" cxnId="{40E5CF3C-9313-4D75-AB64-4C2ACAACF122}">
      <dgm:prSet/>
      <dgm:spPr/>
      <dgm:t>
        <a:bodyPr/>
        <a:lstStyle/>
        <a:p>
          <a:endParaRPr lang="en-US"/>
        </a:p>
      </dgm:t>
    </dgm:pt>
    <dgm:pt modelId="{8CB69CD6-EFE0-4A10-AC93-C5FAC5C450AB}" type="sibTrans" cxnId="{40E5CF3C-9313-4D75-AB64-4C2ACAACF122}">
      <dgm:prSet/>
      <dgm:spPr/>
      <dgm:t>
        <a:bodyPr/>
        <a:lstStyle/>
        <a:p>
          <a:endParaRPr lang="en-US"/>
        </a:p>
      </dgm:t>
    </dgm:pt>
    <dgm:pt modelId="{4C1D1F32-6F3B-4A47-98AC-754CD5F2F081}">
      <dgm:prSet phldrT="[Text]"/>
      <dgm:spPr/>
      <dgm:t>
        <a:bodyPr/>
        <a:lstStyle/>
        <a:p>
          <a:r>
            <a:rPr lang="en-US" dirty="0" smtClean="0"/>
            <a:t>Experiencer</a:t>
          </a:r>
          <a:endParaRPr lang="en-US" dirty="0"/>
        </a:p>
      </dgm:t>
    </dgm:pt>
    <dgm:pt modelId="{4107E4BE-ECAC-4033-ADC1-781466C5E042}" type="parTrans" cxnId="{2DDC625F-3F58-49A5-BAF4-399120052BDC}">
      <dgm:prSet/>
      <dgm:spPr/>
      <dgm:t>
        <a:bodyPr/>
        <a:lstStyle/>
        <a:p>
          <a:endParaRPr lang="en-US"/>
        </a:p>
      </dgm:t>
    </dgm:pt>
    <dgm:pt modelId="{A5AA434D-764A-49CA-B5EA-09D502C10560}" type="sibTrans" cxnId="{2DDC625F-3F58-49A5-BAF4-399120052BDC}">
      <dgm:prSet/>
      <dgm:spPr/>
      <dgm:t>
        <a:bodyPr/>
        <a:lstStyle/>
        <a:p>
          <a:endParaRPr lang="en-US"/>
        </a:p>
      </dgm:t>
    </dgm:pt>
    <dgm:pt modelId="{6B8B7A67-CEF4-4144-8B20-C0BD57EDEBD8}">
      <dgm:prSet phldrT="[Text]"/>
      <dgm:spPr/>
      <dgm:t>
        <a:bodyPr/>
        <a:lstStyle/>
        <a:p>
          <a:r>
            <a:rPr lang="en-US" dirty="0" smtClean="0"/>
            <a:t>Beneficiary</a:t>
          </a:r>
          <a:endParaRPr lang="en-US" dirty="0"/>
        </a:p>
      </dgm:t>
    </dgm:pt>
    <dgm:pt modelId="{C4200819-C496-4921-BCDD-FEEDCFC843B1}" type="parTrans" cxnId="{91900F76-00A5-4B2B-B3FB-E960FA5B1866}">
      <dgm:prSet/>
      <dgm:spPr/>
      <dgm:t>
        <a:bodyPr/>
        <a:lstStyle/>
        <a:p>
          <a:endParaRPr lang="en-US"/>
        </a:p>
      </dgm:t>
    </dgm:pt>
    <dgm:pt modelId="{6D148153-EB0A-4E66-97B2-8FEF42E3C084}" type="sibTrans" cxnId="{91900F76-00A5-4B2B-B3FB-E960FA5B1866}">
      <dgm:prSet/>
      <dgm:spPr/>
      <dgm:t>
        <a:bodyPr/>
        <a:lstStyle/>
        <a:p>
          <a:endParaRPr lang="en-US"/>
        </a:p>
      </dgm:t>
    </dgm:pt>
    <dgm:pt modelId="{707BBF6D-D9AA-493D-AE05-C92C37550F28}">
      <dgm:prSet phldrT="[Text]"/>
      <dgm:spPr/>
      <dgm:t>
        <a:bodyPr/>
        <a:lstStyle/>
        <a:p>
          <a:r>
            <a:rPr lang="en-US" dirty="0" smtClean="0"/>
            <a:t>Instrument</a:t>
          </a:r>
          <a:endParaRPr lang="en-US" dirty="0"/>
        </a:p>
      </dgm:t>
    </dgm:pt>
    <dgm:pt modelId="{186F0377-F673-49BB-ABAC-3538D2977C75}" type="parTrans" cxnId="{1AE7B4CA-2303-4686-9F12-F7AF8858C1C0}">
      <dgm:prSet/>
      <dgm:spPr/>
      <dgm:t>
        <a:bodyPr/>
        <a:lstStyle/>
        <a:p>
          <a:endParaRPr lang="en-US"/>
        </a:p>
      </dgm:t>
    </dgm:pt>
    <dgm:pt modelId="{B75806E1-787A-4F40-985C-E44FC3A1667C}" type="sibTrans" cxnId="{1AE7B4CA-2303-4686-9F12-F7AF8858C1C0}">
      <dgm:prSet/>
      <dgm:spPr/>
      <dgm:t>
        <a:bodyPr/>
        <a:lstStyle/>
        <a:p>
          <a:endParaRPr lang="en-US"/>
        </a:p>
      </dgm:t>
    </dgm:pt>
    <dgm:pt modelId="{EC26080E-338F-4B39-B89E-0245673D50EB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30F73984-1CEF-4A72-B1E4-7F6298029D48}" type="parTrans" cxnId="{E743840B-7110-4D9F-BE05-848AF69C4B9F}">
      <dgm:prSet/>
      <dgm:spPr/>
      <dgm:t>
        <a:bodyPr/>
        <a:lstStyle/>
        <a:p>
          <a:endParaRPr lang="en-US"/>
        </a:p>
      </dgm:t>
    </dgm:pt>
    <dgm:pt modelId="{21F3BA2B-3403-43DD-9BBB-57644F4C853C}" type="sibTrans" cxnId="{E743840B-7110-4D9F-BE05-848AF69C4B9F}">
      <dgm:prSet/>
      <dgm:spPr/>
      <dgm:t>
        <a:bodyPr/>
        <a:lstStyle/>
        <a:p>
          <a:endParaRPr lang="en-US"/>
        </a:p>
      </dgm:t>
    </dgm:pt>
    <dgm:pt modelId="{1491C7DE-0A86-4EAE-90CD-EB2FF4785FB9}">
      <dgm:prSet phldrT="[Text]"/>
      <dgm:spPr/>
      <dgm:t>
        <a:bodyPr/>
        <a:lstStyle/>
        <a:p>
          <a:r>
            <a:rPr lang="en-US" dirty="0" smtClean="0"/>
            <a:t>Goal</a:t>
          </a:r>
          <a:endParaRPr lang="en-US" dirty="0"/>
        </a:p>
      </dgm:t>
    </dgm:pt>
    <dgm:pt modelId="{24FB2B4E-42CA-47A7-8A9C-B987056CAEFD}" type="parTrans" cxnId="{66653965-3AEB-483B-BA01-BA1BA54E8FA8}">
      <dgm:prSet/>
      <dgm:spPr/>
      <dgm:t>
        <a:bodyPr/>
        <a:lstStyle/>
        <a:p>
          <a:endParaRPr lang="en-US"/>
        </a:p>
      </dgm:t>
    </dgm:pt>
    <dgm:pt modelId="{FE929D61-C881-4AFF-9AE2-94737B0B6C44}" type="sibTrans" cxnId="{66653965-3AEB-483B-BA01-BA1BA54E8FA8}">
      <dgm:prSet/>
      <dgm:spPr/>
      <dgm:t>
        <a:bodyPr/>
        <a:lstStyle/>
        <a:p>
          <a:endParaRPr lang="en-US"/>
        </a:p>
      </dgm:t>
    </dgm:pt>
    <dgm:pt modelId="{6A38B381-CD11-419F-A381-21FAE90A0C9A}">
      <dgm:prSet phldrT="[Text]"/>
      <dgm:spPr/>
      <dgm:t>
        <a:bodyPr/>
        <a:lstStyle/>
        <a:p>
          <a:r>
            <a:rPr lang="en-US" dirty="0" smtClean="0"/>
            <a:t>Source</a:t>
          </a:r>
          <a:endParaRPr lang="en-US" dirty="0"/>
        </a:p>
      </dgm:t>
    </dgm:pt>
    <dgm:pt modelId="{622D1A8F-F395-4CF8-9512-EA544B58585F}" type="parTrans" cxnId="{052270EE-EE12-46E3-93A2-A7A12135E2D9}">
      <dgm:prSet/>
      <dgm:spPr/>
      <dgm:t>
        <a:bodyPr/>
        <a:lstStyle/>
        <a:p>
          <a:endParaRPr lang="en-US"/>
        </a:p>
      </dgm:t>
    </dgm:pt>
    <dgm:pt modelId="{94A25E95-18A7-4A52-B67F-D964B496F26D}" type="sibTrans" cxnId="{052270EE-EE12-46E3-93A2-A7A12135E2D9}">
      <dgm:prSet/>
      <dgm:spPr/>
      <dgm:t>
        <a:bodyPr/>
        <a:lstStyle/>
        <a:p>
          <a:endParaRPr lang="en-US"/>
        </a:p>
      </dgm:t>
    </dgm:pt>
    <dgm:pt modelId="{DA968D6D-4D38-47D1-AB5D-7D3E7FDCD26A}">
      <dgm:prSet phldrT="[Text]"/>
      <dgm:spPr/>
      <dgm:t>
        <a:bodyPr/>
        <a:lstStyle/>
        <a:p>
          <a:r>
            <a:rPr lang="en-US" dirty="0" smtClean="0"/>
            <a:t>Stimulus</a:t>
          </a:r>
          <a:endParaRPr lang="en-US" dirty="0"/>
        </a:p>
      </dgm:t>
    </dgm:pt>
    <dgm:pt modelId="{D639F5BB-B000-4D52-A3F2-0A63101480EF}" type="parTrans" cxnId="{B89B168F-294B-4FD6-A501-2F6E0661CD14}">
      <dgm:prSet/>
      <dgm:spPr/>
      <dgm:t>
        <a:bodyPr/>
        <a:lstStyle/>
        <a:p>
          <a:endParaRPr lang="en-US"/>
        </a:p>
      </dgm:t>
    </dgm:pt>
    <dgm:pt modelId="{20A9D8F1-3687-42AB-B1B0-35E84CAA2C53}" type="sibTrans" cxnId="{B89B168F-294B-4FD6-A501-2F6E0661CD14}">
      <dgm:prSet/>
      <dgm:spPr/>
      <dgm:t>
        <a:bodyPr/>
        <a:lstStyle/>
        <a:p>
          <a:endParaRPr lang="en-US"/>
        </a:p>
      </dgm:t>
    </dgm:pt>
    <dgm:pt modelId="{AAE925A5-1B06-43ED-BC51-70907778EF8A}" type="pres">
      <dgm:prSet presAssocID="{1652E6AE-05EE-456A-9D83-54CAF426F89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7F68B23-AD80-412F-813B-9461D43CD487}" type="pres">
      <dgm:prSet presAssocID="{DB5FB6B0-009F-4931-9033-FDFDFF219258}" presName="root1" presStyleCnt="0"/>
      <dgm:spPr/>
    </dgm:pt>
    <dgm:pt modelId="{ECFC8FC7-FBA0-4AE0-849F-A92464282F09}" type="pres">
      <dgm:prSet presAssocID="{DB5FB6B0-009F-4931-9033-FDFDFF219258}" presName="LevelOneTextNode" presStyleLbl="node0" presStyleIdx="0" presStyleCnt="1" custScaleX="291178" custScaleY="187344">
        <dgm:presLayoutVars>
          <dgm:chPref val="3"/>
        </dgm:presLayoutVars>
      </dgm:prSet>
      <dgm:spPr/>
    </dgm:pt>
    <dgm:pt modelId="{0FEEF4BC-63F4-4177-ADBE-A101EBA6A23A}" type="pres">
      <dgm:prSet presAssocID="{DB5FB6B0-009F-4931-9033-FDFDFF219258}" presName="level2hierChild" presStyleCnt="0"/>
      <dgm:spPr/>
    </dgm:pt>
    <dgm:pt modelId="{FE8FC602-5841-49EF-BE61-A8FC6F4B42ED}" type="pres">
      <dgm:prSet presAssocID="{1228EEB3-5C07-460A-BE7C-A0C8AA988D29}" presName="conn2-1" presStyleLbl="parChTrans1D2" presStyleIdx="0" presStyleCnt="10"/>
      <dgm:spPr/>
    </dgm:pt>
    <dgm:pt modelId="{46DDEBB6-B41C-4F2F-B206-56812C97DFBE}" type="pres">
      <dgm:prSet presAssocID="{1228EEB3-5C07-460A-BE7C-A0C8AA988D29}" presName="connTx" presStyleLbl="parChTrans1D2" presStyleIdx="0" presStyleCnt="10"/>
      <dgm:spPr/>
    </dgm:pt>
    <dgm:pt modelId="{2A81B6B5-FC48-42F6-AAE3-9ECD06B3D576}" type="pres">
      <dgm:prSet presAssocID="{1CC0B82D-8A03-4A35-8EB9-9C0D49D6CDD1}" presName="root2" presStyleCnt="0"/>
      <dgm:spPr/>
    </dgm:pt>
    <dgm:pt modelId="{3C23F18A-84AF-471B-8CE1-C1BABE87FAC5}" type="pres">
      <dgm:prSet presAssocID="{1CC0B82D-8A03-4A35-8EB9-9C0D49D6CDD1}" presName="LevelTwoTextNode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EB94C8-0E33-4404-9503-56F255D70B93}" type="pres">
      <dgm:prSet presAssocID="{1CC0B82D-8A03-4A35-8EB9-9C0D49D6CDD1}" presName="level3hierChild" presStyleCnt="0"/>
      <dgm:spPr/>
    </dgm:pt>
    <dgm:pt modelId="{D9F443F0-8AC0-4562-A321-52F7505EBB80}" type="pres">
      <dgm:prSet presAssocID="{75FA8AC7-41A6-4327-A15D-0D459D9994C3}" presName="conn2-1" presStyleLbl="parChTrans1D2" presStyleIdx="1" presStyleCnt="10"/>
      <dgm:spPr/>
    </dgm:pt>
    <dgm:pt modelId="{5FA82D69-734B-4E5C-88B6-F5D9DC1955B8}" type="pres">
      <dgm:prSet presAssocID="{75FA8AC7-41A6-4327-A15D-0D459D9994C3}" presName="connTx" presStyleLbl="parChTrans1D2" presStyleIdx="1" presStyleCnt="10"/>
      <dgm:spPr/>
    </dgm:pt>
    <dgm:pt modelId="{15213C69-D64C-4BB3-9B5F-FC9A204A3843}" type="pres">
      <dgm:prSet presAssocID="{2247188A-FE44-4672-973E-232827C8516B}" presName="root2" presStyleCnt="0"/>
      <dgm:spPr/>
    </dgm:pt>
    <dgm:pt modelId="{65A26ABE-2D94-438C-B1F4-7A53649DD738}" type="pres">
      <dgm:prSet presAssocID="{2247188A-FE44-4672-973E-232827C8516B}" presName="LevelTwoTextNode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1D923D-158B-4188-BFFE-3C995598FCB5}" type="pres">
      <dgm:prSet presAssocID="{2247188A-FE44-4672-973E-232827C8516B}" presName="level3hierChild" presStyleCnt="0"/>
      <dgm:spPr/>
    </dgm:pt>
    <dgm:pt modelId="{5CC4C1A1-0CCD-4EC4-9F26-6775B5785E3D}" type="pres">
      <dgm:prSet presAssocID="{C814E34B-E7D8-4A0C-81D4-3CF5AD08C459}" presName="conn2-1" presStyleLbl="parChTrans1D2" presStyleIdx="2" presStyleCnt="10"/>
      <dgm:spPr/>
    </dgm:pt>
    <dgm:pt modelId="{4B12467E-3E77-4201-8EED-CF4E8B9EB616}" type="pres">
      <dgm:prSet presAssocID="{C814E34B-E7D8-4A0C-81D4-3CF5AD08C459}" presName="connTx" presStyleLbl="parChTrans1D2" presStyleIdx="2" presStyleCnt="10"/>
      <dgm:spPr/>
    </dgm:pt>
    <dgm:pt modelId="{5DA3B298-B742-4671-9F32-799FAA58574A}" type="pres">
      <dgm:prSet presAssocID="{A911A59F-70CF-4680-94B4-942640A7BD7B}" presName="root2" presStyleCnt="0"/>
      <dgm:spPr/>
    </dgm:pt>
    <dgm:pt modelId="{70DFDC56-77D0-4C9E-95E2-6DE9F331A40F}" type="pres">
      <dgm:prSet presAssocID="{A911A59F-70CF-4680-94B4-942640A7BD7B}" presName="LevelTwoTextNode" presStyleLbl="node2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06F246-CABC-4BC0-8C46-810C3FB80539}" type="pres">
      <dgm:prSet presAssocID="{A911A59F-70CF-4680-94B4-942640A7BD7B}" presName="level3hierChild" presStyleCnt="0"/>
      <dgm:spPr/>
    </dgm:pt>
    <dgm:pt modelId="{3E8DA00C-FCB7-45BA-983E-90FEF3FD1B72}" type="pres">
      <dgm:prSet presAssocID="{4107E4BE-ECAC-4033-ADC1-781466C5E042}" presName="conn2-1" presStyleLbl="parChTrans1D2" presStyleIdx="3" presStyleCnt="10"/>
      <dgm:spPr/>
    </dgm:pt>
    <dgm:pt modelId="{BDEE5961-866E-42D6-A6D6-26A7174E68AC}" type="pres">
      <dgm:prSet presAssocID="{4107E4BE-ECAC-4033-ADC1-781466C5E042}" presName="connTx" presStyleLbl="parChTrans1D2" presStyleIdx="3" presStyleCnt="10"/>
      <dgm:spPr/>
    </dgm:pt>
    <dgm:pt modelId="{193A722F-8A39-47A9-9CC5-A85813D079B2}" type="pres">
      <dgm:prSet presAssocID="{4C1D1F32-6F3B-4A47-98AC-754CD5F2F081}" presName="root2" presStyleCnt="0"/>
      <dgm:spPr/>
    </dgm:pt>
    <dgm:pt modelId="{5B8F770B-99F5-46E8-8E73-8FFEB8EE417E}" type="pres">
      <dgm:prSet presAssocID="{4C1D1F32-6F3B-4A47-98AC-754CD5F2F081}" presName="LevelTwoTextNode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E9A95C-3FF8-41C0-A9B2-22F4973A4EDA}" type="pres">
      <dgm:prSet presAssocID="{4C1D1F32-6F3B-4A47-98AC-754CD5F2F081}" presName="level3hierChild" presStyleCnt="0"/>
      <dgm:spPr/>
    </dgm:pt>
    <dgm:pt modelId="{11FB4243-A505-4518-A375-4F328A67009F}" type="pres">
      <dgm:prSet presAssocID="{C4200819-C496-4921-BCDD-FEEDCFC843B1}" presName="conn2-1" presStyleLbl="parChTrans1D2" presStyleIdx="4" presStyleCnt="10"/>
      <dgm:spPr/>
    </dgm:pt>
    <dgm:pt modelId="{321A4455-3CF0-4264-8DD6-B8C9CB86CD32}" type="pres">
      <dgm:prSet presAssocID="{C4200819-C496-4921-BCDD-FEEDCFC843B1}" presName="connTx" presStyleLbl="parChTrans1D2" presStyleIdx="4" presStyleCnt="10"/>
      <dgm:spPr/>
    </dgm:pt>
    <dgm:pt modelId="{45394925-DC46-413D-9CC2-98F7FFE5360A}" type="pres">
      <dgm:prSet presAssocID="{6B8B7A67-CEF4-4144-8B20-C0BD57EDEBD8}" presName="root2" presStyleCnt="0"/>
      <dgm:spPr/>
    </dgm:pt>
    <dgm:pt modelId="{79E0205E-5ACE-45A1-988A-A3EAC61017BC}" type="pres">
      <dgm:prSet presAssocID="{6B8B7A67-CEF4-4144-8B20-C0BD57EDEBD8}" presName="LevelTwoTextNode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A009D4-AA97-4CFE-90E6-B1188525FD4C}" type="pres">
      <dgm:prSet presAssocID="{6B8B7A67-CEF4-4144-8B20-C0BD57EDEBD8}" presName="level3hierChild" presStyleCnt="0"/>
      <dgm:spPr/>
    </dgm:pt>
    <dgm:pt modelId="{F2CC1A78-2076-4F6F-9F6F-72266F6416ED}" type="pres">
      <dgm:prSet presAssocID="{186F0377-F673-49BB-ABAC-3538D2977C75}" presName="conn2-1" presStyleLbl="parChTrans1D2" presStyleIdx="5" presStyleCnt="10"/>
      <dgm:spPr/>
    </dgm:pt>
    <dgm:pt modelId="{B127B3C2-5B99-4DD8-AE4C-5FA4F1FCD362}" type="pres">
      <dgm:prSet presAssocID="{186F0377-F673-49BB-ABAC-3538D2977C75}" presName="connTx" presStyleLbl="parChTrans1D2" presStyleIdx="5" presStyleCnt="10"/>
      <dgm:spPr/>
    </dgm:pt>
    <dgm:pt modelId="{E3FA3174-85A2-446A-8E62-F7735442A161}" type="pres">
      <dgm:prSet presAssocID="{707BBF6D-D9AA-493D-AE05-C92C37550F28}" presName="root2" presStyleCnt="0"/>
      <dgm:spPr/>
    </dgm:pt>
    <dgm:pt modelId="{ADED7EF0-E7A7-4267-92BC-8009CD978BB1}" type="pres">
      <dgm:prSet presAssocID="{707BBF6D-D9AA-493D-AE05-C92C37550F28}" presName="LevelTwoTextNode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5CF716-5F14-457E-A81A-F27C1A6F7C38}" type="pres">
      <dgm:prSet presAssocID="{707BBF6D-D9AA-493D-AE05-C92C37550F28}" presName="level3hierChild" presStyleCnt="0"/>
      <dgm:spPr/>
    </dgm:pt>
    <dgm:pt modelId="{E1DE5BFC-32CD-49C2-96C8-4602BF0F57D2}" type="pres">
      <dgm:prSet presAssocID="{30F73984-1CEF-4A72-B1E4-7F6298029D48}" presName="conn2-1" presStyleLbl="parChTrans1D2" presStyleIdx="6" presStyleCnt="10"/>
      <dgm:spPr/>
    </dgm:pt>
    <dgm:pt modelId="{32DFEF0D-FCD7-495A-A24D-6C8580EBE554}" type="pres">
      <dgm:prSet presAssocID="{30F73984-1CEF-4A72-B1E4-7F6298029D48}" presName="connTx" presStyleLbl="parChTrans1D2" presStyleIdx="6" presStyleCnt="10"/>
      <dgm:spPr/>
    </dgm:pt>
    <dgm:pt modelId="{89B82272-2080-448B-92A6-51ECE86AE355}" type="pres">
      <dgm:prSet presAssocID="{EC26080E-338F-4B39-B89E-0245673D50EB}" presName="root2" presStyleCnt="0"/>
      <dgm:spPr/>
    </dgm:pt>
    <dgm:pt modelId="{FB6DB04B-F60C-4CA4-A291-8E3AA7763397}" type="pres">
      <dgm:prSet presAssocID="{EC26080E-338F-4B39-B89E-0245673D50EB}" presName="LevelTwoTextNode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21BB7C-36BE-47E6-BD77-479E15307C5F}" type="pres">
      <dgm:prSet presAssocID="{EC26080E-338F-4B39-B89E-0245673D50EB}" presName="level3hierChild" presStyleCnt="0"/>
      <dgm:spPr/>
    </dgm:pt>
    <dgm:pt modelId="{18AB16EF-1578-40D4-9E23-D85E8101895C}" type="pres">
      <dgm:prSet presAssocID="{24FB2B4E-42CA-47A7-8A9C-B987056CAEFD}" presName="conn2-1" presStyleLbl="parChTrans1D2" presStyleIdx="7" presStyleCnt="10"/>
      <dgm:spPr/>
    </dgm:pt>
    <dgm:pt modelId="{54437069-DE74-4457-AE70-D2C19E1597CE}" type="pres">
      <dgm:prSet presAssocID="{24FB2B4E-42CA-47A7-8A9C-B987056CAEFD}" presName="connTx" presStyleLbl="parChTrans1D2" presStyleIdx="7" presStyleCnt="10"/>
      <dgm:spPr/>
    </dgm:pt>
    <dgm:pt modelId="{AD816119-F9FE-4776-A0AC-9492AB10028D}" type="pres">
      <dgm:prSet presAssocID="{1491C7DE-0A86-4EAE-90CD-EB2FF4785FB9}" presName="root2" presStyleCnt="0"/>
      <dgm:spPr/>
    </dgm:pt>
    <dgm:pt modelId="{664B30DD-6CE0-4EB5-B5A1-7A78CE0852EC}" type="pres">
      <dgm:prSet presAssocID="{1491C7DE-0A86-4EAE-90CD-EB2FF4785FB9}" presName="LevelTwoTextNode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CF24E6-B527-4060-9663-200488146D39}" type="pres">
      <dgm:prSet presAssocID="{1491C7DE-0A86-4EAE-90CD-EB2FF4785FB9}" presName="level3hierChild" presStyleCnt="0"/>
      <dgm:spPr/>
    </dgm:pt>
    <dgm:pt modelId="{8DF521B0-48D4-46D7-B93D-25B38BCD6FB8}" type="pres">
      <dgm:prSet presAssocID="{622D1A8F-F395-4CF8-9512-EA544B58585F}" presName="conn2-1" presStyleLbl="parChTrans1D2" presStyleIdx="8" presStyleCnt="10"/>
      <dgm:spPr/>
    </dgm:pt>
    <dgm:pt modelId="{B24D9AC6-B246-4F7F-B887-8773670508F8}" type="pres">
      <dgm:prSet presAssocID="{622D1A8F-F395-4CF8-9512-EA544B58585F}" presName="connTx" presStyleLbl="parChTrans1D2" presStyleIdx="8" presStyleCnt="10"/>
      <dgm:spPr/>
    </dgm:pt>
    <dgm:pt modelId="{81B671A9-92BB-49D5-81A8-87460CEC12F4}" type="pres">
      <dgm:prSet presAssocID="{6A38B381-CD11-419F-A381-21FAE90A0C9A}" presName="root2" presStyleCnt="0"/>
      <dgm:spPr/>
    </dgm:pt>
    <dgm:pt modelId="{E7F28C1F-BF59-4A0A-9C33-8AF15A2F6FD6}" type="pres">
      <dgm:prSet presAssocID="{6A38B381-CD11-419F-A381-21FAE90A0C9A}" presName="LevelTwoTextNode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E595D0-8CCC-4949-AA7C-4DD7BC49D542}" type="pres">
      <dgm:prSet presAssocID="{6A38B381-CD11-419F-A381-21FAE90A0C9A}" presName="level3hierChild" presStyleCnt="0"/>
      <dgm:spPr/>
    </dgm:pt>
    <dgm:pt modelId="{9E34FA81-0CBB-4831-BC97-531E59421BD8}" type="pres">
      <dgm:prSet presAssocID="{D639F5BB-B000-4D52-A3F2-0A63101480EF}" presName="conn2-1" presStyleLbl="parChTrans1D2" presStyleIdx="9" presStyleCnt="10"/>
      <dgm:spPr/>
    </dgm:pt>
    <dgm:pt modelId="{A2534409-74A1-45CF-BB34-4854B0F08370}" type="pres">
      <dgm:prSet presAssocID="{D639F5BB-B000-4D52-A3F2-0A63101480EF}" presName="connTx" presStyleLbl="parChTrans1D2" presStyleIdx="9" presStyleCnt="10"/>
      <dgm:spPr/>
    </dgm:pt>
    <dgm:pt modelId="{4225AA3A-3926-448A-874B-1DB897D01CB7}" type="pres">
      <dgm:prSet presAssocID="{DA968D6D-4D38-47D1-AB5D-7D3E7FDCD26A}" presName="root2" presStyleCnt="0"/>
      <dgm:spPr/>
    </dgm:pt>
    <dgm:pt modelId="{444BBDAF-795A-4F73-B330-6357C2C24A12}" type="pres">
      <dgm:prSet presAssocID="{DA968D6D-4D38-47D1-AB5D-7D3E7FDCD26A}" presName="LevelTwoTextNode" presStyleLbl="node2" presStyleIdx="9" presStyleCnt="10">
        <dgm:presLayoutVars>
          <dgm:chPref val="3"/>
        </dgm:presLayoutVars>
      </dgm:prSet>
      <dgm:spPr/>
    </dgm:pt>
    <dgm:pt modelId="{8AC986F0-063B-4D1F-A8AA-8BA49665DA1F}" type="pres">
      <dgm:prSet presAssocID="{DA968D6D-4D38-47D1-AB5D-7D3E7FDCD26A}" presName="level3hierChild" presStyleCnt="0"/>
      <dgm:spPr/>
    </dgm:pt>
  </dgm:ptLst>
  <dgm:cxnLst>
    <dgm:cxn modelId="{0517C5A0-1A9B-4DFE-B607-92D6235FD341}" type="presOf" srcId="{1228EEB3-5C07-460A-BE7C-A0C8AA988D29}" destId="{FE8FC602-5841-49EF-BE61-A8FC6F4B42ED}" srcOrd="0" destOrd="0" presId="urn:microsoft.com/office/officeart/2008/layout/HorizontalMultiLevelHierarchy"/>
    <dgm:cxn modelId="{2087E316-52B8-4579-AEC5-FD798618F9EE}" type="presOf" srcId="{C814E34B-E7D8-4A0C-81D4-3CF5AD08C459}" destId="{4B12467E-3E77-4201-8EED-CF4E8B9EB616}" srcOrd="1" destOrd="0" presId="urn:microsoft.com/office/officeart/2008/layout/HorizontalMultiLevelHierarchy"/>
    <dgm:cxn modelId="{C0AD7A80-BEBF-482F-8C68-EB9FD975DDB0}" type="presOf" srcId="{24FB2B4E-42CA-47A7-8A9C-B987056CAEFD}" destId="{18AB16EF-1578-40D4-9E23-D85E8101895C}" srcOrd="0" destOrd="0" presId="urn:microsoft.com/office/officeart/2008/layout/HorizontalMultiLevelHierarchy"/>
    <dgm:cxn modelId="{FDB77080-26A7-43F4-8309-5A295F834FD4}" type="presOf" srcId="{D639F5BB-B000-4D52-A3F2-0A63101480EF}" destId="{9E34FA81-0CBB-4831-BC97-531E59421BD8}" srcOrd="0" destOrd="0" presId="urn:microsoft.com/office/officeart/2008/layout/HorizontalMultiLevelHierarchy"/>
    <dgm:cxn modelId="{57DC1D71-F096-4794-869E-E0F90F026436}" type="presOf" srcId="{4C1D1F32-6F3B-4A47-98AC-754CD5F2F081}" destId="{5B8F770B-99F5-46E8-8E73-8FFEB8EE417E}" srcOrd="0" destOrd="0" presId="urn:microsoft.com/office/officeart/2008/layout/HorizontalMultiLevelHierarchy"/>
    <dgm:cxn modelId="{3CDBB13C-942F-40BF-9A33-1E02C96FAA42}" type="presOf" srcId="{1652E6AE-05EE-456A-9D83-54CAF426F89D}" destId="{AAE925A5-1B06-43ED-BC51-70907778EF8A}" srcOrd="0" destOrd="0" presId="urn:microsoft.com/office/officeart/2008/layout/HorizontalMultiLevelHierarchy"/>
    <dgm:cxn modelId="{0AB76890-C5F0-41EE-A9DB-0E91280DD6F6}" type="presOf" srcId="{C4200819-C496-4921-BCDD-FEEDCFC843B1}" destId="{11FB4243-A505-4518-A375-4F328A67009F}" srcOrd="0" destOrd="0" presId="urn:microsoft.com/office/officeart/2008/layout/HorizontalMultiLevelHierarchy"/>
    <dgm:cxn modelId="{B3AF58DA-3257-4007-AC32-BFC22BE9CBE7}" srcId="{DB5FB6B0-009F-4931-9033-FDFDFF219258}" destId="{1CC0B82D-8A03-4A35-8EB9-9C0D49D6CDD1}" srcOrd="0" destOrd="0" parTransId="{1228EEB3-5C07-460A-BE7C-A0C8AA988D29}" sibTransId="{3797BAA7-E971-4208-BFDD-9548EB8D4428}"/>
    <dgm:cxn modelId="{663A3952-27C6-4864-B8DE-332DB043E833}" type="presOf" srcId="{C4200819-C496-4921-BCDD-FEEDCFC843B1}" destId="{321A4455-3CF0-4264-8DD6-B8C9CB86CD32}" srcOrd="1" destOrd="0" presId="urn:microsoft.com/office/officeart/2008/layout/HorizontalMultiLevelHierarchy"/>
    <dgm:cxn modelId="{3AA0E9ED-162D-4AAD-BC09-EC168DA1000B}" type="presOf" srcId="{6B8B7A67-CEF4-4144-8B20-C0BD57EDEBD8}" destId="{79E0205E-5ACE-45A1-988A-A3EAC61017BC}" srcOrd="0" destOrd="0" presId="urn:microsoft.com/office/officeart/2008/layout/HorizontalMultiLevelHierarchy"/>
    <dgm:cxn modelId="{66653965-3AEB-483B-BA01-BA1BA54E8FA8}" srcId="{DB5FB6B0-009F-4931-9033-FDFDFF219258}" destId="{1491C7DE-0A86-4EAE-90CD-EB2FF4785FB9}" srcOrd="7" destOrd="0" parTransId="{24FB2B4E-42CA-47A7-8A9C-B987056CAEFD}" sibTransId="{FE929D61-C881-4AFF-9AE2-94737B0B6C44}"/>
    <dgm:cxn modelId="{1EA6016A-8E42-473A-A023-118F8DB68314}" type="presOf" srcId="{1CC0B82D-8A03-4A35-8EB9-9C0D49D6CDD1}" destId="{3C23F18A-84AF-471B-8CE1-C1BABE87FAC5}" srcOrd="0" destOrd="0" presId="urn:microsoft.com/office/officeart/2008/layout/HorizontalMultiLevelHierarchy"/>
    <dgm:cxn modelId="{9F91E546-3492-42D9-B6D7-23ACFDFCAB01}" type="presOf" srcId="{D639F5BB-B000-4D52-A3F2-0A63101480EF}" destId="{A2534409-74A1-45CF-BB34-4854B0F08370}" srcOrd="1" destOrd="0" presId="urn:microsoft.com/office/officeart/2008/layout/HorizontalMultiLevelHierarchy"/>
    <dgm:cxn modelId="{40E5CF3C-9313-4D75-AB64-4C2ACAACF122}" srcId="{DB5FB6B0-009F-4931-9033-FDFDFF219258}" destId="{A911A59F-70CF-4680-94B4-942640A7BD7B}" srcOrd="2" destOrd="0" parTransId="{C814E34B-E7D8-4A0C-81D4-3CF5AD08C459}" sibTransId="{8CB69CD6-EFE0-4A10-AC93-C5FAC5C450AB}"/>
    <dgm:cxn modelId="{E743840B-7110-4D9F-BE05-848AF69C4B9F}" srcId="{DB5FB6B0-009F-4931-9033-FDFDFF219258}" destId="{EC26080E-338F-4B39-B89E-0245673D50EB}" srcOrd="6" destOrd="0" parTransId="{30F73984-1CEF-4A72-B1E4-7F6298029D48}" sibTransId="{21F3BA2B-3403-43DD-9BBB-57644F4C853C}"/>
    <dgm:cxn modelId="{20156821-D8E2-46BD-8476-B905AD6B422B}" type="presOf" srcId="{30F73984-1CEF-4A72-B1E4-7F6298029D48}" destId="{E1DE5BFC-32CD-49C2-96C8-4602BF0F57D2}" srcOrd="0" destOrd="0" presId="urn:microsoft.com/office/officeart/2008/layout/HorizontalMultiLevelHierarchy"/>
    <dgm:cxn modelId="{1AE7B4CA-2303-4686-9F12-F7AF8858C1C0}" srcId="{DB5FB6B0-009F-4931-9033-FDFDFF219258}" destId="{707BBF6D-D9AA-493D-AE05-C92C37550F28}" srcOrd="5" destOrd="0" parTransId="{186F0377-F673-49BB-ABAC-3538D2977C75}" sibTransId="{B75806E1-787A-4F40-985C-E44FC3A1667C}"/>
    <dgm:cxn modelId="{8602815B-9CE9-47E7-9FE9-CDE275E2BB99}" type="presOf" srcId="{30F73984-1CEF-4A72-B1E4-7F6298029D48}" destId="{32DFEF0D-FCD7-495A-A24D-6C8580EBE554}" srcOrd="1" destOrd="0" presId="urn:microsoft.com/office/officeart/2008/layout/HorizontalMultiLevelHierarchy"/>
    <dgm:cxn modelId="{106EBC51-4CE7-4A7D-A25F-CE483DFE0ACD}" type="presOf" srcId="{75FA8AC7-41A6-4327-A15D-0D459D9994C3}" destId="{D9F443F0-8AC0-4562-A321-52F7505EBB80}" srcOrd="0" destOrd="0" presId="urn:microsoft.com/office/officeart/2008/layout/HorizontalMultiLevelHierarchy"/>
    <dgm:cxn modelId="{91900F76-00A5-4B2B-B3FB-E960FA5B1866}" srcId="{DB5FB6B0-009F-4931-9033-FDFDFF219258}" destId="{6B8B7A67-CEF4-4144-8B20-C0BD57EDEBD8}" srcOrd="4" destOrd="0" parTransId="{C4200819-C496-4921-BCDD-FEEDCFC843B1}" sibTransId="{6D148153-EB0A-4E66-97B2-8FEF42E3C084}"/>
    <dgm:cxn modelId="{DFC95345-7EAD-4919-982D-B98BE73508BF}" type="presOf" srcId="{4107E4BE-ECAC-4033-ADC1-781466C5E042}" destId="{3E8DA00C-FCB7-45BA-983E-90FEF3FD1B72}" srcOrd="0" destOrd="0" presId="urn:microsoft.com/office/officeart/2008/layout/HorizontalMultiLevelHierarchy"/>
    <dgm:cxn modelId="{811B10ED-9696-4D3F-A64B-6C70C37D034C}" type="presOf" srcId="{24FB2B4E-42CA-47A7-8A9C-B987056CAEFD}" destId="{54437069-DE74-4457-AE70-D2C19E1597CE}" srcOrd="1" destOrd="0" presId="urn:microsoft.com/office/officeart/2008/layout/HorizontalMultiLevelHierarchy"/>
    <dgm:cxn modelId="{01AF7C3B-D5B1-403F-8FB7-7DFEEFEC187E}" type="presOf" srcId="{622D1A8F-F395-4CF8-9512-EA544B58585F}" destId="{B24D9AC6-B246-4F7F-B887-8773670508F8}" srcOrd="1" destOrd="0" presId="urn:microsoft.com/office/officeart/2008/layout/HorizontalMultiLevelHierarchy"/>
    <dgm:cxn modelId="{974AF4C9-04FD-44B0-9F64-93550E648479}" type="presOf" srcId="{622D1A8F-F395-4CF8-9512-EA544B58585F}" destId="{8DF521B0-48D4-46D7-B93D-25B38BCD6FB8}" srcOrd="0" destOrd="0" presId="urn:microsoft.com/office/officeart/2008/layout/HorizontalMultiLevelHierarchy"/>
    <dgm:cxn modelId="{052270EE-EE12-46E3-93A2-A7A12135E2D9}" srcId="{DB5FB6B0-009F-4931-9033-FDFDFF219258}" destId="{6A38B381-CD11-419F-A381-21FAE90A0C9A}" srcOrd="8" destOrd="0" parTransId="{622D1A8F-F395-4CF8-9512-EA544B58585F}" sibTransId="{94A25E95-18A7-4A52-B67F-D964B496F26D}"/>
    <dgm:cxn modelId="{2DDC625F-3F58-49A5-BAF4-399120052BDC}" srcId="{DB5FB6B0-009F-4931-9033-FDFDFF219258}" destId="{4C1D1F32-6F3B-4A47-98AC-754CD5F2F081}" srcOrd="3" destOrd="0" parTransId="{4107E4BE-ECAC-4033-ADC1-781466C5E042}" sibTransId="{A5AA434D-764A-49CA-B5EA-09D502C10560}"/>
    <dgm:cxn modelId="{70D2F4CB-5E6A-49C7-9CE6-9CBB6AD07C6F}" srcId="{DB5FB6B0-009F-4931-9033-FDFDFF219258}" destId="{2247188A-FE44-4672-973E-232827C8516B}" srcOrd="1" destOrd="0" parTransId="{75FA8AC7-41A6-4327-A15D-0D459D9994C3}" sibTransId="{AA4BD140-621F-4239-8C3E-C10407A3C919}"/>
    <dgm:cxn modelId="{9BFF3D81-41AF-4FB7-A6AD-3EF0DBBB0645}" type="presOf" srcId="{EC26080E-338F-4B39-B89E-0245673D50EB}" destId="{FB6DB04B-F60C-4CA4-A291-8E3AA7763397}" srcOrd="0" destOrd="0" presId="urn:microsoft.com/office/officeart/2008/layout/HorizontalMultiLevelHierarchy"/>
    <dgm:cxn modelId="{7A6CCF61-62A9-404B-8B77-E9596C7E2488}" type="presOf" srcId="{DB5FB6B0-009F-4931-9033-FDFDFF219258}" destId="{ECFC8FC7-FBA0-4AE0-849F-A92464282F09}" srcOrd="0" destOrd="0" presId="urn:microsoft.com/office/officeart/2008/layout/HorizontalMultiLevelHierarchy"/>
    <dgm:cxn modelId="{D6CEDCFC-B840-4B55-A100-3D836CD162C2}" type="presOf" srcId="{1228EEB3-5C07-460A-BE7C-A0C8AA988D29}" destId="{46DDEBB6-B41C-4F2F-B206-56812C97DFBE}" srcOrd="1" destOrd="0" presId="urn:microsoft.com/office/officeart/2008/layout/HorizontalMultiLevelHierarchy"/>
    <dgm:cxn modelId="{845182E7-ADAB-4E27-9DA2-6D8466A5C200}" type="presOf" srcId="{186F0377-F673-49BB-ABAC-3538D2977C75}" destId="{B127B3C2-5B99-4DD8-AE4C-5FA4F1FCD362}" srcOrd="1" destOrd="0" presId="urn:microsoft.com/office/officeart/2008/layout/HorizontalMultiLevelHierarchy"/>
    <dgm:cxn modelId="{1C4CC860-6BA9-4267-BC3F-DAE4C30DFDB4}" srcId="{1652E6AE-05EE-456A-9D83-54CAF426F89D}" destId="{DB5FB6B0-009F-4931-9033-FDFDFF219258}" srcOrd="0" destOrd="0" parTransId="{67CCF3F9-40A8-4886-AD4C-5951D4DBAD09}" sibTransId="{0FEEE16E-9020-4ABD-B444-8F3CC178371E}"/>
    <dgm:cxn modelId="{A011657E-FB7C-4285-AB47-38CB7A777F3B}" type="presOf" srcId="{A911A59F-70CF-4680-94B4-942640A7BD7B}" destId="{70DFDC56-77D0-4C9E-95E2-6DE9F331A40F}" srcOrd="0" destOrd="0" presId="urn:microsoft.com/office/officeart/2008/layout/HorizontalMultiLevelHierarchy"/>
    <dgm:cxn modelId="{5E5CA5BD-9CF9-434E-B19B-BE2488778838}" type="presOf" srcId="{6A38B381-CD11-419F-A381-21FAE90A0C9A}" destId="{E7F28C1F-BF59-4A0A-9C33-8AF15A2F6FD6}" srcOrd="0" destOrd="0" presId="urn:microsoft.com/office/officeart/2008/layout/HorizontalMultiLevelHierarchy"/>
    <dgm:cxn modelId="{29F17C1A-A4AD-4386-9E03-143BE25E0111}" type="presOf" srcId="{DA968D6D-4D38-47D1-AB5D-7D3E7FDCD26A}" destId="{444BBDAF-795A-4F73-B330-6357C2C24A12}" srcOrd="0" destOrd="0" presId="urn:microsoft.com/office/officeart/2008/layout/HorizontalMultiLevelHierarchy"/>
    <dgm:cxn modelId="{8F4D0765-55A7-47AC-8B56-150B83C0B8CA}" type="presOf" srcId="{1491C7DE-0A86-4EAE-90CD-EB2FF4785FB9}" destId="{664B30DD-6CE0-4EB5-B5A1-7A78CE0852EC}" srcOrd="0" destOrd="0" presId="urn:microsoft.com/office/officeart/2008/layout/HorizontalMultiLevelHierarchy"/>
    <dgm:cxn modelId="{767F2511-9F4F-4F00-BE63-C77D1B92AD39}" type="presOf" srcId="{707BBF6D-D9AA-493D-AE05-C92C37550F28}" destId="{ADED7EF0-E7A7-4267-92BC-8009CD978BB1}" srcOrd="0" destOrd="0" presId="urn:microsoft.com/office/officeart/2008/layout/HorizontalMultiLevelHierarchy"/>
    <dgm:cxn modelId="{8C1CA0D1-A358-4103-A72A-3777F08A4AD4}" type="presOf" srcId="{C814E34B-E7D8-4A0C-81D4-3CF5AD08C459}" destId="{5CC4C1A1-0CCD-4EC4-9F26-6775B5785E3D}" srcOrd="0" destOrd="0" presId="urn:microsoft.com/office/officeart/2008/layout/HorizontalMultiLevelHierarchy"/>
    <dgm:cxn modelId="{DA81BED8-C21A-414C-9842-F2796341F79F}" type="presOf" srcId="{75FA8AC7-41A6-4327-A15D-0D459D9994C3}" destId="{5FA82D69-734B-4E5C-88B6-F5D9DC1955B8}" srcOrd="1" destOrd="0" presId="urn:microsoft.com/office/officeart/2008/layout/HorizontalMultiLevelHierarchy"/>
    <dgm:cxn modelId="{A75CD4FB-6FCB-4E72-B656-B3507222FE1B}" type="presOf" srcId="{186F0377-F673-49BB-ABAC-3538D2977C75}" destId="{F2CC1A78-2076-4F6F-9F6F-72266F6416ED}" srcOrd="0" destOrd="0" presId="urn:microsoft.com/office/officeart/2008/layout/HorizontalMultiLevelHierarchy"/>
    <dgm:cxn modelId="{B89B168F-294B-4FD6-A501-2F6E0661CD14}" srcId="{DB5FB6B0-009F-4931-9033-FDFDFF219258}" destId="{DA968D6D-4D38-47D1-AB5D-7D3E7FDCD26A}" srcOrd="9" destOrd="0" parTransId="{D639F5BB-B000-4D52-A3F2-0A63101480EF}" sibTransId="{20A9D8F1-3687-42AB-B1B0-35E84CAA2C53}"/>
    <dgm:cxn modelId="{CD438274-D2D2-41B8-BA81-819159368184}" type="presOf" srcId="{2247188A-FE44-4672-973E-232827C8516B}" destId="{65A26ABE-2D94-438C-B1F4-7A53649DD738}" srcOrd="0" destOrd="0" presId="urn:microsoft.com/office/officeart/2008/layout/HorizontalMultiLevelHierarchy"/>
    <dgm:cxn modelId="{7D590527-54D8-4447-A564-47CAF5B2B838}" type="presOf" srcId="{4107E4BE-ECAC-4033-ADC1-781466C5E042}" destId="{BDEE5961-866E-42D6-A6D6-26A7174E68AC}" srcOrd="1" destOrd="0" presId="urn:microsoft.com/office/officeart/2008/layout/HorizontalMultiLevelHierarchy"/>
    <dgm:cxn modelId="{FB08670D-4E80-48F8-98CD-6F5D4DD14D18}" type="presParOf" srcId="{AAE925A5-1B06-43ED-BC51-70907778EF8A}" destId="{77F68B23-AD80-412F-813B-9461D43CD487}" srcOrd="0" destOrd="0" presId="urn:microsoft.com/office/officeart/2008/layout/HorizontalMultiLevelHierarchy"/>
    <dgm:cxn modelId="{D107BD07-768C-4E3F-BF36-7529D42D22AB}" type="presParOf" srcId="{77F68B23-AD80-412F-813B-9461D43CD487}" destId="{ECFC8FC7-FBA0-4AE0-849F-A92464282F09}" srcOrd="0" destOrd="0" presId="urn:microsoft.com/office/officeart/2008/layout/HorizontalMultiLevelHierarchy"/>
    <dgm:cxn modelId="{694F16CF-9C22-448E-B707-219D5ED547BD}" type="presParOf" srcId="{77F68B23-AD80-412F-813B-9461D43CD487}" destId="{0FEEF4BC-63F4-4177-ADBE-A101EBA6A23A}" srcOrd="1" destOrd="0" presId="urn:microsoft.com/office/officeart/2008/layout/HorizontalMultiLevelHierarchy"/>
    <dgm:cxn modelId="{A5EDE04E-FE6D-4C43-82BF-287D3BCB1C28}" type="presParOf" srcId="{0FEEF4BC-63F4-4177-ADBE-A101EBA6A23A}" destId="{FE8FC602-5841-49EF-BE61-A8FC6F4B42ED}" srcOrd="0" destOrd="0" presId="urn:microsoft.com/office/officeart/2008/layout/HorizontalMultiLevelHierarchy"/>
    <dgm:cxn modelId="{A55DA2FB-844B-479F-80B9-2E526F26848A}" type="presParOf" srcId="{FE8FC602-5841-49EF-BE61-A8FC6F4B42ED}" destId="{46DDEBB6-B41C-4F2F-B206-56812C97DFBE}" srcOrd="0" destOrd="0" presId="urn:microsoft.com/office/officeart/2008/layout/HorizontalMultiLevelHierarchy"/>
    <dgm:cxn modelId="{7B54C595-249B-4E56-89D9-0BD9E225D0B6}" type="presParOf" srcId="{0FEEF4BC-63F4-4177-ADBE-A101EBA6A23A}" destId="{2A81B6B5-FC48-42F6-AAE3-9ECD06B3D576}" srcOrd="1" destOrd="0" presId="urn:microsoft.com/office/officeart/2008/layout/HorizontalMultiLevelHierarchy"/>
    <dgm:cxn modelId="{40A94C04-24AB-42FB-B5FE-3BF7BE06154A}" type="presParOf" srcId="{2A81B6B5-FC48-42F6-AAE3-9ECD06B3D576}" destId="{3C23F18A-84AF-471B-8CE1-C1BABE87FAC5}" srcOrd="0" destOrd="0" presId="urn:microsoft.com/office/officeart/2008/layout/HorizontalMultiLevelHierarchy"/>
    <dgm:cxn modelId="{2DA4CB21-1235-414A-B93E-3C6877CCD096}" type="presParOf" srcId="{2A81B6B5-FC48-42F6-AAE3-9ECD06B3D576}" destId="{BDEB94C8-0E33-4404-9503-56F255D70B93}" srcOrd="1" destOrd="0" presId="urn:microsoft.com/office/officeart/2008/layout/HorizontalMultiLevelHierarchy"/>
    <dgm:cxn modelId="{6AE61712-4CB4-47B7-8EBE-426FCE9AC10C}" type="presParOf" srcId="{0FEEF4BC-63F4-4177-ADBE-A101EBA6A23A}" destId="{D9F443F0-8AC0-4562-A321-52F7505EBB80}" srcOrd="2" destOrd="0" presId="urn:microsoft.com/office/officeart/2008/layout/HorizontalMultiLevelHierarchy"/>
    <dgm:cxn modelId="{0930AF3C-A279-4086-81F1-0D0EBBAE0482}" type="presParOf" srcId="{D9F443F0-8AC0-4562-A321-52F7505EBB80}" destId="{5FA82D69-734B-4E5C-88B6-F5D9DC1955B8}" srcOrd="0" destOrd="0" presId="urn:microsoft.com/office/officeart/2008/layout/HorizontalMultiLevelHierarchy"/>
    <dgm:cxn modelId="{C85683BD-6084-4593-A368-9141CA9D8274}" type="presParOf" srcId="{0FEEF4BC-63F4-4177-ADBE-A101EBA6A23A}" destId="{15213C69-D64C-4BB3-9B5F-FC9A204A3843}" srcOrd="3" destOrd="0" presId="urn:microsoft.com/office/officeart/2008/layout/HorizontalMultiLevelHierarchy"/>
    <dgm:cxn modelId="{233121FC-738E-4C1F-B943-458EE0A3F8F8}" type="presParOf" srcId="{15213C69-D64C-4BB3-9B5F-FC9A204A3843}" destId="{65A26ABE-2D94-438C-B1F4-7A53649DD738}" srcOrd="0" destOrd="0" presId="urn:microsoft.com/office/officeart/2008/layout/HorizontalMultiLevelHierarchy"/>
    <dgm:cxn modelId="{CB4E0F89-6ED9-4621-9DA4-61F0BB9E9E7B}" type="presParOf" srcId="{15213C69-D64C-4BB3-9B5F-FC9A204A3843}" destId="{C01D923D-158B-4188-BFFE-3C995598FCB5}" srcOrd="1" destOrd="0" presId="urn:microsoft.com/office/officeart/2008/layout/HorizontalMultiLevelHierarchy"/>
    <dgm:cxn modelId="{20BD5B74-80F1-4BFE-99EE-001049BD6EE3}" type="presParOf" srcId="{0FEEF4BC-63F4-4177-ADBE-A101EBA6A23A}" destId="{5CC4C1A1-0CCD-4EC4-9F26-6775B5785E3D}" srcOrd="4" destOrd="0" presId="urn:microsoft.com/office/officeart/2008/layout/HorizontalMultiLevelHierarchy"/>
    <dgm:cxn modelId="{919AB9D4-C263-4F0E-8A23-616D1EE5DE03}" type="presParOf" srcId="{5CC4C1A1-0CCD-4EC4-9F26-6775B5785E3D}" destId="{4B12467E-3E77-4201-8EED-CF4E8B9EB616}" srcOrd="0" destOrd="0" presId="urn:microsoft.com/office/officeart/2008/layout/HorizontalMultiLevelHierarchy"/>
    <dgm:cxn modelId="{9E4FD70A-0E0E-43AF-B63B-B83F32C98759}" type="presParOf" srcId="{0FEEF4BC-63F4-4177-ADBE-A101EBA6A23A}" destId="{5DA3B298-B742-4671-9F32-799FAA58574A}" srcOrd="5" destOrd="0" presId="urn:microsoft.com/office/officeart/2008/layout/HorizontalMultiLevelHierarchy"/>
    <dgm:cxn modelId="{A7092C17-3DAA-4A24-896E-57C6C22CBCA2}" type="presParOf" srcId="{5DA3B298-B742-4671-9F32-799FAA58574A}" destId="{70DFDC56-77D0-4C9E-95E2-6DE9F331A40F}" srcOrd="0" destOrd="0" presId="urn:microsoft.com/office/officeart/2008/layout/HorizontalMultiLevelHierarchy"/>
    <dgm:cxn modelId="{B828383C-E193-4C51-9C15-1AC090382972}" type="presParOf" srcId="{5DA3B298-B742-4671-9F32-799FAA58574A}" destId="{2906F246-CABC-4BC0-8C46-810C3FB80539}" srcOrd="1" destOrd="0" presId="urn:microsoft.com/office/officeart/2008/layout/HorizontalMultiLevelHierarchy"/>
    <dgm:cxn modelId="{FB5CA93A-4037-4576-828B-27437EA3B913}" type="presParOf" srcId="{0FEEF4BC-63F4-4177-ADBE-A101EBA6A23A}" destId="{3E8DA00C-FCB7-45BA-983E-90FEF3FD1B72}" srcOrd="6" destOrd="0" presId="urn:microsoft.com/office/officeart/2008/layout/HorizontalMultiLevelHierarchy"/>
    <dgm:cxn modelId="{78033997-8E05-4704-9CB7-78F7CC773239}" type="presParOf" srcId="{3E8DA00C-FCB7-45BA-983E-90FEF3FD1B72}" destId="{BDEE5961-866E-42D6-A6D6-26A7174E68AC}" srcOrd="0" destOrd="0" presId="urn:microsoft.com/office/officeart/2008/layout/HorizontalMultiLevelHierarchy"/>
    <dgm:cxn modelId="{5082FC26-5074-4F09-91E6-2619709A438D}" type="presParOf" srcId="{0FEEF4BC-63F4-4177-ADBE-A101EBA6A23A}" destId="{193A722F-8A39-47A9-9CC5-A85813D079B2}" srcOrd="7" destOrd="0" presId="urn:microsoft.com/office/officeart/2008/layout/HorizontalMultiLevelHierarchy"/>
    <dgm:cxn modelId="{A3D5BB55-184C-4E14-910A-A7144012D783}" type="presParOf" srcId="{193A722F-8A39-47A9-9CC5-A85813D079B2}" destId="{5B8F770B-99F5-46E8-8E73-8FFEB8EE417E}" srcOrd="0" destOrd="0" presId="urn:microsoft.com/office/officeart/2008/layout/HorizontalMultiLevelHierarchy"/>
    <dgm:cxn modelId="{30ED86A3-18DB-412A-A97F-CAB99DF42AF2}" type="presParOf" srcId="{193A722F-8A39-47A9-9CC5-A85813D079B2}" destId="{B0E9A95C-3FF8-41C0-A9B2-22F4973A4EDA}" srcOrd="1" destOrd="0" presId="urn:microsoft.com/office/officeart/2008/layout/HorizontalMultiLevelHierarchy"/>
    <dgm:cxn modelId="{7A961288-4563-46F5-9A38-1E6721D36763}" type="presParOf" srcId="{0FEEF4BC-63F4-4177-ADBE-A101EBA6A23A}" destId="{11FB4243-A505-4518-A375-4F328A67009F}" srcOrd="8" destOrd="0" presId="urn:microsoft.com/office/officeart/2008/layout/HorizontalMultiLevelHierarchy"/>
    <dgm:cxn modelId="{D24E109B-9FBF-4CF2-B865-7C21699A08AB}" type="presParOf" srcId="{11FB4243-A505-4518-A375-4F328A67009F}" destId="{321A4455-3CF0-4264-8DD6-B8C9CB86CD32}" srcOrd="0" destOrd="0" presId="urn:microsoft.com/office/officeart/2008/layout/HorizontalMultiLevelHierarchy"/>
    <dgm:cxn modelId="{0C1C7200-9312-4EFF-80C6-69B76EA434B8}" type="presParOf" srcId="{0FEEF4BC-63F4-4177-ADBE-A101EBA6A23A}" destId="{45394925-DC46-413D-9CC2-98F7FFE5360A}" srcOrd="9" destOrd="0" presId="urn:microsoft.com/office/officeart/2008/layout/HorizontalMultiLevelHierarchy"/>
    <dgm:cxn modelId="{9F9F14BB-CFD2-4946-8799-E047BE662993}" type="presParOf" srcId="{45394925-DC46-413D-9CC2-98F7FFE5360A}" destId="{79E0205E-5ACE-45A1-988A-A3EAC61017BC}" srcOrd="0" destOrd="0" presId="urn:microsoft.com/office/officeart/2008/layout/HorizontalMultiLevelHierarchy"/>
    <dgm:cxn modelId="{78A1FA88-7B42-4275-8FBC-B092ACAD59C8}" type="presParOf" srcId="{45394925-DC46-413D-9CC2-98F7FFE5360A}" destId="{04A009D4-AA97-4CFE-90E6-B1188525FD4C}" srcOrd="1" destOrd="0" presId="urn:microsoft.com/office/officeart/2008/layout/HorizontalMultiLevelHierarchy"/>
    <dgm:cxn modelId="{806745AC-E6CC-475F-8833-B6CEBED0A38F}" type="presParOf" srcId="{0FEEF4BC-63F4-4177-ADBE-A101EBA6A23A}" destId="{F2CC1A78-2076-4F6F-9F6F-72266F6416ED}" srcOrd="10" destOrd="0" presId="urn:microsoft.com/office/officeart/2008/layout/HorizontalMultiLevelHierarchy"/>
    <dgm:cxn modelId="{48A003EB-AD7D-483C-8455-0E20D7F13CDA}" type="presParOf" srcId="{F2CC1A78-2076-4F6F-9F6F-72266F6416ED}" destId="{B127B3C2-5B99-4DD8-AE4C-5FA4F1FCD362}" srcOrd="0" destOrd="0" presId="urn:microsoft.com/office/officeart/2008/layout/HorizontalMultiLevelHierarchy"/>
    <dgm:cxn modelId="{5979D50D-32D4-48D9-A006-42B7064BA22E}" type="presParOf" srcId="{0FEEF4BC-63F4-4177-ADBE-A101EBA6A23A}" destId="{E3FA3174-85A2-446A-8E62-F7735442A161}" srcOrd="11" destOrd="0" presId="urn:microsoft.com/office/officeart/2008/layout/HorizontalMultiLevelHierarchy"/>
    <dgm:cxn modelId="{A5C9D520-593C-4E2B-9CAA-616CF55049AC}" type="presParOf" srcId="{E3FA3174-85A2-446A-8E62-F7735442A161}" destId="{ADED7EF0-E7A7-4267-92BC-8009CD978BB1}" srcOrd="0" destOrd="0" presId="urn:microsoft.com/office/officeart/2008/layout/HorizontalMultiLevelHierarchy"/>
    <dgm:cxn modelId="{54534FD6-E4EE-462A-B53B-8C4E8B8BC1AC}" type="presParOf" srcId="{E3FA3174-85A2-446A-8E62-F7735442A161}" destId="{AB5CF716-5F14-457E-A81A-F27C1A6F7C38}" srcOrd="1" destOrd="0" presId="urn:microsoft.com/office/officeart/2008/layout/HorizontalMultiLevelHierarchy"/>
    <dgm:cxn modelId="{1C177679-82C9-453D-B4C3-C39511BF35B1}" type="presParOf" srcId="{0FEEF4BC-63F4-4177-ADBE-A101EBA6A23A}" destId="{E1DE5BFC-32CD-49C2-96C8-4602BF0F57D2}" srcOrd="12" destOrd="0" presId="urn:microsoft.com/office/officeart/2008/layout/HorizontalMultiLevelHierarchy"/>
    <dgm:cxn modelId="{172FF763-2F50-43FC-A236-BAB3D1FD2D34}" type="presParOf" srcId="{E1DE5BFC-32CD-49C2-96C8-4602BF0F57D2}" destId="{32DFEF0D-FCD7-495A-A24D-6C8580EBE554}" srcOrd="0" destOrd="0" presId="urn:microsoft.com/office/officeart/2008/layout/HorizontalMultiLevelHierarchy"/>
    <dgm:cxn modelId="{5C18DD2B-20BA-4D8A-9AD2-DD0E2C20BDE9}" type="presParOf" srcId="{0FEEF4BC-63F4-4177-ADBE-A101EBA6A23A}" destId="{89B82272-2080-448B-92A6-51ECE86AE355}" srcOrd="13" destOrd="0" presId="urn:microsoft.com/office/officeart/2008/layout/HorizontalMultiLevelHierarchy"/>
    <dgm:cxn modelId="{76240E3B-5AA7-43F4-B1F6-E5D39E35AB09}" type="presParOf" srcId="{89B82272-2080-448B-92A6-51ECE86AE355}" destId="{FB6DB04B-F60C-4CA4-A291-8E3AA7763397}" srcOrd="0" destOrd="0" presId="urn:microsoft.com/office/officeart/2008/layout/HorizontalMultiLevelHierarchy"/>
    <dgm:cxn modelId="{8293AF8D-1350-4013-BBE7-298630C416F8}" type="presParOf" srcId="{89B82272-2080-448B-92A6-51ECE86AE355}" destId="{7921BB7C-36BE-47E6-BD77-479E15307C5F}" srcOrd="1" destOrd="0" presId="urn:microsoft.com/office/officeart/2008/layout/HorizontalMultiLevelHierarchy"/>
    <dgm:cxn modelId="{9D832039-F82E-4AFA-B163-DD2FF470D3BB}" type="presParOf" srcId="{0FEEF4BC-63F4-4177-ADBE-A101EBA6A23A}" destId="{18AB16EF-1578-40D4-9E23-D85E8101895C}" srcOrd="14" destOrd="0" presId="urn:microsoft.com/office/officeart/2008/layout/HorizontalMultiLevelHierarchy"/>
    <dgm:cxn modelId="{4A32866B-B3FD-4BF1-8C9B-23C815FE16BF}" type="presParOf" srcId="{18AB16EF-1578-40D4-9E23-D85E8101895C}" destId="{54437069-DE74-4457-AE70-D2C19E1597CE}" srcOrd="0" destOrd="0" presId="urn:microsoft.com/office/officeart/2008/layout/HorizontalMultiLevelHierarchy"/>
    <dgm:cxn modelId="{D3B99C76-F2DA-43AF-BB3D-719D256B2EA3}" type="presParOf" srcId="{0FEEF4BC-63F4-4177-ADBE-A101EBA6A23A}" destId="{AD816119-F9FE-4776-A0AC-9492AB10028D}" srcOrd="15" destOrd="0" presId="urn:microsoft.com/office/officeart/2008/layout/HorizontalMultiLevelHierarchy"/>
    <dgm:cxn modelId="{041EE09B-A840-4A64-AC9E-F2079AF1E43C}" type="presParOf" srcId="{AD816119-F9FE-4776-A0AC-9492AB10028D}" destId="{664B30DD-6CE0-4EB5-B5A1-7A78CE0852EC}" srcOrd="0" destOrd="0" presId="urn:microsoft.com/office/officeart/2008/layout/HorizontalMultiLevelHierarchy"/>
    <dgm:cxn modelId="{3B1B9C4D-9C33-4150-9EBE-7F4C4147ACD0}" type="presParOf" srcId="{AD816119-F9FE-4776-A0AC-9492AB10028D}" destId="{7CCF24E6-B527-4060-9663-200488146D39}" srcOrd="1" destOrd="0" presId="urn:microsoft.com/office/officeart/2008/layout/HorizontalMultiLevelHierarchy"/>
    <dgm:cxn modelId="{34C70AD5-6C03-496C-9669-DDDA18412FEE}" type="presParOf" srcId="{0FEEF4BC-63F4-4177-ADBE-A101EBA6A23A}" destId="{8DF521B0-48D4-46D7-B93D-25B38BCD6FB8}" srcOrd="16" destOrd="0" presId="urn:microsoft.com/office/officeart/2008/layout/HorizontalMultiLevelHierarchy"/>
    <dgm:cxn modelId="{616BDB25-611C-43E2-80BA-13847D8BC4C6}" type="presParOf" srcId="{8DF521B0-48D4-46D7-B93D-25B38BCD6FB8}" destId="{B24D9AC6-B246-4F7F-B887-8773670508F8}" srcOrd="0" destOrd="0" presId="urn:microsoft.com/office/officeart/2008/layout/HorizontalMultiLevelHierarchy"/>
    <dgm:cxn modelId="{DCE664B5-B01A-4E0D-BD98-4C812B90ABEF}" type="presParOf" srcId="{0FEEF4BC-63F4-4177-ADBE-A101EBA6A23A}" destId="{81B671A9-92BB-49D5-81A8-87460CEC12F4}" srcOrd="17" destOrd="0" presId="urn:microsoft.com/office/officeart/2008/layout/HorizontalMultiLevelHierarchy"/>
    <dgm:cxn modelId="{86EA2B53-5774-41FD-89CC-0AA5E9B5F567}" type="presParOf" srcId="{81B671A9-92BB-49D5-81A8-87460CEC12F4}" destId="{E7F28C1F-BF59-4A0A-9C33-8AF15A2F6FD6}" srcOrd="0" destOrd="0" presId="urn:microsoft.com/office/officeart/2008/layout/HorizontalMultiLevelHierarchy"/>
    <dgm:cxn modelId="{ACF82515-B2EA-45FC-A053-009E4847F8B6}" type="presParOf" srcId="{81B671A9-92BB-49D5-81A8-87460CEC12F4}" destId="{4CE595D0-8CCC-4949-AA7C-4DD7BC49D542}" srcOrd="1" destOrd="0" presId="urn:microsoft.com/office/officeart/2008/layout/HorizontalMultiLevelHierarchy"/>
    <dgm:cxn modelId="{BF0FC3B7-AE5B-435F-A755-91855F2B9A42}" type="presParOf" srcId="{0FEEF4BC-63F4-4177-ADBE-A101EBA6A23A}" destId="{9E34FA81-0CBB-4831-BC97-531E59421BD8}" srcOrd="18" destOrd="0" presId="urn:microsoft.com/office/officeart/2008/layout/HorizontalMultiLevelHierarchy"/>
    <dgm:cxn modelId="{4CA972C0-7A66-42C2-A5A9-AB3F5A94B40C}" type="presParOf" srcId="{9E34FA81-0CBB-4831-BC97-531E59421BD8}" destId="{A2534409-74A1-45CF-BB34-4854B0F08370}" srcOrd="0" destOrd="0" presId="urn:microsoft.com/office/officeart/2008/layout/HorizontalMultiLevelHierarchy"/>
    <dgm:cxn modelId="{C4F75884-BFB9-4668-B535-B9637305CD8D}" type="presParOf" srcId="{0FEEF4BC-63F4-4177-ADBE-A101EBA6A23A}" destId="{4225AA3A-3926-448A-874B-1DB897D01CB7}" srcOrd="19" destOrd="0" presId="urn:microsoft.com/office/officeart/2008/layout/HorizontalMultiLevelHierarchy"/>
    <dgm:cxn modelId="{95C20B4C-9E92-469F-8C4A-A3A9831C1A92}" type="presParOf" srcId="{4225AA3A-3926-448A-874B-1DB897D01CB7}" destId="{444BBDAF-795A-4F73-B330-6357C2C24A12}" srcOrd="0" destOrd="0" presId="urn:microsoft.com/office/officeart/2008/layout/HorizontalMultiLevelHierarchy"/>
    <dgm:cxn modelId="{67A1F2AB-1387-403C-BD8C-B068D53C8FCE}" type="presParOf" srcId="{4225AA3A-3926-448A-874B-1DB897D01CB7}" destId="{8AC986F0-063B-4D1F-A8AA-8BA49665DA1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F091B-7444-414E-9BDF-F841A191182C}">
      <dsp:nvSpPr>
        <dsp:cNvPr id="0" name=""/>
        <dsp:cNvSpPr/>
      </dsp:nvSpPr>
      <dsp:spPr>
        <a:xfrm>
          <a:off x="2116" y="248218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Proposition</a:t>
          </a:r>
          <a:endParaRPr lang="en-US" sz="1800" kern="1200" dirty="0"/>
        </a:p>
      </dsp:txBody>
      <dsp:txXfrm>
        <a:off x="33423" y="2513495"/>
        <a:ext cx="2075219" cy="1006302"/>
      </dsp:txXfrm>
    </dsp:sp>
    <dsp:sp modelId="{7A7FFAD6-47F7-4E0A-AB28-F56DE98B609C}">
      <dsp:nvSpPr>
        <dsp:cNvPr id="0" name=""/>
        <dsp:cNvSpPr/>
      </dsp:nvSpPr>
      <dsp:spPr>
        <a:xfrm rot="18770822">
          <a:off x="1938782" y="2537922"/>
          <a:ext cx="125746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257468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6079" y="2524240"/>
        <a:ext cx="62873" cy="62873"/>
      </dsp:txXfrm>
    </dsp:sp>
    <dsp:sp modelId="{9234F4EC-B13B-4F0C-B0B2-91346E1E402E}">
      <dsp:nvSpPr>
        <dsp:cNvPr id="0" name=""/>
        <dsp:cNvSpPr/>
      </dsp:nvSpPr>
      <dsp:spPr>
        <a:xfrm>
          <a:off x="2995083" y="156024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Argument</a:t>
          </a:r>
          <a:endParaRPr lang="en-US" sz="1800" kern="1200" dirty="0"/>
        </a:p>
      </dsp:txBody>
      <dsp:txXfrm>
        <a:off x="3026390" y="1591555"/>
        <a:ext cx="2075219" cy="1006302"/>
      </dsp:txXfrm>
    </dsp:sp>
    <dsp:sp modelId="{FDA30420-FEDF-4694-A8F2-9D9FF8B281BB}">
      <dsp:nvSpPr>
        <dsp:cNvPr id="0" name=""/>
        <dsp:cNvSpPr/>
      </dsp:nvSpPr>
      <dsp:spPr>
        <a:xfrm rot="19457599">
          <a:off x="5033933" y="1769638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4155" y="1761065"/>
        <a:ext cx="52654" cy="52654"/>
      </dsp:txXfrm>
    </dsp:sp>
    <dsp:sp modelId="{AEFF257D-0DA0-4AF7-BA19-2939409B4299}">
      <dsp:nvSpPr>
        <dsp:cNvPr id="0" name=""/>
        <dsp:cNvSpPr/>
      </dsp:nvSpPr>
      <dsp:spPr>
        <a:xfrm>
          <a:off x="5988050" y="945620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Subject</a:t>
          </a:r>
          <a:endParaRPr lang="en-US" sz="1800" kern="1200" dirty="0"/>
        </a:p>
      </dsp:txBody>
      <dsp:txXfrm>
        <a:off x="6019357" y="976927"/>
        <a:ext cx="2075219" cy="1006302"/>
      </dsp:txXfrm>
    </dsp:sp>
    <dsp:sp modelId="{CC13ADAF-4212-49DD-B9B6-F7EF2E51EC4C}">
      <dsp:nvSpPr>
        <dsp:cNvPr id="0" name=""/>
        <dsp:cNvSpPr/>
      </dsp:nvSpPr>
      <dsp:spPr>
        <a:xfrm rot="2142401">
          <a:off x="5033933" y="2384266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4155" y="2375692"/>
        <a:ext cx="52654" cy="52654"/>
      </dsp:txXfrm>
    </dsp:sp>
    <dsp:sp modelId="{35D37B86-1DEC-4F25-8149-649BE717374C}">
      <dsp:nvSpPr>
        <dsp:cNvPr id="0" name=""/>
        <dsp:cNvSpPr/>
      </dsp:nvSpPr>
      <dsp:spPr>
        <a:xfrm>
          <a:off x="5988050" y="2174875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Complement</a:t>
          </a:r>
          <a:endParaRPr lang="en-US" sz="1800" kern="1200" dirty="0"/>
        </a:p>
      </dsp:txBody>
      <dsp:txXfrm>
        <a:off x="6019357" y="2206182"/>
        <a:ext cx="2075219" cy="1006302"/>
      </dsp:txXfrm>
    </dsp:sp>
    <dsp:sp modelId="{894D4A3F-C70B-4C18-906F-EA778D7B44BA}">
      <dsp:nvSpPr>
        <dsp:cNvPr id="0" name=""/>
        <dsp:cNvSpPr/>
      </dsp:nvSpPr>
      <dsp:spPr>
        <a:xfrm rot="2829178">
          <a:off x="1938782" y="3459863"/>
          <a:ext cx="125746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257468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6079" y="3446180"/>
        <a:ext cx="62873" cy="62873"/>
      </dsp:txXfrm>
    </dsp:sp>
    <dsp:sp modelId="{660277DF-3BA0-491F-BA62-9CBB34B6ED06}">
      <dsp:nvSpPr>
        <dsp:cNvPr id="0" name=""/>
        <dsp:cNvSpPr/>
      </dsp:nvSpPr>
      <dsp:spPr>
        <a:xfrm>
          <a:off x="2995083" y="3404129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Relation/Function</a:t>
          </a:r>
          <a:endParaRPr lang="en-US" sz="1800" kern="1200" dirty="0"/>
        </a:p>
      </dsp:txBody>
      <dsp:txXfrm>
        <a:off x="3026390" y="3435436"/>
        <a:ext cx="2075219" cy="1006302"/>
      </dsp:txXfrm>
    </dsp:sp>
    <dsp:sp modelId="{09CF6CBE-F8BB-4C74-B5C2-20CD50DB5CCF}">
      <dsp:nvSpPr>
        <dsp:cNvPr id="0" name=""/>
        <dsp:cNvSpPr/>
      </dsp:nvSpPr>
      <dsp:spPr>
        <a:xfrm>
          <a:off x="5132916" y="3920833"/>
          <a:ext cx="85513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855133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9105" y="3917209"/>
        <a:ext cx="42756" cy="42756"/>
      </dsp:txXfrm>
    </dsp:sp>
    <dsp:sp modelId="{4D5A9B3C-C95C-4CA1-9309-DD1E9E877629}">
      <dsp:nvSpPr>
        <dsp:cNvPr id="0" name=""/>
        <dsp:cNvSpPr/>
      </dsp:nvSpPr>
      <dsp:spPr>
        <a:xfrm>
          <a:off x="5988050" y="3404129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Verb</a:t>
          </a:r>
          <a:endParaRPr lang="en-US" sz="1800" kern="1200" dirty="0"/>
        </a:p>
      </dsp:txBody>
      <dsp:txXfrm>
        <a:off x="6019357" y="3435436"/>
        <a:ext cx="2075219" cy="1006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B35F7-AC55-42C7-A6EF-D9CCFCBC8D9F}">
      <dsp:nvSpPr>
        <dsp:cNvPr id="0" name=""/>
        <dsp:cNvSpPr/>
      </dsp:nvSpPr>
      <dsp:spPr>
        <a:xfrm>
          <a:off x="2116" y="2789502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Proposition</a:t>
          </a:r>
          <a:endParaRPr lang="en-US" sz="2900" kern="1200" dirty="0"/>
        </a:p>
      </dsp:txBody>
      <dsp:txXfrm>
        <a:off x="33423" y="2820809"/>
        <a:ext cx="2075219" cy="1006302"/>
      </dsp:txXfrm>
    </dsp:sp>
    <dsp:sp modelId="{12E261C2-76CE-4FBD-980F-841B30D5812D}">
      <dsp:nvSpPr>
        <dsp:cNvPr id="0" name=""/>
        <dsp:cNvSpPr/>
      </dsp:nvSpPr>
      <dsp:spPr>
        <a:xfrm rot="18289469">
          <a:off x="1818797" y="2691579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530080" y="2671897"/>
        <a:ext cx="74871" cy="74871"/>
      </dsp:txXfrm>
    </dsp:sp>
    <dsp:sp modelId="{962D34DE-9C09-4889-BB5A-5218A7DCF8B3}">
      <dsp:nvSpPr>
        <dsp:cNvPr id="0" name=""/>
        <dsp:cNvSpPr/>
      </dsp:nvSpPr>
      <dsp:spPr>
        <a:xfrm>
          <a:off x="2995083" y="156024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Event</a:t>
          </a:r>
          <a:endParaRPr lang="en-US" sz="2900" kern="1200" dirty="0"/>
        </a:p>
      </dsp:txBody>
      <dsp:txXfrm>
        <a:off x="3026390" y="1591555"/>
        <a:ext cx="2075219" cy="1006302"/>
      </dsp:txXfrm>
    </dsp:sp>
    <dsp:sp modelId="{4D754C4F-E633-4E16-9B07-DC7F5264E559}">
      <dsp:nvSpPr>
        <dsp:cNvPr id="0" name=""/>
        <dsp:cNvSpPr/>
      </dsp:nvSpPr>
      <dsp:spPr>
        <a:xfrm rot="18289469">
          <a:off x="4811764" y="1462325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23047" y="1442643"/>
        <a:ext cx="74871" cy="74871"/>
      </dsp:txXfrm>
    </dsp:sp>
    <dsp:sp modelId="{0D96E368-83C6-4E79-BE6F-709F7308D81B}">
      <dsp:nvSpPr>
        <dsp:cNvPr id="0" name=""/>
        <dsp:cNvSpPr/>
      </dsp:nvSpPr>
      <dsp:spPr>
        <a:xfrm>
          <a:off x="5988050" y="330993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Action</a:t>
          </a:r>
          <a:endParaRPr lang="en-US" sz="2900" kern="1200" dirty="0"/>
        </a:p>
      </dsp:txBody>
      <dsp:txXfrm>
        <a:off x="6019357" y="362300"/>
        <a:ext cx="2075219" cy="1006302"/>
      </dsp:txXfrm>
    </dsp:sp>
    <dsp:sp modelId="{E2FB62F9-2F7C-437D-8D81-82BA13B2A7A2}">
      <dsp:nvSpPr>
        <dsp:cNvPr id="0" name=""/>
        <dsp:cNvSpPr/>
      </dsp:nvSpPr>
      <dsp:spPr>
        <a:xfrm>
          <a:off x="5132916" y="2076952"/>
          <a:ext cx="85513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855133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9105" y="2073328"/>
        <a:ext cx="42756" cy="42756"/>
      </dsp:txXfrm>
    </dsp:sp>
    <dsp:sp modelId="{5A0E8359-438B-473F-A70C-9009B95EC504}">
      <dsp:nvSpPr>
        <dsp:cNvPr id="0" name=""/>
        <dsp:cNvSpPr/>
      </dsp:nvSpPr>
      <dsp:spPr>
        <a:xfrm>
          <a:off x="5988050" y="156024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Experience</a:t>
          </a:r>
          <a:endParaRPr lang="en-US" sz="2900" kern="1200" dirty="0"/>
        </a:p>
      </dsp:txBody>
      <dsp:txXfrm>
        <a:off x="6019357" y="1591555"/>
        <a:ext cx="2075219" cy="1006302"/>
      </dsp:txXfrm>
    </dsp:sp>
    <dsp:sp modelId="{A60C1E0D-220F-4A0A-B0B2-0956064C5A95}">
      <dsp:nvSpPr>
        <dsp:cNvPr id="0" name=""/>
        <dsp:cNvSpPr/>
      </dsp:nvSpPr>
      <dsp:spPr>
        <a:xfrm rot="3310531">
          <a:off x="4811764" y="2691579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23047" y="2671897"/>
        <a:ext cx="74871" cy="74871"/>
      </dsp:txXfrm>
    </dsp:sp>
    <dsp:sp modelId="{7D36AB52-D845-4801-897C-E37CDE650D40}">
      <dsp:nvSpPr>
        <dsp:cNvPr id="0" name=""/>
        <dsp:cNvSpPr/>
      </dsp:nvSpPr>
      <dsp:spPr>
        <a:xfrm>
          <a:off x="5988050" y="2789502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Process</a:t>
          </a:r>
          <a:endParaRPr lang="en-US" sz="2900" kern="1200" dirty="0"/>
        </a:p>
      </dsp:txBody>
      <dsp:txXfrm>
        <a:off x="6019357" y="2820809"/>
        <a:ext cx="2075219" cy="1006302"/>
      </dsp:txXfrm>
    </dsp:sp>
    <dsp:sp modelId="{D787CBB7-2D1E-41DE-B6AC-6E70B7007239}">
      <dsp:nvSpPr>
        <dsp:cNvPr id="0" name=""/>
        <dsp:cNvSpPr/>
      </dsp:nvSpPr>
      <dsp:spPr>
        <a:xfrm rot="3310531">
          <a:off x="1818797" y="3920833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0080" y="3901151"/>
        <a:ext cx="74871" cy="74871"/>
      </dsp:txXfrm>
    </dsp:sp>
    <dsp:sp modelId="{9842579E-A09C-4228-948D-3E09E1DF2DD2}">
      <dsp:nvSpPr>
        <dsp:cNvPr id="0" name=""/>
        <dsp:cNvSpPr/>
      </dsp:nvSpPr>
      <dsp:spPr>
        <a:xfrm>
          <a:off x="2995083" y="4018756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State</a:t>
          </a:r>
          <a:endParaRPr lang="en-US" sz="2900" kern="1200" dirty="0"/>
        </a:p>
      </dsp:txBody>
      <dsp:txXfrm>
        <a:off x="3026390" y="4050063"/>
        <a:ext cx="2075219" cy="1006302"/>
      </dsp:txXfrm>
    </dsp:sp>
    <dsp:sp modelId="{44339A03-5892-4FB4-AA81-6702E95A428D}">
      <dsp:nvSpPr>
        <dsp:cNvPr id="0" name=""/>
        <dsp:cNvSpPr/>
      </dsp:nvSpPr>
      <dsp:spPr>
        <a:xfrm>
          <a:off x="5132916" y="4535460"/>
          <a:ext cx="85513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855133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9105" y="4531836"/>
        <a:ext cx="42756" cy="42756"/>
      </dsp:txXfrm>
    </dsp:sp>
    <dsp:sp modelId="{F6F94655-8772-47FA-BDFB-C2649AD8BD22}">
      <dsp:nvSpPr>
        <dsp:cNvPr id="0" name=""/>
        <dsp:cNvSpPr/>
      </dsp:nvSpPr>
      <dsp:spPr>
        <a:xfrm>
          <a:off x="5988050" y="4018756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State</a:t>
          </a:r>
          <a:endParaRPr lang="en-US" sz="2900" kern="1200" dirty="0"/>
        </a:p>
      </dsp:txBody>
      <dsp:txXfrm>
        <a:off x="6019357" y="4050063"/>
        <a:ext cx="2075219" cy="1006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E16A8-1B27-4AAD-A9FD-50CA3E5BB67A}">
      <dsp:nvSpPr>
        <dsp:cNvPr id="0" name=""/>
        <dsp:cNvSpPr/>
      </dsp:nvSpPr>
      <dsp:spPr>
        <a:xfrm>
          <a:off x="6349" y="1863989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State Proposition</a:t>
          </a:r>
          <a:endParaRPr lang="en-US" sz="4800" kern="1200" dirty="0"/>
        </a:p>
      </dsp:txBody>
      <dsp:txXfrm>
        <a:off x="55868" y="1913508"/>
        <a:ext cx="3282337" cy="1591649"/>
      </dsp:txXfrm>
    </dsp:sp>
    <dsp:sp modelId="{239962F4-6B16-4D55-98F9-81B329FA6991}">
      <dsp:nvSpPr>
        <dsp:cNvPr id="0" name=""/>
        <dsp:cNvSpPr/>
      </dsp:nvSpPr>
      <dsp:spPr>
        <a:xfrm rot="19457599">
          <a:off x="3231164" y="2195179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2358" y="2181619"/>
        <a:ext cx="83283" cy="83283"/>
      </dsp:txXfrm>
    </dsp:sp>
    <dsp:sp modelId="{8184E8C8-56AB-4EBE-84A2-542E1EBD5DEC}">
      <dsp:nvSpPr>
        <dsp:cNvPr id="0" name=""/>
        <dsp:cNvSpPr/>
      </dsp:nvSpPr>
      <dsp:spPr>
        <a:xfrm>
          <a:off x="4740275" y="891844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The topic                       </a:t>
          </a:r>
          <a:r>
            <a:rPr lang="en-US" sz="1400" kern="1200" smtClean="0"/>
            <a:t>(the CONCEPT being talked about)</a:t>
          </a:r>
          <a:endParaRPr lang="en-US" sz="1400" kern="1200" dirty="0"/>
        </a:p>
      </dsp:txBody>
      <dsp:txXfrm>
        <a:off x="4789794" y="941363"/>
        <a:ext cx="3282337" cy="1591649"/>
      </dsp:txXfrm>
    </dsp:sp>
    <dsp:sp modelId="{DAB9E42F-6106-42C9-B70C-C360E8D0CD2B}">
      <dsp:nvSpPr>
        <dsp:cNvPr id="0" name=""/>
        <dsp:cNvSpPr/>
      </dsp:nvSpPr>
      <dsp:spPr>
        <a:xfrm rot="2142401">
          <a:off x="3231164" y="3167325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2358" y="3153764"/>
        <a:ext cx="83283" cy="83283"/>
      </dsp:txXfrm>
    </dsp:sp>
    <dsp:sp modelId="{E1330BF9-FCA8-471F-9F50-DDB3EF5A0835}">
      <dsp:nvSpPr>
        <dsp:cNvPr id="0" name=""/>
        <dsp:cNvSpPr/>
      </dsp:nvSpPr>
      <dsp:spPr>
        <a:xfrm>
          <a:off x="4740275" y="2836135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The comment               </a:t>
          </a:r>
          <a:r>
            <a:rPr lang="en-US" sz="1400" kern="1200" smtClean="0"/>
            <a:t>(the </a:t>
          </a:r>
          <a:r>
            <a:rPr lang="en-US" sz="1400" kern="1200" dirty="0" smtClean="0"/>
            <a:t>THING or ATTRIBUTE being used to describe or identify the topic plus the state relation)</a:t>
          </a:r>
          <a:endParaRPr lang="en-US" sz="1400" kern="1200" dirty="0"/>
        </a:p>
      </dsp:txBody>
      <dsp:txXfrm>
        <a:off x="4789794" y="2885654"/>
        <a:ext cx="3282337" cy="15916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E16A8-1B27-4AAD-A9FD-50CA3E5BB67A}">
      <dsp:nvSpPr>
        <dsp:cNvPr id="0" name=""/>
        <dsp:cNvSpPr/>
      </dsp:nvSpPr>
      <dsp:spPr>
        <a:xfrm>
          <a:off x="6349" y="1863989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Event Proposition</a:t>
          </a:r>
          <a:endParaRPr lang="en-US" sz="4800" kern="1200" dirty="0"/>
        </a:p>
      </dsp:txBody>
      <dsp:txXfrm>
        <a:off x="55868" y="1913508"/>
        <a:ext cx="3282337" cy="1591649"/>
      </dsp:txXfrm>
    </dsp:sp>
    <dsp:sp modelId="{239962F4-6B16-4D55-98F9-81B329FA6991}">
      <dsp:nvSpPr>
        <dsp:cNvPr id="0" name=""/>
        <dsp:cNvSpPr/>
      </dsp:nvSpPr>
      <dsp:spPr>
        <a:xfrm rot="19457599">
          <a:off x="3231164" y="2195179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2358" y="2181619"/>
        <a:ext cx="83283" cy="83283"/>
      </dsp:txXfrm>
    </dsp:sp>
    <dsp:sp modelId="{8184E8C8-56AB-4EBE-84A2-542E1EBD5DEC}">
      <dsp:nvSpPr>
        <dsp:cNvPr id="0" name=""/>
        <dsp:cNvSpPr/>
      </dsp:nvSpPr>
      <dsp:spPr>
        <a:xfrm>
          <a:off x="4740275" y="891844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EVENT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</a:t>
          </a:r>
          <a:r>
            <a:rPr lang="en-US" sz="1400" kern="1200" dirty="0" smtClean="0"/>
            <a:t>the </a:t>
          </a:r>
          <a:r>
            <a:rPr lang="en-US" sz="1400" kern="1200" dirty="0" smtClean="0"/>
            <a:t>Central concept)</a:t>
          </a:r>
          <a:endParaRPr lang="en-US" sz="1400" kern="1200" dirty="0"/>
        </a:p>
      </dsp:txBody>
      <dsp:txXfrm>
        <a:off x="4789794" y="941363"/>
        <a:ext cx="3282337" cy="1591649"/>
      </dsp:txXfrm>
    </dsp:sp>
    <dsp:sp modelId="{DAB9E42F-6106-42C9-B70C-C360E8D0CD2B}">
      <dsp:nvSpPr>
        <dsp:cNvPr id="0" name=""/>
        <dsp:cNvSpPr/>
      </dsp:nvSpPr>
      <dsp:spPr>
        <a:xfrm rot="2142401">
          <a:off x="3231164" y="3167325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2358" y="3153764"/>
        <a:ext cx="83283" cy="83283"/>
      </dsp:txXfrm>
    </dsp:sp>
    <dsp:sp modelId="{E1330BF9-FCA8-471F-9F50-DDB3EF5A0835}">
      <dsp:nvSpPr>
        <dsp:cNvPr id="0" name=""/>
        <dsp:cNvSpPr/>
      </dsp:nvSpPr>
      <dsp:spPr>
        <a:xfrm>
          <a:off x="4740275" y="2836135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Additional THING</a:t>
          </a:r>
        </a:p>
      </dsp:txBody>
      <dsp:txXfrm>
        <a:off x="4789794" y="2885654"/>
        <a:ext cx="3282337" cy="1591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4FA81-0CBB-4831-BC97-531E59421BD8}">
      <dsp:nvSpPr>
        <dsp:cNvPr id="0" name=""/>
        <dsp:cNvSpPr/>
      </dsp:nvSpPr>
      <dsp:spPr>
        <a:xfrm>
          <a:off x="3837929" y="2709333"/>
          <a:ext cx="289590" cy="2483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795" y="0"/>
              </a:lnTo>
              <a:lnTo>
                <a:pt x="144795" y="2483151"/>
              </a:lnTo>
              <a:lnTo>
                <a:pt x="289590" y="248315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920225" y="3888409"/>
        <a:ext cx="124999" cy="124999"/>
      </dsp:txXfrm>
    </dsp:sp>
    <dsp:sp modelId="{8DF521B0-48D4-46D7-B93D-25B38BCD6FB8}">
      <dsp:nvSpPr>
        <dsp:cNvPr id="0" name=""/>
        <dsp:cNvSpPr/>
      </dsp:nvSpPr>
      <dsp:spPr>
        <a:xfrm>
          <a:off x="3837929" y="2709333"/>
          <a:ext cx="289590" cy="1931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795" y="0"/>
              </a:lnTo>
              <a:lnTo>
                <a:pt x="144795" y="1931339"/>
              </a:lnTo>
              <a:lnTo>
                <a:pt x="289590" y="193133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933901" y="3626180"/>
        <a:ext cx="97646" cy="97646"/>
      </dsp:txXfrm>
    </dsp:sp>
    <dsp:sp modelId="{18AB16EF-1578-40D4-9E23-D85E8101895C}">
      <dsp:nvSpPr>
        <dsp:cNvPr id="0" name=""/>
        <dsp:cNvSpPr/>
      </dsp:nvSpPr>
      <dsp:spPr>
        <a:xfrm>
          <a:off x="3837929" y="2709333"/>
          <a:ext cx="289590" cy="1379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795" y="0"/>
              </a:lnTo>
              <a:lnTo>
                <a:pt x="144795" y="1379528"/>
              </a:lnTo>
              <a:lnTo>
                <a:pt x="289590" y="13795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47484" y="3363857"/>
        <a:ext cx="70479" cy="70479"/>
      </dsp:txXfrm>
    </dsp:sp>
    <dsp:sp modelId="{E1DE5BFC-32CD-49C2-96C8-4602BF0F57D2}">
      <dsp:nvSpPr>
        <dsp:cNvPr id="0" name=""/>
        <dsp:cNvSpPr/>
      </dsp:nvSpPr>
      <dsp:spPr>
        <a:xfrm>
          <a:off x="3837929" y="2709333"/>
          <a:ext cx="289590" cy="827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795" y="0"/>
              </a:lnTo>
              <a:lnTo>
                <a:pt x="144795" y="827717"/>
              </a:lnTo>
              <a:lnTo>
                <a:pt x="289590" y="8277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60801" y="3101269"/>
        <a:ext cx="43845" cy="43845"/>
      </dsp:txXfrm>
    </dsp:sp>
    <dsp:sp modelId="{F2CC1A78-2076-4F6F-9F6F-72266F6416ED}">
      <dsp:nvSpPr>
        <dsp:cNvPr id="0" name=""/>
        <dsp:cNvSpPr/>
      </dsp:nvSpPr>
      <dsp:spPr>
        <a:xfrm>
          <a:off x="3837929" y="2709333"/>
          <a:ext cx="289590" cy="275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795" y="0"/>
              </a:lnTo>
              <a:lnTo>
                <a:pt x="144795" y="275905"/>
              </a:lnTo>
              <a:lnTo>
                <a:pt x="289590" y="2759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72725" y="2837286"/>
        <a:ext cx="19999" cy="19999"/>
      </dsp:txXfrm>
    </dsp:sp>
    <dsp:sp modelId="{11FB4243-A505-4518-A375-4F328A67009F}">
      <dsp:nvSpPr>
        <dsp:cNvPr id="0" name=""/>
        <dsp:cNvSpPr/>
      </dsp:nvSpPr>
      <dsp:spPr>
        <a:xfrm>
          <a:off x="3837929" y="2433427"/>
          <a:ext cx="289590" cy="275905"/>
        </a:xfrm>
        <a:custGeom>
          <a:avLst/>
          <a:gdLst/>
          <a:ahLst/>
          <a:cxnLst/>
          <a:rect l="0" t="0" r="0" b="0"/>
          <a:pathLst>
            <a:path>
              <a:moveTo>
                <a:pt x="0" y="275905"/>
              </a:moveTo>
              <a:lnTo>
                <a:pt x="144795" y="275905"/>
              </a:lnTo>
              <a:lnTo>
                <a:pt x="144795" y="0"/>
              </a:lnTo>
              <a:lnTo>
                <a:pt x="28959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72725" y="2561381"/>
        <a:ext cx="19999" cy="19999"/>
      </dsp:txXfrm>
    </dsp:sp>
    <dsp:sp modelId="{3E8DA00C-FCB7-45BA-983E-90FEF3FD1B72}">
      <dsp:nvSpPr>
        <dsp:cNvPr id="0" name=""/>
        <dsp:cNvSpPr/>
      </dsp:nvSpPr>
      <dsp:spPr>
        <a:xfrm>
          <a:off x="3837929" y="1881616"/>
          <a:ext cx="289590" cy="827717"/>
        </a:xfrm>
        <a:custGeom>
          <a:avLst/>
          <a:gdLst/>
          <a:ahLst/>
          <a:cxnLst/>
          <a:rect l="0" t="0" r="0" b="0"/>
          <a:pathLst>
            <a:path>
              <a:moveTo>
                <a:pt x="0" y="827717"/>
              </a:moveTo>
              <a:lnTo>
                <a:pt x="144795" y="827717"/>
              </a:lnTo>
              <a:lnTo>
                <a:pt x="144795" y="0"/>
              </a:lnTo>
              <a:lnTo>
                <a:pt x="28959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60801" y="2273552"/>
        <a:ext cx="43845" cy="43845"/>
      </dsp:txXfrm>
    </dsp:sp>
    <dsp:sp modelId="{5CC4C1A1-0CCD-4EC4-9F26-6775B5785E3D}">
      <dsp:nvSpPr>
        <dsp:cNvPr id="0" name=""/>
        <dsp:cNvSpPr/>
      </dsp:nvSpPr>
      <dsp:spPr>
        <a:xfrm>
          <a:off x="3837929" y="1329804"/>
          <a:ext cx="289590" cy="1379528"/>
        </a:xfrm>
        <a:custGeom>
          <a:avLst/>
          <a:gdLst/>
          <a:ahLst/>
          <a:cxnLst/>
          <a:rect l="0" t="0" r="0" b="0"/>
          <a:pathLst>
            <a:path>
              <a:moveTo>
                <a:pt x="0" y="1379528"/>
              </a:moveTo>
              <a:lnTo>
                <a:pt x="144795" y="1379528"/>
              </a:lnTo>
              <a:lnTo>
                <a:pt x="144795" y="0"/>
              </a:lnTo>
              <a:lnTo>
                <a:pt x="28959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47484" y="1984329"/>
        <a:ext cx="70479" cy="70479"/>
      </dsp:txXfrm>
    </dsp:sp>
    <dsp:sp modelId="{D9F443F0-8AC0-4562-A321-52F7505EBB80}">
      <dsp:nvSpPr>
        <dsp:cNvPr id="0" name=""/>
        <dsp:cNvSpPr/>
      </dsp:nvSpPr>
      <dsp:spPr>
        <a:xfrm>
          <a:off x="3837929" y="777993"/>
          <a:ext cx="289590" cy="1931339"/>
        </a:xfrm>
        <a:custGeom>
          <a:avLst/>
          <a:gdLst/>
          <a:ahLst/>
          <a:cxnLst/>
          <a:rect l="0" t="0" r="0" b="0"/>
          <a:pathLst>
            <a:path>
              <a:moveTo>
                <a:pt x="0" y="1931339"/>
              </a:moveTo>
              <a:lnTo>
                <a:pt x="144795" y="1931339"/>
              </a:lnTo>
              <a:lnTo>
                <a:pt x="144795" y="0"/>
              </a:lnTo>
              <a:lnTo>
                <a:pt x="28959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933901" y="1694840"/>
        <a:ext cx="97646" cy="97646"/>
      </dsp:txXfrm>
    </dsp:sp>
    <dsp:sp modelId="{FE8FC602-5841-49EF-BE61-A8FC6F4B42ED}">
      <dsp:nvSpPr>
        <dsp:cNvPr id="0" name=""/>
        <dsp:cNvSpPr/>
      </dsp:nvSpPr>
      <dsp:spPr>
        <a:xfrm>
          <a:off x="3837929" y="226182"/>
          <a:ext cx="289590" cy="2483151"/>
        </a:xfrm>
        <a:custGeom>
          <a:avLst/>
          <a:gdLst/>
          <a:ahLst/>
          <a:cxnLst/>
          <a:rect l="0" t="0" r="0" b="0"/>
          <a:pathLst>
            <a:path>
              <a:moveTo>
                <a:pt x="0" y="2483151"/>
              </a:moveTo>
              <a:lnTo>
                <a:pt x="144795" y="2483151"/>
              </a:lnTo>
              <a:lnTo>
                <a:pt x="144795" y="0"/>
              </a:lnTo>
              <a:lnTo>
                <a:pt x="28959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920225" y="1405258"/>
        <a:ext cx="124999" cy="124999"/>
      </dsp:txXfrm>
    </dsp:sp>
    <dsp:sp modelId="{ECFC8FC7-FBA0-4AE0-849F-A92464282F09}">
      <dsp:nvSpPr>
        <dsp:cNvPr id="0" name=""/>
        <dsp:cNvSpPr/>
      </dsp:nvSpPr>
      <dsp:spPr>
        <a:xfrm rot="16200000">
          <a:off x="1018837" y="2066632"/>
          <a:ext cx="4352781" cy="12854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Thematic Roles                     </a:t>
          </a:r>
          <a:r>
            <a:rPr lang="en-US" sz="1600" kern="1200" dirty="0" smtClean="0"/>
            <a:t>(Saeed, 2009:153-154)</a:t>
          </a:r>
          <a:endParaRPr lang="en-US" sz="1600" kern="1200" dirty="0"/>
        </a:p>
      </dsp:txBody>
      <dsp:txXfrm>
        <a:off x="1018837" y="2066632"/>
        <a:ext cx="4352781" cy="1285402"/>
      </dsp:txXfrm>
    </dsp:sp>
    <dsp:sp modelId="{3C23F18A-84AF-471B-8CE1-C1BABE87FAC5}">
      <dsp:nvSpPr>
        <dsp:cNvPr id="0" name=""/>
        <dsp:cNvSpPr/>
      </dsp:nvSpPr>
      <dsp:spPr>
        <a:xfrm>
          <a:off x="4127520" y="5457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Agent</a:t>
          </a:r>
          <a:endParaRPr lang="en-US" sz="1900" kern="1200" dirty="0"/>
        </a:p>
      </dsp:txBody>
      <dsp:txXfrm>
        <a:off x="4127520" y="5457"/>
        <a:ext cx="1447953" cy="441449"/>
      </dsp:txXfrm>
    </dsp:sp>
    <dsp:sp modelId="{65A26ABE-2D94-438C-B1F4-7A53649DD738}">
      <dsp:nvSpPr>
        <dsp:cNvPr id="0" name=""/>
        <dsp:cNvSpPr/>
      </dsp:nvSpPr>
      <dsp:spPr>
        <a:xfrm>
          <a:off x="4127520" y="557269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Patient</a:t>
          </a:r>
          <a:endParaRPr lang="en-US" sz="1900" kern="1200" dirty="0"/>
        </a:p>
      </dsp:txBody>
      <dsp:txXfrm>
        <a:off x="4127520" y="557269"/>
        <a:ext cx="1447953" cy="441449"/>
      </dsp:txXfrm>
    </dsp:sp>
    <dsp:sp modelId="{70DFDC56-77D0-4C9E-95E2-6DE9F331A40F}">
      <dsp:nvSpPr>
        <dsp:cNvPr id="0" name=""/>
        <dsp:cNvSpPr/>
      </dsp:nvSpPr>
      <dsp:spPr>
        <a:xfrm>
          <a:off x="4127520" y="1109080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Theme</a:t>
          </a:r>
          <a:endParaRPr lang="en-US" sz="1900" kern="1200" dirty="0"/>
        </a:p>
      </dsp:txBody>
      <dsp:txXfrm>
        <a:off x="4127520" y="1109080"/>
        <a:ext cx="1447953" cy="441449"/>
      </dsp:txXfrm>
    </dsp:sp>
    <dsp:sp modelId="{5B8F770B-99F5-46E8-8E73-8FFEB8EE417E}">
      <dsp:nvSpPr>
        <dsp:cNvPr id="0" name=""/>
        <dsp:cNvSpPr/>
      </dsp:nvSpPr>
      <dsp:spPr>
        <a:xfrm>
          <a:off x="4127520" y="1660891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Experiencer</a:t>
          </a:r>
          <a:endParaRPr lang="en-US" sz="1900" kern="1200" dirty="0"/>
        </a:p>
      </dsp:txBody>
      <dsp:txXfrm>
        <a:off x="4127520" y="1660891"/>
        <a:ext cx="1447953" cy="441449"/>
      </dsp:txXfrm>
    </dsp:sp>
    <dsp:sp modelId="{79E0205E-5ACE-45A1-988A-A3EAC61017BC}">
      <dsp:nvSpPr>
        <dsp:cNvPr id="0" name=""/>
        <dsp:cNvSpPr/>
      </dsp:nvSpPr>
      <dsp:spPr>
        <a:xfrm>
          <a:off x="4127520" y="2212703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Beneficiary</a:t>
          </a:r>
          <a:endParaRPr lang="en-US" sz="1900" kern="1200" dirty="0"/>
        </a:p>
      </dsp:txBody>
      <dsp:txXfrm>
        <a:off x="4127520" y="2212703"/>
        <a:ext cx="1447953" cy="441449"/>
      </dsp:txXfrm>
    </dsp:sp>
    <dsp:sp modelId="{ADED7EF0-E7A7-4267-92BC-8009CD978BB1}">
      <dsp:nvSpPr>
        <dsp:cNvPr id="0" name=""/>
        <dsp:cNvSpPr/>
      </dsp:nvSpPr>
      <dsp:spPr>
        <a:xfrm>
          <a:off x="4127520" y="2764514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Instrument</a:t>
          </a:r>
          <a:endParaRPr lang="en-US" sz="1900" kern="1200" dirty="0"/>
        </a:p>
      </dsp:txBody>
      <dsp:txXfrm>
        <a:off x="4127520" y="2764514"/>
        <a:ext cx="1447953" cy="441449"/>
      </dsp:txXfrm>
    </dsp:sp>
    <dsp:sp modelId="{FB6DB04B-F60C-4CA4-A291-8E3AA7763397}">
      <dsp:nvSpPr>
        <dsp:cNvPr id="0" name=""/>
        <dsp:cNvSpPr/>
      </dsp:nvSpPr>
      <dsp:spPr>
        <a:xfrm>
          <a:off x="4127520" y="3316326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Location</a:t>
          </a:r>
          <a:endParaRPr lang="en-US" sz="1900" kern="1200" dirty="0"/>
        </a:p>
      </dsp:txBody>
      <dsp:txXfrm>
        <a:off x="4127520" y="3316326"/>
        <a:ext cx="1447953" cy="441449"/>
      </dsp:txXfrm>
    </dsp:sp>
    <dsp:sp modelId="{664B30DD-6CE0-4EB5-B5A1-7A78CE0852EC}">
      <dsp:nvSpPr>
        <dsp:cNvPr id="0" name=""/>
        <dsp:cNvSpPr/>
      </dsp:nvSpPr>
      <dsp:spPr>
        <a:xfrm>
          <a:off x="4127520" y="3868137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Goal</a:t>
          </a:r>
          <a:endParaRPr lang="en-US" sz="1900" kern="1200" dirty="0"/>
        </a:p>
      </dsp:txBody>
      <dsp:txXfrm>
        <a:off x="4127520" y="3868137"/>
        <a:ext cx="1447953" cy="441449"/>
      </dsp:txXfrm>
    </dsp:sp>
    <dsp:sp modelId="{E7F28C1F-BF59-4A0A-9C33-8AF15A2F6FD6}">
      <dsp:nvSpPr>
        <dsp:cNvPr id="0" name=""/>
        <dsp:cNvSpPr/>
      </dsp:nvSpPr>
      <dsp:spPr>
        <a:xfrm>
          <a:off x="4127520" y="4419948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Source</a:t>
          </a:r>
          <a:endParaRPr lang="en-US" sz="1900" kern="1200" dirty="0"/>
        </a:p>
      </dsp:txBody>
      <dsp:txXfrm>
        <a:off x="4127520" y="4419948"/>
        <a:ext cx="1447953" cy="441449"/>
      </dsp:txXfrm>
    </dsp:sp>
    <dsp:sp modelId="{444BBDAF-795A-4F73-B330-6357C2C24A12}">
      <dsp:nvSpPr>
        <dsp:cNvPr id="0" name=""/>
        <dsp:cNvSpPr/>
      </dsp:nvSpPr>
      <dsp:spPr>
        <a:xfrm>
          <a:off x="4127520" y="4971760"/>
          <a:ext cx="1447953" cy="441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Stimulus</a:t>
          </a:r>
          <a:endParaRPr lang="en-US" sz="1900" kern="1200" dirty="0"/>
        </a:p>
      </dsp:txBody>
      <dsp:txXfrm>
        <a:off x="4127520" y="4971760"/>
        <a:ext cx="1447953" cy="441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Methodological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0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9656" y="4689901"/>
            <a:ext cx="8759369" cy="18862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i="1" dirty="0" smtClean="0"/>
              <a:t>The book is Peter’s</a:t>
            </a:r>
          </a:p>
          <a:p>
            <a:pPr>
              <a:buAutoNum type="arabicParenBoth"/>
            </a:pPr>
            <a:r>
              <a:rPr lang="en-US" dirty="0" smtClean="0"/>
              <a:t>The topic: </a:t>
            </a:r>
            <a:r>
              <a:rPr lang="en-US" i="1" dirty="0" smtClean="0"/>
              <a:t>the book</a:t>
            </a:r>
          </a:p>
          <a:p>
            <a:pPr>
              <a:buAutoNum type="arabicParenBoth"/>
            </a:pPr>
            <a:r>
              <a:rPr lang="en-US" dirty="0" smtClean="0"/>
              <a:t>The comment/the central concept: </a:t>
            </a:r>
            <a:r>
              <a:rPr lang="en-US" i="1" dirty="0" smtClean="0"/>
              <a:t>Peter</a:t>
            </a:r>
            <a:r>
              <a:rPr lang="en-US" dirty="0" smtClean="0"/>
              <a:t> by the relation of </a:t>
            </a:r>
            <a:r>
              <a:rPr lang="en-US" i="1" dirty="0" smtClean="0"/>
              <a:t>ownership</a:t>
            </a:r>
            <a:endParaRPr lang="en-US" dirty="0" smtClean="0"/>
          </a:p>
          <a:p>
            <a:pPr>
              <a:buAutoNum type="arabicParenBoth"/>
            </a:pPr>
            <a:r>
              <a:rPr lang="en-US" dirty="0" smtClean="0"/>
              <a:t>Meaning of </a:t>
            </a:r>
            <a:r>
              <a:rPr lang="en-US" i="1" dirty="0" smtClean="0"/>
              <a:t>the book is Peter’s</a:t>
            </a:r>
            <a:r>
              <a:rPr lang="en-US" dirty="0" smtClean="0"/>
              <a:t>: The book is owned by Peter or The book belongs to Peter.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7518683"/>
              </p:ext>
            </p:extLst>
          </p:nvPr>
        </p:nvGraphicFramePr>
        <p:xfrm>
          <a:off x="2053126" y="13039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169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14" y="1325567"/>
            <a:ext cx="1803711" cy="2532449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various kinds of relation in State Proposition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262" y="226381"/>
            <a:ext cx="5722895" cy="651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17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Give 5 (five) clauses or simple sentences portray state proposition.</a:t>
            </a:r>
          </a:p>
          <a:p>
            <a:pPr>
              <a:buAutoNum type="arabicPeriod"/>
            </a:pPr>
            <a:r>
              <a:rPr lang="en-US" dirty="0" smtClean="0"/>
              <a:t>Analyze each based on the topic and central concept to see the relation.</a:t>
            </a:r>
          </a:p>
          <a:p>
            <a:pPr>
              <a:buAutoNum type="arabicPeriod"/>
            </a:pPr>
            <a:r>
              <a:rPr lang="en-US" dirty="0" smtClean="0"/>
              <a:t>Determine the meaning of 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9656" y="4689901"/>
            <a:ext cx="8759369" cy="18862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i="1" dirty="0" smtClean="0"/>
              <a:t>John smiles</a:t>
            </a:r>
            <a:endParaRPr lang="en-US" i="1" dirty="0" smtClean="0"/>
          </a:p>
          <a:p>
            <a:pPr>
              <a:buAutoNum type="arabicParenBoth"/>
            </a:pPr>
            <a:r>
              <a:rPr lang="en-US" dirty="0" smtClean="0"/>
              <a:t>EVENT:  </a:t>
            </a:r>
            <a:r>
              <a:rPr lang="en-US" i="1" dirty="0" smtClean="0"/>
              <a:t>smile</a:t>
            </a:r>
            <a:endParaRPr lang="en-US" i="1" dirty="0" smtClean="0"/>
          </a:p>
          <a:p>
            <a:pPr>
              <a:buAutoNum type="arabicParenBoth"/>
            </a:pPr>
            <a:r>
              <a:rPr lang="en-US" dirty="0" smtClean="0"/>
              <a:t>The additional THING: </a:t>
            </a:r>
            <a:r>
              <a:rPr lang="en-US" i="1" dirty="0" smtClean="0"/>
              <a:t>John</a:t>
            </a:r>
            <a:endParaRPr lang="en-US" dirty="0" smtClean="0"/>
          </a:p>
          <a:p>
            <a:pPr>
              <a:buAutoNum type="arabicParenBoth"/>
            </a:pPr>
            <a:r>
              <a:rPr lang="en-US" dirty="0" smtClean="0"/>
              <a:t>Meaning of </a:t>
            </a:r>
            <a:r>
              <a:rPr lang="en-US" i="1" dirty="0" smtClean="0"/>
              <a:t>John smiled</a:t>
            </a:r>
            <a:r>
              <a:rPr lang="en-US" dirty="0" smtClean="0"/>
              <a:t>: John experienced the phenomenon of </a:t>
            </a:r>
            <a:r>
              <a:rPr lang="en-US" i="1" dirty="0" smtClean="0"/>
              <a:t>smiling </a:t>
            </a:r>
            <a:r>
              <a:rPr lang="en-US" dirty="0" smtClean="0"/>
              <a:t>(presenting the look regarding amusement or ridicule)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69634540"/>
              </p:ext>
            </p:extLst>
          </p:nvPr>
        </p:nvGraphicFramePr>
        <p:xfrm>
          <a:off x="2053126" y="13039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14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10960"/>
            <a:ext cx="8911687" cy="741227"/>
          </a:xfrm>
        </p:spPr>
        <p:txBody>
          <a:bodyPr>
            <a:normAutofit/>
          </a:bodyPr>
          <a:lstStyle/>
          <a:p>
            <a:r>
              <a:rPr lang="en-US" b="1" dirty="0"/>
              <a:t>Verbs and Thematic Role Grids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5337"/>
            <a:ext cx="8915400" cy="48099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erbs </a:t>
            </a:r>
            <a:r>
              <a:rPr lang="en-US" dirty="0"/>
              <a:t>have </a:t>
            </a:r>
            <a:r>
              <a:rPr lang="en-US" dirty="0" smtClean="0"/>
              <a:t>particular requirements </a:t>
            </a:r>
            <a:r>
              <a:rPr lang="en-US" dirty="0"/>
              <a:t>for their thematic </a:t>
            </a:r>
            <a:r>
              <a:rPr lang="en-US" dirty="0" smtClean="0"/>
              <a:t>roles (Saeed, 2009: 160)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Gina raised the car with a jack.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AutoNum type="arabicParenBoth"/>
            </a:pPr>
            <a:r>
              <a:rPr lang="en-US" dirty="0" smtClean="0"/>
              <a:t>This sentence identifies three entities: (1) Gina; (2) the car; and (3) a jack.</a:t>
            </a:r>
          </a:p>
          <a:p>
            <a:pPr>
              <a:buAutoNum type="arabicParenBoth"/>
            </a:pPr>
            <a:r>
              <a:rPr lang="en-US" dirty="0" smtClean="0"/>
              <a:t>These entities are related by the action, </a:t>
            </a:r>
            <a:r>
              <a:rPr lang="en-US" i="1" dirty="0" smtClean="0"/>
              <a:t>raise</a:t>
            </a:r>
            <a:r>
              <a:rPr lang="en-US" dirty="0" smtClean="0"/>
              <a:t>.</a:t>
            </a:r>
          </a:p>
          <a:p>
            <a:pPr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sentence portrays these </a:t>
            </a:r>
            <a:r>
              <a:rPr lang="en-US" dirty="0" smtClean="0"/>
              <a:t>entities in </a:t>
            </a:r>
            <a:r>
              <a:rPr lang="en-US" dirty="0"/>
              <a:t>specific roles: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(a) </a:t>
            </a:r>
            <a:r>
              <a:rPr lang="en-US" dirty="0" smtClean="0">
                <a:solidFill>
                  <a:srgbClr val="FF0000"/>
                </a:solidFill>
              </a:rPr>
              <a:t>Gina</a:t>
            </a:r>
            <a:r>
              <a:rPr lang="en-US" dirty="0" smtClean="0"/>
              <a:t> </a:t>
            </a:r>
            <a:r>
              <a:rPr lang="en-US" dirty="0"/>
              <a:t>is the entity responsible for </a:t>
            </a:r>
            <a:r>
              <a:rPr lang="en-US" b="1" dirty="0"/>
              <a:t>initiating</a:t>
            </a:r>
            <a:r>
              <a:rPr lang="en-US" dirty="0"/>
              <a:t> and </a:t>
            </a:r>
            <a:r>
              <a:rPr lang="en-US" b="1" dirty="0"/>
              <a:t>carrying </a:t>
            </a:r>
            <a:r>
              <a:rPr lang="en-US" b="1" dirty="0" smtClean="0"/>
              <a:t>out the </a:t>
            </a:r>
            <a:r>
              <a:rPr lang="en-US" b="1" dirty="0"/>
              <a:t>action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(b) </a:t>
            </a:r>
            <a:r>
              <a:rPr lang="en-US" dirty="0">
                <a:solidFill>
                  <a:srgbClr val="FF0000"/>
                </a:solidFill>
              </a:rPr>
              <a:t>the car </a:t>
            </a:r>
            <a:r>
              <a:rPr lang="en-US" dirty="0"/>
              <a:t>is </a:t>
            </a:r>
            <a:r>
              <a:rPr lang="en-US" b="1" dirty="0"/>
              <a:t>acted upon </a:t>
            </a:r>
            <a:r>
              <a:rPr lang="en-US" dirty="0"/>
              <a:t>and has its </a:t>
            </a:r>
            <a:r>
              <a:rPr lang="en-US" b="1" dirty="0"/>
              <a:t>position changed by the </a:t>
            </a:r>
            <a:r>
              <a:rPr lang="en-US" b="1" dirty="0" err="1" smtClean="0"/>
              <a:t>action</a:t>
            </a:r>
            <a:r>
              <a:rPr lang="en-US" dirty="0" err="1" smtClean="0"/>
              <a:t>,and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(c)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jack </a:t>
            </a:r>
            <a:r>
              <a:rPr lang="en-US" dirty="0"/>
              <a:t>is </a:t>
            </a:r>
            <a:r>
              <a:rPr lang="en-US" b="1" dirty="0"/>
              <a:t>the means </a:t>
            </a:r>
            <a:r>
              <a:rPr lang="en-US" dirty="0"/>
              <a:t>by which Gina is able to cause the action.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AutoNum type="arabicParenBoth" startAt="4"/>
            </a:pPr>
            <a:r>
              <a:rPr lang="en-US" dirty="0" smtClean="0"/>
              <a:t>Such roles </a:t>
            </a:r>
            <a:r>
              <a:rPr lang="en-US" dirty="0"/>
              <a:t>have a number of labels in semantics, </a:t>
            </a:r>
            <a:r>
              <a:rPr lang="en-US" dirty="0" smtClean="0"/>
              <a:t>including: </a:t>
            </a:r>
            <a:r>
              <a:rPr lang="en-US" dirty="0"/>
              <a:t>participant roles (</a:t>
            </a:r>
            <a:r>
              <a:rPr lang="en-US" dirty="0" smtClean="0"/>
              <a:t>Allan 1986</a:t>
            </a:r>
            <a:r>
              <a:rPr lang="en-US" dirty="0"/>
              <a:t>), deep semantic cases (Fillmore 1968), semantic roles (</a:t>
            </a:r>
            <a:r>
              <a:rPr lang="en-US" dirty="0" err="1"/>
              <a:t>Givón</a:t>
            </a:r>
            <a:r>
              <a:rPr lang="en-US" dirty="0"/>
              <a:t> 1990</a:t>
            </a:r>
            <a:r>
              <a:rPr lang="en-US" dirty="0" smtClean="0"/>
              <a:t>), thematic </a:t>
            </a:r>
            <a:r>
              <a:rPr lang="en-US" dirty="0"/>
              <a:t>relations (Gruber 1976, </a:t>
            </a:r>
            <a:r>
              <a:rPr lang="en-US" dirty="0" err="1"/>
              <a:t>Jackendoff</a:t>
            </a:r>
            <a:r>
              <a:rPr lang="en-US" dirty="0"/>
              <a:t> 1972) and thematic roles (</a:t>
            </a:r>
            <a:r>
              <a:rPr lang="en-US" dirty="0" err="1" smtClean="0"/>
              <a:t>Dowty</a:t>
            </a:r>
            <a:r>
              <a:rPr lang="en-US" dirty="0" smtClean="0"/>
              <a:t> 1986</a:t>
            </a:r>
            <a:r>
              <a:rPr lang="en-US" dirty="0"/>
              <a:t>, 1989, 1991, </a:t>
            </a:r>
            <a:r>
              <a:rPr lang="en-US" dirty="0" err="1"/>
              <a:t>Jackendoff</a:t>
            </a:r>
            <a:r>
              <a:rPr lang="en-US" dirty="0"/>
              <a:t> 1990). </a:t>
            </a:r>
            <a:endParaRPr lang="en-US" dirty="0" smtClean="0"/>
          </a:p>
          <a:p>
            <a:pPr>
              <a:buAutoNum type="arabicParenBoth" startAt="4"/>
            </a:pPr>
            <a:r>
              <a:rPr lang="en-US" dirty="0" smtClean="0"/>
              <a:t>Given </a:t>
            </a:r>
            <a:r>
              <a:rPr lang="en-US" dirty="0"/>
              <a:t>its wide usage in recent work</a:t>
            </a:r>
            <a:r>
              <a:rPr lang="en-US" dirty="0" smtClean="0"/>
              <a:t>, we </a:t>
            </a:r>
            <a:r>
              <a:rPr lang="en-US" dirty="0"/>
              <a:t>will use the last term here: </a:t>
            </a:r>
            <a:r>
              <a:rPr lang="en-US" b="1" dirty="0"/>
              <a:t>thematic roles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2582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10" y="1388198"/>
            <a:ext cx="1265092" cy="116711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A List of Thematic Roles</a:t>
            </a:r>
            <a:endParaRPr lang="en-US" sz="1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1940470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356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13567"/>
            <a:ext cx="8915400" cy="5397655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Agent: the </a:t>
            </a:r>
            <a:r>
              <a:rPr lang="en-US" dirty="0"/>
              <a:t>initiator of some action, capable of acting with volition,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b="1" dirty="0"/>
              <a:t>David</a:t>
            </a:r>
            <a:r>
              <a:rPr lang="en-US" dirty="0"/>
              <a:t> cooked the rashers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</a:t>
            </a:r>
            <a:r>
              <a:rPr lang="en-US" dirty="0"/>
              <a:t>: the entity undergoing the effect of some action, often undergoing some change in state, e.g. </a:t>
            </a:r>
            <a:r>
              <a:rPr lang="en-US" dirty="0" err="1"/>
              <a:t>Enda</a:t>
            </a:r>
            <a:r>
              <a:rPr lang="en-US" dirty="0"/>
              <a:t> cut back </a:t>
            </a:r>
            <a:r>
              <a:rPr lang="en-US" b="1" dirty="0"/>
              <a:t>these bushes</a:t>
            </a:r>
            <a:r>
              <a:rPr lang="en-US" dirty="0" smtClean="0"/>
              <a:t>.</a:t>
            </a:r>
          </a:p>
          <a:p>
            <a:r>
              <a:rPr lang="en-US" dirty="0"/>
              <a:t>T</a:t>
            </a:r>
            <a:r>
              <a:rPr lang="en-US" dirty="0" smtClean="0"/>
              <a:t>heme</a:t>
            </a:r>
            <a:r>
              <a:rPr lang="en-US" dirty="0"/>
              <a:t>: the entity which is moved by an action, or whose location </a:t>
            </a:r>
            <a:r>
              <a:rPr lang="en-US" dirty="0" smtClean="0"/>
              <a:t>is described</a:t>
            </a:r>
            <a:r>
              <a:rPr lang="en-US" dirty="0"/>
              <a:t>, e.g</a:t>
            </a:r>
            <a:r>
              <a:rPr lang="en-US" dirty="0" smtClean="0"/>
              <a:t>. Roberto </a:t>
            </a:r>
            <a:r>
              <a:rPr lang="en-US" dirty="0"/>
              <a:t>passed </a:t>
            </a:r>
            <a:r>
              <a:rPr lang="en-US" b="1" dirty="0"/>
              <a:t>the ball </a:t>
            </a:r>
            <a:r>
              <a:rPr lang="en-US" dirty="0"/>
              <a:t>wide</a:t>
            </a:r>
            <a:r>
              <a:rPr lang="en-US" dirty="0" smtClean="0"/>
              <a:t>.</a:t>
            </a:r>
          </a:p>
          <a:p>
            <a:r>
              <a:rPr lang="en-US" dirty="0"/>
              <a:t>E</a:t>
            </a:r>
            <a:r>
              <a:rPr lang="en-US" dirty="0" smtClean="0"/>
              <a:t>xperiencer</a:t>
            </a:r>
            <a:r>
              <a:rPr lang="en-US" dirty="0"/>
              <a:t>: the entity which is aware of the action or state described </a:t>
            </a:r>
            <a:r>
              <a:rPr lang="en-US" dirty="0" smtClean="0"/>
              <a:t>by the </a:t>
            </a:r>
            <a:r>
              <a:rPr lang="en-US" dirty="0"/>
              <a:t>predicate but which is not in control of the action or state, e.g</a:t>
            </a:r>
            <a:r>
              <a:rPr lang="en-US" dirty="0" smtClean="0"/>
              <a:t>. </a:t>
            </a:r>
            <a:r>
              <a:rPr lang="en-US" b="1" dirty="0" smtClean="0"/>
              <a:t>Kevin </a:t>
            </a:r>
            <a:r>
              <a:rPr lang="en-US" dirty="0"/>
              <a:t>felt ill</a:t>
            </a:r>
            <a:r>
              <a:rPr lang="en-US" dirty="0" smtClean="0"/>
              <a:t>.</a:t>
            </a:r>
          </a:p>
          <a:p>
            <a:r>
              <a:rPr lang="en-US" dirty="0"/>
              <a:t>B</a:t>
            </a:r>
            <a:r>
              <a:rPr lang="en-US" dirty="0" smtClean="0"/>
              <a:t>eneficiary</a:t>
            </a:r>
            <a:r>
              <a:rPr lang="en-US" dirty="0"/>
              <a:t>: the entity for whose benefit the action was performed, e.g</a:t>
            </a:r>
            <a:r>
              <a:rPr lang="en-US" dirty="0" smtClean="0"/>
              <a:t>. Robert </a:t>
            </a:r>
            <a:r>
              <a:rPr lang="en-US" dirty="0"/>
              <a:t>filled in the form for </a:t>
            </a:r>
            <a:r>
              <a:rPr lang="en-US" b="1" dirty="0"/>
              <a:t>his grandmother</a:t>
            </a:r>
            <a:r>
              <a:rPr lang="en-US" dirty="0" smtClean="0"/>
              <a:t>.</a:t>
            </a:r>
          </a:p>
          <a:p>
            <a:r>
              <a:rPr lang="en-US" dirty="0"/>
              <a:t>I</a:t>
            </a:r>
            <a:r>
              <a:rPr lang="en-US" dirty="0" smtClean="0"/>
              <a:t>nstrument</a:t>
            </a:r>
            <a:r>
              <a:rPr lang="en-US" dirty="0"/>
              <a:t>: the means by which an action is performed or </a:t>
            </a:r>
            <a:r>
              <a:rPr lang="en-US" dirty="0" smtClean="0"/>
              <a:t>something comes </a:t>
            </a:r>
            <a:r>
              <a:rPr lang="en-US" dirty="0"/>
              <a:t>about, e.g</a:t>
            </a:r>
            <a:r>
              <a:rPr lang="en-US" dirty="0" smtClean="0"/>
              <a:t>. She </a:t>
            </a:r>
            <a:r>
              <a:rPr lang="en-US" dirty="0"/>
              <a:t>cleaned the wound with </a:t>
            </a:r>
            <a:r>
              <a:rPr lang="en-US" b="1" dirty="0"/>
              <a:t>an antiseptic wipe</a:t>
            </a:r>
            <a:r>
              <a:rPr lang="en-US" dirty="0" smtClean="0"/>
              <a:t>.</a:t>
            </a:r>
          </a:p>
          <a:p>
            <a:r>
              <a:rPr lang="en-US" dirty="0"/>
              <a:t>L</a:t>
            </a:r>
            <a:r>
              <a:rPr lang="en-US" dirty="0" smtClean="0"/>
              <a:t>ocation</a:t>
            </a:r>
            <a:r>
              <a:rPr lang="en-US" dirty="0"/>
              <a:t>: the place in which something is situated or takes place, e.g</a:t>
            </a:r>
            <a:r>
              <a:rPr lang="en-US" dirty="0" smtClean="0"/>
              <a:t>. The </a:t>
            </a:r>
            <a:r>
              <a:rPr lang="en-US" dirty="0"/>
              <a:t>monster was hiding </a:t>
            </a:r>
            <a:r>
              <a:rPr lang="en-US" b="1" dirty="0"/>
              <a:t>under the bed</a:t>
            </a:r>
            <a:r>
              <a:rPr lang="en-US" dirty="0" smtClean="0"/>
              <a:t>.</a:t>
            </a:r>
          </a:p>
          <a:p>
            <a:r>
              <a:rPr lang="en-US" dirty="0"/>
              <a:t>G</a:t>
            </a:r>
            <a:r>
              <a:rPr lang="en-US" dirty="0" smtClean="0"/>
              <a:t>oal</a:t>
            </a:r>
            <a:r>
              <a:rPr lang="en-US" dirty="0"/>
              <a:t>: the entity towards which something moves, either literally </a:t>
            </a:r>
            <a:r>
              <a:rPr lang="en-US" dirty="0" smtClean="0"/>
              <a:t>or metaphorically e.g. Sheila </a:t>
            </a:r>
            <a:r>
              <a:rPr lang="en-US" dirty="0"/>
              <a:t>handed her </a:t>
            </a:r>
            <a:r>
              <a:rPr lang="en-US" dirty="0" smtClean="0"/>
              <a:t>license </a:t>
            </a:r>
            <a:r>
              <a:rPr lang="en-US" b="1" dirty="0"/>
              <a:t>to the </a:t>
            </a:r>
            <a:r>
              <a:rPr lang="en-US" b="1" dirty="0" smtClean="0"/>
              <a:t>policeman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/>
              <a:t>Pat told the joke </a:t>
            </a:r>
            <a:r>
              <a:rPr lang="en-US" b="1" dirty="0"/>
              <a:t>to his friends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Source</a:t>
            </a:r>
            <a:r>
              <a:rPr lang="en-US" dirty="0"/>
              <a:t>: the entity from which something moves, either literally </a:t>
            </a:r>
            <a:r>
              <a:rPr lang="en-US" dirty="0" smtClean="0"/>
              <a:t>or metaphorically e.g. The </a:t>
            </a:r>
            <a:r>
              <a:rPr lang="en-US" dirty="0"/>
              <a:t>plane came back </a:t>
            </a:r>
            <a:r>
              <a:rPr lang="en-US" b="1" dirty="0"/>
              <a:t>from </a:t>
            </a:r>
            <a:r>
              <a:rPr lang="en-US" b="1" dirty="0" smtClean="0"/>
              <a:t>Kinshasa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/>
              <a:t>We got the idea </a:t>
            </a:r>
            <a:r>
              <a:rPr lang="en-US" b="1" dirty="0"/>
              <a:t>from a French magazine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timulus</a:t>
            </a:r>
            <a:r>
              <a:rPr lang="en-US" dirty="0"/>
              <a:t>: the entity causing an effect (usually psychological) in </a:t>
            </a:r>
            <a:r>
              <a:rPr lang="en-US" dirty="0" smtClean="0"/>
              <a:t>the experiencer</a:t>
            </a:r>
            <a:r>
              <a:rPr lang="en-US" dirty="0"/>
              <a:t>, e.g</a:t>
            </a:r>
            <a:r>
              <a:rPr lang="en-US" dirty="0" smtClean="0"/>
              <a:t>. John </a:t>
            </a:r>
            <a:r>
              <a:rPr lang="en-US" dirty="0"/>
              <a:t>didn’t like </a:t>
            </a:r>
            <a:r>
              <a:rPr lang="en-US" b="1" dirty="0"/>
              <a:t>the cool breeze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54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Give 5 (five) clauses or simple sentences portray event proposition.</a:t>
            </a:r>
          </a:p>
          <a:p>
            <a:pPr>
              <a:buAutoNum type="arabicPeriod"/>
            </a:pPr>
            <a:r>
              <a:rPr lang="en-US" dirty="0" smtClean="0"/>
              <a:t>Analyze each based on event as a central concept and additional THING.</a:t>
            </a:r>
          </a:p>
          <a:p>
            <a:pPr>
              <a:buAutoNum type="arabicPeriod"/>
            </a:pPr>
            <a:r>
              <a:rPr lang="en-US" dirty="0" smtClean="0"/>
              <a:t>Identify the thematic role for each additional THING constructing the propositions.</a:t>
            </a:r>
          </a:p>
          <a:p>
            <a:pPr>
              <a:buAutoNum type="arabicPeriod"/>
            </a:pPr>
            <a:r>
              <a:rPr lang="en-US" dirty="0" smtClean="0"/>
              <a:t>Determine the meaning.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73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b="1" dirty="0"/>
              <a:t>m</a:t>
            </a:r>
            <a:r>
              <a:rPr lang="en-US" sz="1800" b="1" dirty="0" smtClean="0"/>
              <a:t>ost </a:t>
            </a:r>
            <a:r>
              <a:rPr lang="en-US" sz="1800" dirty="0" smtClean="0"/>
              <a:t>often takes the form of a clause or simple sentences in the grammatical structure but </a:t>
            </a:r>
            <a:r>
              <a:rPr lang="en-US" sz="1800" b="1" dirty="0" smtClean="0"/>
              <a:t>not always</a:t>
            </a:r>
            <a:r>
              <a:rPr lang="en-US" sz="1800" dirty="0" smtClean="0"/>
              <a:t>. It may be encoded in a variety of forms (Larson, 1984:207)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529" y="4568672"/>
            <a:ext cx="17240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160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 Cover Maker: Design Your Cover Online Right Now | Placeit Blo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75" y="555777"/>
            <a:ext cx="2944661" cy="3928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683" y="1613639"/>
            <a:ext cx="3381961" cy="452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18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2820" y="285907"/>
            <a:ext cx="8911687" cy="1280890"/>
          </a:xfrm>
        </p:spPr>
        <p:txBody>
          <a:bodyPr/>
          <a:lstStyle/>
          <a:p>
            <a:r>
              <a:rPr lang="en-US" dirty="0" smtClean="0"/>
              <a:t>Concept of Argument Structure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377445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13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035" y="298434"/>
            <a:ext cx="8911687" cy="929117"/>
          </a:xfrm>
        </p:spPr>
        <p:txBody>
          <a:bodyPr>
            <a:normAutofit/>
          </a:bodyPr>
          <a:lstStyle/>
          <a:p>
            <a:r>
              <a:rPr lang="en-US" b="1" dirty="0" smtClean="0"/>
              <a:t>A Description of States of Affairs</a:t>
            </a:r>
            <a:br>
              <a:rPr lang="en-US" b="1" dirty="0" smtClean="0"/>
            </a:br>
            <a:r>
              <a:rPr lang="en-US" sz="1600" dirty="0" smtClean="0"/>
              <a:t>(A Basic Element of Sentence Meaning)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5337"/>
            <a:ext cx="8915400" cy="45458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Lucas </a:t>
            </a:r>
            <a:r>
              <a:rPr lang="en-US" baseline="-25000" dirty="0" smtClean="0"/>
              <a:t>argument</a:t>
            </a:r>
            <a:r>
              <a:rPr lang="en-US" dirty="0" smtClean="0"/>
              <a:t> ….. told </a:t>
            </a:r>
            <a:r>
              <a:rPr lang="en-US" baseline="-25000" dirty="0" smtClean="0"/>
              <a:t>relation/function</a:t>
            </a:r>
            <a:r>
              <a:rPr lang="en-US" dirty="0" smtClean="0"/>
              <a:t> ….. Nicholas </a:t>
            </a:r>
            <a:r>
              <a:rPr lang="en-US" baseline="-25000" dirty="0" smtClean="0"/>
              <a:t>argument</a:t>
            </a:r>
            <a:r>
              <a:rPr lang="en-US" dirty="0" smtClean="0"/>
              <a:t> ….. a lie </a:t>
            </a:r>
            <a:r>
              <a:rPr lang="en-US" baseline="-25000" dirty="0" smtClean="0"/>
              <a:t>argument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</a:t>
            </a:r>
            <a:r>
              <a:rPr lang="en-US" dirty="0" err="1" smtClean="0"/>
              <a:t>F</a:t>
            </a:r>
            <a:r>
              <a:rPr lang="en-US" sz="1400" dirty="0" err="1" smtClean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dirty="0" smtClean="0">
                <a:sym typeface="Symbol" panose="05050102010706020507" pitchFamily="18" charset="2"/>
              </a:rPr>
              <a:t> tell (Lucas, a lie, Nicholas)*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</a:t>
            </a:r>
            <a:r>
              <a:rPr lang="en-US" dirty="0"/>
              <a:t>formulae often delete verb endings, articles and other </a:t>
            </a:r>
            <a:r>
              <a:rPr lang="en-US" dirty="0" smtClean="0"/>
              <a:t>grammatical elements (Saeed, 2009:14)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      </a:t>
            </a:r>
            <a:r>
              <a:rPr lang="en-US" dirty="0" err="1"/>
              <a:t>F</a:t>
            </a:r>
            <a:r>
              <a:rPr lang="en-US" sz="1400" dirty="0" err="1"/>
              <a:t>x</a:t>
            </a:r>
            <a:r>
              <a:rPr lang="en-US" dirty="0"/>
              <a:t> (</a:t>
            </a:r>
            <a:r>
              <a:rPr lang="en-US" dirty="0" err="1"/>
              <a:t>a,b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 tell (Lucas, lie, Nicholas</a:t>
            </a:r>
            <a:r>
              <a:rPr lang="en-US" dirty="0" smtClean="0">
                <a:sym typeface="Symbol" panose="05050102010706020507" pitchFamily="18" charset="2"/>
              </a:rPr>
              <a:t>) </a:t>
            </a: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Speaker’s attitude determines Grammatical Representation </a:t>
            </a:r>
          </a:p>
          <a:p>
            <a:pPr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Lucas told Nicholas a lie. (declarative – stating information)</a:t>
            </a:r>
          </a:p>
          <a:p>
            <a:pPr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Did Lucas tell Nicholas a lie? (interrogative – asking for information)</a:t>
            </a:r>
          </a:p>
          <a:p>
            <a:pPr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Tell Nicholas a lie! (imperative – command)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885151" y="2041742"/>
            <a:ext cx="150313" cy="4384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004274"/>
          </a:xfrm>
        </p:spPr>
        <p:txBody>
          <a:bodyPr>
            <a:normAutofit/>
          </a:bodyPr>
          <a:lstStyle/>
          <a:p>
            <a:r>
              <a:rPr lang="en-US" b="1" dirty="0" smtClean="0"/>
              <a:t>Types of Proposition</a:t>
            </a:r>
            <a:br>
              <a:rPr lang="en-US" b="1" dirty="0" smtClean="0"/>
            </a:br>
            <a:r>
              <a:rPr lang="en-US" sz="1600" dirty="0" smtClean="0"/>
              <a:t>(based on characteristics of relation of verb) </a:t>
            </a:r>
            <a:endParaRPr lang="en-US" sz="1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445151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64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26510"/>
            <a:ext cx="8915400" cy="5184712"/>
          </a:xfrm>
        </p:spPr>
        <p:txBody>
          <a:bodyPr/>
          <a:lstStyle/>
          <a:p>
            <a:pPr>
              <a:buAutoNum type="arabicParenBoth"/>
            </a:pPr>
            <a:r>
              <a:rPr lang="en-US" dirty="0" smtClean="0"/>
              <a:t>There are two main types of prepositions – </a:t>
            </a:r>
            <a:r>
              <a:rPr lang="en-US" b="1" dirty="0" smtClean="0"/>
              <a:t>event proposition</a:t>
            </a:r>
            <a:r>
              <a:rPr lang="en-US" dirty="0" smtClean="0"/>
              <a:t> and </a:t>
            </a:r>
            <a:r>
              <a:rPr lang="en-US" b="1" dirty="0" smtClean="0"/>
              <a:t>state proposition</a:t>
            </a:r>
            <a:r>
              <a:rPr lang="en-US" dirty="0" smtClean="0"/>
              <a:t>. </a:t>
            </a:r>
          </a:p>
          <a:p>
            <a:pPr>
              <a:buAutoNum type="arabicParenBoth"/>
            </a:pPr>
            <a:r>
              <a:rPr lang="en-US" dirty="0" smtClean="0"/>
              <a:t>The event proposition has </a:t>
            </a:r>
            <a:r>
              <a:rPr lang="en-US" b="1" dirty="0" smtClean="0"/>
              <a:t>EVENT</a:t>
            </a:r>
            <a:r>
              <a:rPr lang="en-US" dirty="0" smtClean="0"/>
              <a:t> as the central concept: </a:t>
            </a:r>
            <a:r>
              <a:rPr lang="en-US" b="1" dirty="0" smtClean="0"/>
              <a:t>action </a:t>
            </a:r>
            <a:r>
              <a:rPr lang="en-US" dirty="0" smtClean="0"/>
              <a:t>(run, hit, eat, and swim), </a:t>
            </a:r>
            <a:r>
              <a:rPr lang="en-US" b="1" dirty="0" smtClean="0"/>
              <a:t>experience </a:t>
            </a:r>
            <a:r>
              <a:rPr lang="en-US" dirty="0" smtClean="0"/>
              <a:t>(smell, see, hear, think, and covet), or </a:t>
            </a:r>
            <a:r>
              <a:rPr lang="en-US" b="1" dirty="0" smtClean="0"/>
              <a:t>process </a:t>
            </a:r>
            <a:r>
              <a:rPr lang="en-US" dirty="0" smtClean="0"/>
              <a:t>(freeze, boil, melt). </a:t>
            </a:r>
          </a:p>
          <a:p>
            <a:pPr>
              <a:buAutoNum type="arabicParenBoth"/>
            </a:pPr>
            <a:r>
              <a:rPr lang="en-US" dirty="0" smtClean="0"/>
              <a:t>The event proposition consists of at least </a:t>
            </a:r>
            <a:r>
              <a:rPr lang="en-US" b="1" dirty="0" smtClean="0"/>
              <a:t>a central EVENT</a:t>
            </a:r>
            <a:r>
              <a:rPr lang="en-US" dirty="0" smtClean="0"/>
              <a:t> concept and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additional THING </a:t>
            </a:r>
            <a:r>
              <a:rPr lang="en-US" dirty="0" smtClean="0"/>
              <a:t>concept,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The boys ran</a:t>
            </a:r>
            <a:r>
              <a:rPr lang="en-US" dirty="0" smtClean="0"/>
              <a:t>.</a:t>
            </a:r>
          </a:p>
          <a:p>
            <a:pPr>
              <a:buAutoNum type="arabicParenBoth"/>
            </a:pPr>
            <a:r>
              <a:rPr lang="en-US" dirty="0" smtClean="0"/>
              <a:t>The state proposition will have a </a:t>
            </a:r>
            <a:r>
              <a:rPr lang="en-US" b="1" dirty="0" smtClean="0"/>
              <a:t>THING </a:t>
            </a:r>
            <a:r>
              <a:rPr lang="en-US" dirty="0" smtClean="0"/>
              <a:t>or </a:t>
            </a:r>
            <a:r>
              <a:rPr lang="en-US" b="1" dirty="0" smtClean="0"/>
              <a:t>ATTRIBUTE</a:t>
            </a:r>
            <a:r>
              <a:rPr lang="en-US" dirty="0" smtClean="0"/>
              <a:t> as s central concept.</a:t>
            </a:r>
          </a:p>
          <a:p>
            <a:pPr>
              <a:buAutoNum type="arabicParenBoth"/>
            </a:pPr>
            <a:r>
              <a:rPr lang="en-US" dirty="0" smtClean="0"/>
              <a:t>The state proposition consists of </a:t>
            </a:r>
            <a:r>
              <a:rPr lang="en-US" b="1" dirty="0" smtClean="0"/>
              <a:t>THING</a:t>
            </a:r>
            <a:r>
              <a:rPr lang="en-US" dirty="0" smtClean="0"/>
              <a:t> and </a:t>
            </a:r>
            <a:r>
              <a:rPr lang="en-US" b="1" dirty="0" smtClean="0"/>
              <a:t>ATTRIBUTE</a:t>
            </a:r>
            <a:r>
              <a:rPr lang="en-US" dirty="0" smtClean="0"/>
              <a:t> which are related the one to the other by state relation</a:t>
            </a:r>
            <a:r>
              <a:rPr lang="en-US" b="1" dirty="0" smtClean="0"/>
              <a:t>.</a:t>
            </a:r>
          </a:p>
          <a:p>
            <a:pPr>
              <a:buAutoNum type="arabicParenBoth"/>
            </a:pPr>
            <a:r>
              <a:rPr lang="en-US" dirty="0" smtClean="0"/>
              <a:t>The state proposition has two main parts: </a:t>
            </a:r>
            <a:r>
              <a:rPr lang="en-US" b="1" dirty="0" smtClean="0"/>
              <a:t>the topic</a:t>
            </a:r>
            <a:r>
              <a:rPr lang="en-US" dirty="0" smtClean="0"/>
              <a:t> (the CONCEPT being talked about), and </a:t>
            </a:r>
            <a:r>
              <a:rPr lang="en-US" b="1" dirty="0" smtClean="0"/>
              <a:t>the comment</a:t>
            </a:r>
            <a:r>
              <a:rPr lang="en-US" dirty="0" smtClean="0"/>
              <a:t> (the THING or ATTRIBUTE being used to describe or identify the topic plus the state relation)</a:t>
            </a:r>
          </a:p>
          <a:p>
            <a:pPr>
              <a:buAutoNum type="arabicParenBoth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8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801" y="1231727"/>
            <a:ext cx="8915400" cy="39164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Event Proposition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						</a:t>
            </a:r>
          </a:p>
          <a:p>
            <a:pPr marL="0" indent="0">
              <a:buNone/>
            </a:pPr>
            <a:r>
              <a:rPr lang="en-US" sz="1400" dirty="0" smtClean="0"/>
              <a:t>													(Adapted from Larson, 1984:213)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266" y="1695105"/>
            <a:ext cx="6177550" cy="308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9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801" y="1231727"/>
            <a:ext cx="8915400" cy="39164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State Proposition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						</a:t>
            </a:r>
          </a:p>
          <a:p>
            <a:pPr marL="0" indent="0">
              <a:buNone/>
            </a:pPr>
            <a:r>
              <a:rPr lang="en-US" sz="1400" dirty="0" smtClean="0"/>
              <a:t>													(Adapted from Larson, 1984:213)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861" y="1866378"/>
            <a:ext cx="4897448" cy="284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6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m</a:t>
            </a:r>
            <a:r>
              <a:rPr lang="en-US" sz="1800" dirty="0" smtClean="0"/>
              <a:t>ost often takes the form of a clause or simple sentences in the grammatical structure but not always. It may be encoded in a variety of forms (Larson, 1984:207)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722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 5 (five) clauses or simple sentences for each type of proposition.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315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319</TotalTime>
  <Words>780</Words>
  <Application>Microsoft Office PowerPoint</Application>
  <PresentationFormat>Widescreen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Symbol</vt:lpstr>
      <vt:lpstr>Wingdings 3</vt:lpstr>
      <vt:lpstr>Wisp</vt:lpstr>
      <vt:lpstr>Propositions</vt:lpstr>
      <vt:lpstr>Concept of Argument Structure</vt:lpstr>
      <vt:lpstr>A Description of States of Affairs (A Basic Element of Sentence Meaning) </vt:lpstr>
      <vt:lpstr>Types of Proposition (based on characteristics of relation of verb) </vt:lpstr>
      <vt:lpstr>PowerPoint Presentation</vt:lpstr>
      <vt:lpstr>PowerPoint Presentation</vt:lpstr>
      <vt:lpstr>PowerPoint Presentation</vt:lpstr>
      <vt:lpstr>Proposition</vt:lpstr>
      <vt:lpstr>Exercises 1</vt:lpstr>
      <vt:lpstr>PowerPoint Presentation</vt:lpstr>
      <vt:lpstr>The various kinds of relation in State Proposition</vt:lpstr>
      <vt:lpstr>Exercises 2</vt:lpstr>
      <vt:lpstr>PowerPoint Presentation</vt:lpstr>
      <vt:lpstr>Verbs and Thematic Role Grids</vt:lpstr>
      <vt:lpstr>A List of Thematic Roles</vt:lpstr>
      <vt:lpstr>PowerPoint Presentation</vt:lpstr>
      <vt:lpstr>Exercises 3</vt:lpstr>
      <vt:lpstr>Proposition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Propositions</dc:title>
  <dc:creator>Retno</dc:creator>
  <cp:lastModifiedBy>Retno</cp:lastModifiedBy>
  <cp:revision>29</cp:revision>
  <dcterms:created xsi:type="dcterms:W3CDTF">2020-06-07T02:14:52Z</dcterms:created>
  <dcterms:modified xsi:type="dcterms:W3CDTF">2020-06-07T08:45:41Z</dcterms:modified>
</cp:coreProperties>
</file>