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</p:sldMasterIdLst>
  <p:notesMasterIdLst>
    <p:notesMasterId r:id="rId10"/>
  </p:notesMasterIdLst>
  <p:sldIdLst>
    <p:sldId id="267" r:id="rId3"/>
    <p:sldId id="264" r:id="rId4"/>
    <p:sldId id="275" r:id="rId5"/>
    <p:sldId id="286" r:id="rId6"/>
    <p:sldId id="261" r:id="rId7"/>
    <p:sldId id="266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ras" initials="F" lastIdx="1" clrIdx="0">
    <p:extLst>
      <p:ext uri="{19B8F6BF-5375-455C-9EA6-DF929625EA0E}">
        <p15:presenceInfo xmlns:p15="http://schemas.microsoft.com/office/powerpoint/2012/main" userId="Farr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4A5773-6C7D-47A4-BC60-E88F3C043AB0}" type="datetimeFigureOut">
              <a:rPr lang="en-ID" smtClean="0"/>
              <a:t>09/06/2020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6C982C-3032-42A6-81DA-F2C8AA3D7935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61329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g61f1f213bd_3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1" name="Google Shape;991;g61f1f213bd_3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6039a3cf85_1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6039a3cf85_1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g4c68a97855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1" name="Google Shape;1731;g4c68a97855_1_88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4c7e4d9aca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4c7e4d9aca_0_40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6018115d82_1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6018115d82_1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306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S">
  <p:cSld name="BIG NUMBER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1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60" name="Google Shape;160;p11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11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11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11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11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2" name="Google Shape;172;p11"/>
          <p:cNvSpPr txBox="1">
            <a:spLocks noGrp="1"/>
          </p:cNvSpPr>
          <p:nvPr>
            <p:ph type="title" hasCustomPrompt="1"/>
          </p:nvPr>
        </p:nvSpPr>
        <p:spPr>
          <a:xfrm>
            <a:off x="3335000" y="9346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3" name="Google Shape;173;p11"/>
          <p:cNvSpPr txBox="1">
            <a:spLocks noGrp="1"/>
          </p:cNvSpPr>
          <p:nvPr>
            <p:ph type="title" idx="2" hasCustomPrompt="1"/>
          </p:nvPr>
        </p:nvSpPr>
        <p:spPr>
          <a:xfrm>
            <a:off x="3335000" y="28142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74" name="Google Shape;174;p11"/>
          <p:cNvSpPr txBox="1">
            <a:spLocks noGrp="1"/>
          </p:cNvSpPr>
          <p:nvPr>
            <p:ph type="title" idx="3" hasCustomPrompt="1"/>
          </p:nvPr>
        </p:nvSpPr>
        <p:spPr>
          <a:xfrm>
            <a:off x="3335000" y="4693851"/>
            <a:ext cx="5522000" cy="7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29933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12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77" name="Google Shape;177;p1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1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1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1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1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1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1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1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1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1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1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1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89" name="Google Shape;189;p12"/>
          <p:cNvSpPr txBox="1">
            <a:spLocks noGrp="1"/>
          </p:cNvSpPr>
          <p:nvPr>
            <p:ph type="ctrTitle"/>
          </p:nvPr>
        </p:nvSpPr>
        <p:spPr>
          <a:xfrm>
            <a:off x="4416800" y="1603533"/>
            <a:ext cx="3358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379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1_TITLE + THREE COLUMNS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92" name="Google Shape;192;p1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1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1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1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1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1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1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1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1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1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1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4" name="Google Shape;204;p13"/>
          <p:cNvSpPr txBox="1">
            <a:spLocks noGrp="1"/>
          </p:cNvSpPr>
          <p:nvPr>
            <p:ph type="subTitle" idx="1"/>
          </p:nvPr>
        </p:nvSpPr>
        <p:spPr>
          <a:xfrm>
            <a:off x="8303733" y="2601400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ctrTitle"/>
          </p:nvPr>
        </p:nvSpPr>
        <p:spPr>
          <a:xfrm>
            <a:off x="8303733" y="1946433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subTitle" idx="2"/>
          </p:nvPr>
        </p:nvSpPr>
        <p:spPr>
          <a:xfrm>
            <a:off x="8303733" y="3959267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ctrTitle" idx="3"/>
          </p:nvPr>
        </p:nvSpPr>
        <p:spPr>
          <a:xfrm>
            <a:off x="8303733" y="3304300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4"/>
          </p:nvPr>
        </p:nvSpPr>
        <p:spPr>
          <a:xfrm>
            <a:off x="8303733" y="5317133"/>
            <a:ext cx="2528800" cy="6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ctrTitle" idx="5"/>
          </p:nvPr>
        </p:nvSpPr>
        <p:spPr>
          <a:xfrm>
            <a:off x="8303733" y="4662167"/>
            <a:ext cx="3964800" cy="79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ctrTitle" idx="6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8580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">
  <p:cSld name="TWO COLUMNS 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1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13" name="Google Shape;213;p1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1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5" name="Google Shape;225;p14"/>
          <p:cNvSpPr txBox="1">
            <a:spLocks noGrp="1"/>
          </p:cNvSpPr>
          <p:nvPr>
            <p:ph type="subTitle" idx="1"/>
          </p:nvPr>
        </p:nvSpPr>
        <p:spPr>
          <a:xfrm>
            <a:off x="3111900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4"/>
          <p:cNvSpPr txBox="1">
            <a:spLocks noGrp="1"/>
          </p:cNvSpPr>
          <p:nvPr>
            <p:ph type="subTitle" idx="2"/>
          </p:nvPr>
        </p:nvSpPr>
        <p:spPr>
          <a:xfrm>
            <a:off x="6818067" y="33652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4"/>
          <p:cNvSpPr txBox="1">
            <a:spLocks noGrp="1"/>
          </p:cNvSpPr>
          <p:nvPr>
            <p:ph type="ctrTitle"/>
          </p:nvPr>
        </p:nvSpPr>
        <p:spPr>
          <a:xfrm>
            <a:off x="3246884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28" name="Google Shape;228;p14"/>
          <p:cNvSpPr txBox="1">
            <a:spLocks noGrp="1"/>
          </p:cNvSpPr>
          <p:nvPr>
            <p:ph type="ctrTitle" idx="3"/>
          </p:nvPr>
        </p:nvSpPr>
        <p:spPr>
          <a:xfrm>
            <a:off x="6953051" y="23274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509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1270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p1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46" name="Google Shape;246;p1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1974803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4969788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7964777" y="28445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6"/>
          <p:cNvSpPr txBox="1">
            <a:spLocks noGrp="1"/>
          </p:cNvSpPr>
          <p:nvPr>
            <p:ph type="ctrTitle"/>
          </p:nvPr>
        </p:nvSpPr>
        <p:spPr>
          <a:xfrm>
            <a:off x="188501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2" name="Google Shape;262;p16"/>
          <p:cNvSpPr txBox="1">
            <a:spLocks noGrp="1"/>
          </p:cNvSpPr>
          <p:nvPr>
            <p:ph type="ctrTitle" idx="4"/>
          </p:nvPr>
        </p:nvSpPr>
        <p:spPr>
          <a:xfrm>
            <a:off x="4880020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3" name="Google Shape;263;p16"/>
          <p:cNvSpPr txBox="1">
            <a:spLocks noGrp="1"/>
          </p:cNvSpPr>
          <p:nvPr>
            <p:ph type="ctrTitle" idx="5"/>
          </p:nvPr>
        </p:nvSpPr>
        <p:spPr>
          <a:xfrm>
            <a:off x="7874997" y="17657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6"/>
          </p:nvPr>
        </p:nvSpPr>
        <p:spPr>
          <a:xfrm>
            <a:off x="1974803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7"/>
          </p:nvPr>
        </p:nvSpPr>
        <p:spPr>
          <a:xfrm>
            <a:off x="4969788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6"/>
          <p:cNvSpPr txBox="1">
            <a:spLocks noGrp="1"/>
          </p:cNvSpPr>
          <p:nvPr>
            <p:ph type="subTitle" idx="8"/>
          </p:nvPr>
        </p:nvSpPr>
        <p:spPr>
          <a:xfrm>
            <a:off x="7964760" y="4990833"/>
            <a:ext cx="225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6"/>
          <p:cNvSpPr txBox="1">
            <a:spLocks noGrp="1"/>
          </p:cNvSpPr>
          <p:nvPr>
            <p:ph type="ctrTitle" idx="9"/>
          </p:nvPr>
        </p:nvSpPr>
        <p:spPr>
          <a:xfrm>
            <a:off x="1885000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8" name="Google Shape;268;p16"/>
          <p:cNvSpPr txBox="1">
            <a:spLocks noGrp="1"/>
          </p:cNvSpPr>
          <p:nvPr>
            <p:ph type="ctrTitle" idx="13"/>
          </p:nvPr>
        </p:nvSpPr>
        <p:spPr>
          <a:xfrm>
            <a:off x="4880004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69" name="Google Shape;269;p16"/>
          <p:cNvSpPr txBox="1">
            <a:spLocks noGrp="1"/>
          </p:cNvSpPr>
          <p:nvPr>
            <p:ph type="ctrTitle" idx="14"/>
          </p:nvPr>
        </p:nvSpPr>
        <p:spPr>
          <a:xfrm>
            <a:off x="7874981" y="3912033"/>
            <a:ext cx="243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70" name="Google Shape;270;p16"/>
          <p:cNvSpPr txBox="1">
            <a:spLocks noGrp="1"/>
          </p:cNvSpPr>
          <p:nvPr>
            <p:ph type="ctrTitle" idx="15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0861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&amp; CREDITS">
  <p:cSld name="THANKS &amp; CREDITS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73" name="Google Shape;273;p1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1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1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1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1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1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1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1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1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1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1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1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5" name="Google Shape;285;p17"/>
          <p:cNvSpPr txBox="1">
            <a:spLocks noGrp="1"/>
          </p:cNvSpPr>
          <p:nvPr>
            <p:ph type="ctrTitle"/>
          </p:nvPr>
        </p:nvSpPr>
        <p:spPr>
          <a:xfrm>
            <a:off x="1252700" y="1197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/>
          <p:nvPr/>
        </p:nvSpPr>
        <p:spPr>
          <a:xfrm>
            <a:off x="1252700" y="4710800"/>
            <a:ext cx="41380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067">
                <a:latin typeface="Comfortaa"/>
                <a:ea typeface="Comfortaa"/>
                <a:cs typeface="Comfortaa"/>
                <a:sym typeface="Comfortaa"/>
              </a:rPr>
              <a:t>CREDITS: This presentation template was created by </a:t>
            </a:r>
            <a:r>
              <a:rPr lang="en" sz="1067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2"/>
              </a:rPr>
              <a:t>Slidesgo</a:t>
            </a:r>
            <a:r>
              <a:rPr lang="en" sz="1067">
                <a:latin typeface="Comfortaa"/>
                <a:ea typeface="Comfortaa"/>
                <a:cs typeface="Comfortaa"/>
                <a:sym typeface="Comfortaa"/>
              </a:rPr>
              <a:t>, including icons by </a:t>
            </a:r>
            <a:r>
              <a:rPr lang="en" sz="1067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Flatico</a:t>
            </a:r>
            <a:r>
              <a:rPr lang="en" sz="1067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/>
              </a:rPr>
              <a:t>n</a:t>
            </a:r>
            <a:r>
              <a:rPr lang="en" sz="1067">
                <a:latin typeface="Comfortaa"/>
                <a:ea typeface="Comfortaa"/>
                <a:cs typeface="Comfortaa"/>
                <a:sym typeface="Comfortaa"/>
              </a:rPr>
              <a:t>, and infographics &amp; images by </a:t>
            </a:r>
            <a:r>
              <a:rPr lang="en" sz="1067" b="1"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/>
              </a:rPr>
              <a:t>Freepik</a:t>
            </a:r>
            <a:r>
              <a:rPr lang="en" sz="1067">
                <a:latin typeface="Comfortaa"/>
                <a:ea typeface="Comfortaa"/>
                <a:cs typeface="Comfortaa"/>
                <a:sym typeface="Comfortaa"/>
              </a:rPr>
              <a:t>. </a:t>
            </a:r>
            <a:endParaRPr sz="1067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sz="1067"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87840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1_TITLE + BULLET POINTS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9" name="Google Shape;289;p18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90" name="Google Shape;290;p18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18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18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18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18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18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18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18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18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18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18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18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02" name="Google Shape;302;p18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body" idx="1"/>
          </p:nvPr>
        </p:nvSpPr>
        <p:spPr>
          <a:xfrm>
            <a:off x="14795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body" idx="2"/>
          </p:nvPr>
        </p:nvSpPr>
        <p:spPr>
          <a:xfrm>
            <a:off x="6292851" y="2057400"/>
            <a:ext cx="4419600" cy="41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●"/>
              <a:defRPr sz="1467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979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100"/>
              <a:buFont typeface="Comfortaa"/>
              <a:buChar char="○"/>
              <a:defRPr sz="1467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979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100"/>
              <a:buFont typeface="Comfortaa"/>
              <a:buChar char="■"/>
              <a:defRPr sz="1467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6221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307" name="Google Shape;307;p1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904578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427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oogle Shape;25;p3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26" name="Google Shape;26;p3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3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3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3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3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3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3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3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3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body" idx="1"/>
          </p:nvPr>
        </p:nvSpPr>
        <p:spPr>
          <a:xfrm>
            <a:off x="1252700" y="1968500"/>
            <a:ext cx="8085200" cy="40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8945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1pPr>
            <a:lvl2pPr marL="1219170" lvl="1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2pPr>
            <a:lvl3pPr marL="1828754" lvl="2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3pPr>
            <a:lvl4pPr marL="2438339" lvl="3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4pPr>
            <a:lvl5pPr marL="3047924" lvl="4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5pPr>
            <a:lvl6pPr marL="3657509" lvl="5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6pPr>
            <a:lvl7pPr marL="4267093" lvl="6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●"/>
              <a:defRPr sz="1333">
                <a:latin typeface="Comfortaa"/>
                <a:ea typeface="Comfortaa"/>
                <a:cs typeface="Comfortaa"/>
                <a:sym typeface="Comfortaa"/>
              </a:defRPr>
            </a:lvl7pPr>
            <a:lvl8pPr marL="4876678" lvl="7" indent="-389457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000"/>
              <a:buFont typeface="Comfortaa"/>
              <a:buChar char="○"/>
              <a:defRPr sz="1333">
                <a:latin typeface="Comfortaa"/>
                <a:ea typeface="Comfortaa"/>
                <a:cs typeface="Comfortaa"/>
                <a:sym typeface="Comfortaa"/>
              </a:defRPr>
            </a:lvl8pPr>
            <a:lvl9pPr marL="5486263" lvl="8" indent="-389457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000"/>
              <a:buFont typeface="Comfortaa"/>
              <a:buChar char="■"/>
              <a:defRPr sz="1333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5794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1"/>
            <a:ext cx="12231160" cy="6856215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9" y="1871132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9" y="3657597"/>
            <a:ext cx="6815669" cy="132080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2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09893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435628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5"/>
            <a:ext cx="8158688" cy="1822515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2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082081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8312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4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4"/>
            <a:ext cx="4718304" cy="576263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3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681639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14630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53611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88535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3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3031066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0161781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2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5537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9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0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71791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775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9" y="982133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9" y="4343400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395078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3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0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30276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531207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4" y="982133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255434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2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470400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9571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7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8866329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8" y="982133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982133"/>
            <a:ext cx="7433025" cy="489373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54463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TITLE &amp; SUBTITLE">
    <p:bg>
      <p:bgPr>
        <a:solidFill>
          <a:srgbClr val="FFC39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183667" y="2557067"/>
            <a:ext cx="98248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863233" y="3934433"/>
            <a:ext cx="4465600" cy="20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824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43434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3506400" y="3932033"/>
            <a:ext cx="5179200" cy="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200"/>
              <a:buNone/>
              <a:defRPr sz="16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300"/>
              <a:buFont typeface="BenchNine"/>
              <a:buNone/>
              <a:defRPr sz="1733">
                <a:solidFill>
                  <a:srgbClr val="FFC39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3506400" y="2842300"/>
            <a:ext cx="5179200" cy="932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82471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bg>
      <p:bgPr>
        <a:solidFill>
          <a:srgbClr val="FFC39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5622967" y="1978029"/>
            <a:ext cx="2988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 i="0"/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6062567" y="2540029"/>
            <a:ext cx="25492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title" idx="2"/>
          </p:nvPr>
        </p:nvSpPr>
        <p:spPr>
          <a:xfrm>
            <a:off x="9253533" y="1978019"/>
            <a:ext cx="2988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9253533" y="2540029"/>
            <a:ext cx="25492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 idx="4"/>
          </p:nvPr>
        </p:nvSpPr>
        <p:spPr>
          <a:xfrm>
            <a:off x="9253533" y="4807429"/>
            <a:ext cx="2988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5"/>
          </p:nvPr>
        </p:nvSpPr>
        <p:spPr>
          <a:xfrm>
            <a:off x="9253533" y="5369429"/>
            <a:ext cx="25492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 idx="6" hasCustomPrompt="1"/>
          </p:nvPr>
        </p:nvSpPr>
        <p:spPr>
          <a:xfrm>
            <a:off x="5622967" y="1149263"/>
            <a:ext cx="29888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5" name="Google Shape;25;p5"/>
          <p:cNvSpPr txBox="1">
            <a:spLocks noGrp="1"/>
          </p:cNvSpPr>
          <p:nvPr>
            <p:ph type="title" idx="7" hasCustomPrompt="1"/>
          </p:nvPr>
        </p:nvSpPr>
        <p:spPr>
          <a:xfrm>
            <a:off x="9253533" y="1149263"/>
            <a:ext cx="29888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8" hasCustomPrompt="1"/>
          </p:nvPr>
        </p:nvSpPr>
        <p:spPr>
          <a:xfrm>
            <a:off x="9253533" y="3978663"/>
            <a:ext cx="29888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9"/>
          </p:nvPr>
        </p:nvSpPr>
        <p:spPr>
          <a:xfrm>
            <a:off x="5622967" y="4807429"/>
            <a:ext cx="2988800" cy="5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3"/>
          </p:nvPr>
        </p:nvSpPr>
        <p:spPr>
          <a:xfrm>
            <a:off x="6062567" y="5369429"/>
            <a:ext cx="2549200" cy="4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 idx="14" hasCustomPrompt="1"/>
          </p:nvPr>
        </p:nvSpPr>
        <p:spPr>
          <a:xfrm>
            <a:off x="5622967" y="3978663"/>
            <a:ext cx="29888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2171208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5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66" name="Google Shape;66;p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78" name="Google Shape;78;p5"/>
          <p:cNvSpPr txBox="1">
            <a:spLocks noGrp="1"/>
          </p:cNvSpPr>
          <p:nvPr>
            <p:ph type="subTitle" idx="1"/>
          </p:nvPr>
        </p:nvSpPr>
        <p:spPr>
          <a:xfrm>
            <a:off x="12527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ctrTitle"/>
          </p:nvPr>
        </p:nvSpPr>
        <p:spPr>
          <a:xfrm>
            <a:off x="1252700" y="689133"/>
            <a:ext cx="97204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73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HEADLINE DESIGN ">
    <p:bg>
      <p:bgPr>
        <a:solidFill>
          <a:srgbClr val="43434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4666767" y="4567333"/>
            <a:ext cx="5123600" cy="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4666767" y="5452972"/>
            <a:ext cx="3876800" cy="4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2" hasCustomPrompt="1"/>
          </p:nvPr>
        </p:nvSpPr>
        <p:spPr>
          <a:xfrm>
            <a:off x="1208567" y="3996556"/>
            <a:ext cx="3196000" cy="138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8133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751001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TLE &amp; TEXT">
    <p:bg>
      <p:bgPr>
        <a:solidFill>
          <a:srgbClr val="FFC39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938000" y="1871833"/>
            <a:ext cx="4252000" cy="13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44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938000" y="3439733"/>
            <a:ext cx="4748000" cy="19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31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WO COLUMNS">
  <p:cSld name="TITTLE &amp; TWO COLUMNS">
    <p:bg>
      <p:bgPr>
        <a:solidFill>
          <a:srgbClr val="434343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subTitle" idx="1"/>
          </p:nvPr>
        </p:nvSpPr>
        <p:spPr>
          <a:xfrm>
            <a:off x="1993616" y="4249233"/>
            <a:ext cx="3436000" cy="9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2704067" y="35328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title" idx="2"/>
          </p:nvPr>
        </p:nvSpPr>
        <p:spPr>
          <a:xfrm>
            <a:off x="940000" y="455333"/>
            <a:ext cx="1031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933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ubTitle" idx="3"/>
          </p:nvPr>
        </p:nvSpPr>
        <p:spPr>
          <a:xfrm>
            <a:off x="6762399" y="4249233"/>
            <a:ext cx="3436000" cy="9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title" idx="4"/>
          </p:nvPr>
        </p:nvSpPr>
        <p:spPr>
          <a:xfrm>
            <a:off x="7472833" y="3532883"/>
            <a:ext cx="20208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600"/>
              <a:buNone/>
              <a:defRPr sz="2133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60751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HREE COLUMNS">
  <p:cSld name="TITTLE &amp; THREE COLUMNS">
    <p:bg>
      <p:bgPr>
        <a:solidFill>
          <a:srgbClr val="FFC39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668835" y="373756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1670000" y="4454000"/>
            <a:ext cx="2455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2"/>
          </p:nvPr>
        </p:nvSpPr>
        <p:spPr>
          <a:xfrm>
            <a:off x="4868420" y="373756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ubTitle" idx="3"/>
          </p:nvPr>
        </p:nvSpPr>
        <p:spPr>
          <a:xfrm>
            <a:off x="4869631" y="4454000"/>
            <a:ext cx="2455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 idx="4"/>
          </p:nvPr>
        </p:nvSpPr>
        <p:spPr>
          <a:xfrm>
            <a:off x="8069269" y="3737567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778A"/>
              </a:buClr>
              <a:buSzPts val="1400"/>
              <a:buNone/>
              <a:defRPr sz="1867"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5"/>
          </p:nvPr>
        </p:nvSpPr>
        <p:spPr>
          <a:xfrm>
            <a:off x="8070465" y="4454000"/>
            <a:ext cx="2455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 idx="6"/>
          </p:nvPr>
        </p:nvSpPr>
        <p:spPr>
          <a:xfrm>
            <a:off x="940000" y="455333"/>
            <a:ext cx="1031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86809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solidFill>
          <a:srgbClr val="43434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 flipH="1">
            <a:off x="5705599" y="2412367"/>
            <a:ext cx="5397200" cy="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 flipH="1">
            <a:off x="7916800" y="3344867"/>
            <a:ext cx="3186000" cy="4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720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rgbClr val="FFC39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104732" y="2827200"/>
            <a:ext cx="4282400" cy="12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8562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TEXT">
  <p:cSld name="BIG TITLE &amp; TEXT">
    <p:bg>
      <p:bgPr>
        <a:solidFill>
          <a:srgbClr val="43434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2486367" y="3155967"/>
            <a:ext cx="7219600" cy="80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9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2486367" y="4086167"/>
            <a:ext cx="7219200" cy="9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965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1">
  <p:cSld name="HEADLINE 1">
    <p:bg>
      <p:bgPr>
        <a:solidFill>
          <a:srgbClr val="FFC39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 flipH="1">
            <a:off x="1944000" y="4567333"/>
            <a:ext cx="5123600" cy="8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 flipH="1">
            <a:off x="3190800" y="5452972"/>
            <a:ext cx="3876800" cy="47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329800" y="3996556"/>
            <a:ext cx="3196000" cy="138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1pPr>
            <a:lvl2pPr lvl="1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2pPr>
            <a:lvl3pPr lvl="2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3pPr>
            <a:lvl4pPr lvl="3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4pPr>
            <a:lvl5pPr lvl="4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5pPr>
            <a:lvl6pPr lvl="5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6pPr>
            <a:lvl7pPr lvl="6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7pPr>
            <a:lvl8pPr lvl="7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8pPr>
            <a:lvl9pPr lvl="8" rtl="0">
              <a:spcBef>
                <a:spcPts val="0"/>
              </a:spcBef>
              <a:spcAft>
                <a:spcPts val="0"/>
              </a:spcAft>
              <a:buSzPts val="6100"/>
              <a:buNone/>
              <a:defRPr sz="8133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6798568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">
  <p:cSld name="TITTLE DESIGN">
    <p:bg>
      <p:bgPr>
        <a:solidFill>
          <a:srgbClr val="434343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940000" y="455333"/>
            <a:ext cx="10312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933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400"/>
              <a:buNone/>
              <a:defRPr sz="32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984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DESIGN 1 ">
  <p:cSld name="TITTLE DESIGN 1 ">
    <p:bg>
      <p:bgPr>
        <a:solidFill>
          <a:srgbClr val="FFC39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544849" y="6239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4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7878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91901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solidFill>
          <a:srgbClr val="43434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2484967" y="3836133"/>
            <a:ext cx="7314800" cy="98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hasCustomPrompt="1"/>
          </p:nvPr>
        </p:nvSpPr>
        <p:spPr>
          <a:xfrm>
            <a:off x="2117000" y="2350928"/>
            <a:ext cx="7958000" cy="14852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400610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NUMBERS &amp; TEXT ">
    <p:bg>
      <p:bgPr>
        <a:solidFill>
          <a:srgbClr val="FFC39F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7"/>
          <p:cNvSpPr txBox="1">
            <a:spLocks noGrp="1"/>
          </p:cNvSpPr>
          <p:nvPr>
            <p:ph type="subTitle" idx="1"/>
          </p:nvPr>
        </p:nvSpPr>
        <p:spPr>
          <a:xfrm>
            <a:off x="2959267" y="2184000"/>
            <a:ext cx="6366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ubTitle" idx="2"/>
          </p:nvPr>
        </p:nvSpPr>
        <p:spPr>
          <a:xfrm>
            <a:off x="2959267" y="3773825"/>
            <a:ext cx="6366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subTitle" idx="3"/>
          </p:nvPr>
        </p:nvSpPr>
        <p:spPr>
          <a:xfrm>
            <a:off x="2959267" y="5393967"/>
            <a:ext cx="6366000" cy="528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title" hasCustomPrompt="1"/>
          </p:nvPr>
        </p:nvSpPr>
        <p:spPr>
          <a:xfrm>
            <a:off x="2117000" y="1253595"/>
            <a:ext cx="79580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6" name="Google Shape;76;p17"/>
          <p:cNvSpPr txBox="1">
            <a:spLocks noGrp="1"/>
          </p:cNvSpPr>
          <p:nvPr>
            <p:ph type="title" idx="4" hasCustomPrompt="1"/>
          </p:nvPr>
        </p:nvSpPr>
        <p:spPr>
          <a:xfrm>
            <a:off x="2117000" y="2864591"/>
            <a:ext cx="79580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7"/>
          <p:cNvSpPr txBox="1">
            <a:spLocks noGrp="1"/>
          </p:cNvSpPr>
          <p:nvPr>
            <p:ph type="title" idx="5" hasCustomPrompt="1"/>
          </p:nvPr>
        </p:nvSpPr>
        <p:spPr>
          <a:xfrm>
            <a:off x="2117000" y="4463557"/>
            <a:ext cx="7958000" cy="930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949019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IX COLUMNS">
  <p:cSld name="TITLE &amp; SIX COLUMNS">
    <p:bg>
      <p:bgPr>
        <a:solidFill>
          <a:srgbClr val="434343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544849" y="6239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933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title" idx="2"/>
          </p:nvPr>
        </p:nvSpPr>
        <p:spPr>
          <a:xfrm>
            <a:off x="1289635" y="23313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1251800" y="2894900"/>
            <a:ext cx="2533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 idx="3"/>
          </p:nvPr>
        </p:nvSpPr>
        <p:spPr>
          <a:xfrm>
            <a:off x="8447168" y="23313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ubTitle" idx="4"/>
          </p:nvPr>
        </p:nvSpPr>
        <p:spPr>
          <a:xfrm>
            <a:off x="8448333" y="2894900"/>
            <a:ext cx="2455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title" idx="5"/>
          </p:nvPr>
        </p:nvSpPr>
        <p:spPr>
          <a:xfrm>
            <a:off x="4868401" y="4770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ubTitle" idx="6"/>
          </p:nvPr>
        </p:nvSpPr>
        <p:spPr>
          <a:xfrm>
            <a:off x="4869567" y="5333800"/>
            <a:ext cx="2455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title" idx="7"/>
          </p:nvPr>
        </p:nvSpPr>
        <p:spPr>
          <a:xfrm>
            <a:off x="4868401" y="23313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ubTitle" idx="8"/>
          </p:nvPr>
        </p:nvSpPr>
        <p:spPr>
          <a:xfrm>
            <a:off x="4869567" y="2894900"/>
            <a:ext cx="2455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title" idx="9"/>
          </p:nvPr>
        </p:nvSpPr>
        <p:spPr>
          <a:xfrm>
            <a:off x="1289051" y="4770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ubTitle" idx="13"/>
          </p:nvPr>
        </p:nvSpPr>
        <p:spPr>
          <a:xfrm>
            <a:off x="1290217" y="5333800"/>
            <a:ext cx="2455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 idx="14"/>
          </p:nvPr>
        </p:nvSpPr>
        <p:spPr>
          <a:xfrm>
            <a:off x="8448884" y="4770264"/>
            <a:ext cx="24552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1400"/>
              <a:buNone/>
              <a:defRPr sz="18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15"/>
          </p:nvPr>
        </p:nvSpPr>
        <p:spPr>
          <a:xfrm>
            <a:off x="8450051" y="5333800"/>
            <a:ext cx="2455200" cy="46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868647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3">
  <p:cSld name="TITTLE &amp; TEXT 3">
    <p:bg>
      <p:bgPr>
        <a:solidFill>
          <a:srgbClr val="434343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8939701" y="2450667"/>
            <a:ext cx="20968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1"/>
          </p:nvPr>
        </p:nvSpPr>
        <p:spPr>
          <a:xfrm>
            <a:off x="8939701" y="3642328"/>
            <a:ext cx="2096800" cy="2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90021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2">
  <p:cSld name="TITTLE &amp; TEXT 2">
    <p:bg>
      <p:bgPr>
        <a:solidFill>
          <a:srgbClr val="FFC39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8939701" y="2450667"/>
            <a:ext cx="1872000" cy="9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933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3333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subTitle" idx="1"/>
          </p:nvPr>
        </p:nvSpPr>
        <p:spPr>
          <a:xfrm>
            <a:off x="8939701" y="3642328"/>
            <a:ext cx="2096800" cy="24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33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628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4">
  <p:cSld name="TITTLE &amp; TEXT 4">
    <p:bg>
      <p:bgPr>
        <a:solidFill>
          <a:srgbClr val="43434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 flipH="1">
            <a:off x="3712567" y="3050300"/>
            <a:ext cx="7510800" cy="13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8000"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 flipH="1">
            <a:off x="6214167" y="4506000"/>
            <a:ext cx="5009200" cy="10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89573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6">
  <p:cSld name="TITLE &amp; TEXT 6">
    <p:bg>
      <p:bgPr>
        <a:solidFill>
          <a:srgbClr val="434343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2"/>
          <p:cNvSpPr txBox="1">
            <a:spLocks noGrp="1"/>
          </p:cNvSpPr>
          <p:nvPr>
            <p:ph type="subTitle" idx="1"/>
          </p:nvPr>
        </p:nvSpPr>
        <p:spPr>
          <a:xfrm>
            <a:off x="1532867" y="2151200"/>
            <a:ext cx="4029600" cy="93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67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544849" y="623969"/>
            <a:ext cx="11394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200"/>
              <a:buNone/>
              <a:defRPr sz="2933" i="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44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940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093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ctrTitle"/>
          </p:nvPr>
        </p:nvSpPr>
        <p:spPr>
          <a:xfrm>
            <a:off x="4145000" y="2940400"/>
            <a:ext cx="3902000" cy="9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266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682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138;p10"/>
          <p:cNvGrpSpPr/>
          <p:nvPr/>
        </p:nvGrpSpPr>
        <p:grpSpPr>
          <a:xfrm>
            <a:off x="-16603" y="413700"/>
            <a:ext cx="12241067" cy="6051067"/>
            <a:chOff x="-12452" y="310275"/>
            <a:chExt cx="9180800" cy="4538300"/>
          </a:xfrm>
        </p:grpSpPr>
        <p:cxnSp>
          <p:nvCxnSpPr>
            <p:cNvPr id="139" name="Google Shape;139;p10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10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10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10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10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10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10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10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10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1" name="Google Shape;151;p10"/>
          <p:cNvSpPr txBox="1">
            <a:spLocks noGrp="1"/>
          </p:cNvSpPr>
          <p:nvPr>
            <p:ph type="subTitle" idx="1"/>
          </p:nvPr>
        </p:nvSpPr>
        <p:spPr>
          <a:xfrm>
            <a:off x="1665233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subTitle" idx="2"/>
          </p:nvPr>
        </p:nvSpPr>
        <p:spPr>
          <a:xfrm>
            <a:off x="4965000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0"/>
          <p:cNvSpPr txBox="1">
            <a:spLocks noGrp="1"/>
          </p:cNvSpPr>
          <p:nvPr>
            <p:ph type="subTitle" idx="3"/>
          </p:nvPr>
        </p:nvSpPr>
        <p:spPr>
          <a:xfrm>
            <a:off x="8264767" y="3809733"/>
            <a:ext cx="226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0"/>
          <p:cNvSpPr txBox="1">
            <a:spLocks noGrp="1"/>
          </p:cNvSpPr>
          <p:nvPr>
            <p:ph type="ctrTitle"/>
          </p:nvPr>
        </p:nvSpPr>
        <p:spPr>
          <a:xfrm>
            <a:off x="1800217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ctrTitle" idx="4"/>
          </p:nvPr>
        </p:nvSpPr>
        <p:spPr>
          <a:xfrm>
            <a:off x="50999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ctrTitle" idx="5"/>
          </p:nvPr>
        </p:nvSpPr>
        <p:spPr>
          <a:xfrm>
            <a:off x="8399784" y="23655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57" name="Google Shape;157;p10"/>
          <p:cNvSpPr txBox="1">
            <a:spLocks noGrp="1"/>
          </p:cNvSpPr>
          <p:nvPr>
            <p:ph type="ctrTitle" idx="6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430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image" Target="../media/image4.pn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01721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1"/>
            <a:ext cx="12229963" cy="6856215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3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2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2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42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  <p:sldLayoutId id="2147483701" r:id="rId21"/>
    <p:sldLayoutId id="2147483702" r:id="rId22"/>
    <p:sldLayoutId id="2147483703" r:id="rId23"/>
    <p:sldLayoutId id="2147483704" r:id="rId24"/>
    <p:sldLayoutId id="2147483705" r:id="rId25"/>
    <p:sldLayoutId id="2147483706" r:id="rId26"/>
    <p:sldLayoutId id="2147483707" r:id="rId27"/>
    <p:sldLayoutId id="2147483708" r:id="rId28"/>
    <p:sldLayoutId id="2147483709" r:id="rId29"/>
    <p:sldLayoutId id="2147483710" r:id="rId30"/>
    <p:sldLayoutId id="2147483711" r:id="rId31"/>
    <p:sldLayoutId id="2147483712" r:id="rId32"/>
    <p:sldLayoutId id="2147483713" r:id="rId33"/>
    <p:sldLayoutId id="2147483714" r:id="rId34"/>
    <p:sldLayoutId id="2147483715" r:id="rId35"/>
    <p:sldLayoutId id="2147483716" r:id="rId36"/>
    <p:sldLayoutId id="2147483717" r:id="rId37"/>
  </p:sldLayoutIdLst>
  <p:hf sldNum="0" hdr="0" ftr="0" dt="0"/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" name="Google Shape;993;p34"/>
          <p:cNvGrpSpPr/>
          <p:nvPr/>
        </p:nvGrpSpPr>
        <p:grpSpPr>
          <a:xfrm>
            <a:off x="3583348" y="2981427"/>
            <a:ext cx="2966408" cy="839341"/>
            <a:chOff x="3978429" y="2998087"/>
            <a:chExt cx="2224806" cy="629506"/>
          </a:xfrm>
        </p:grpSpPr>
        <p:sp>
          <p:nvSpPr>
            <p:cNvPr id="994" name="Google Shape;994;p34"/>
            <p:cNvSpPr/>
            <p:nvPr/>
          </p:nvSpPr>
          <p:spPr>
            <a:xfrm>
              <a:off x="4042866" y="3130725"/>
              <a:ext cx="464100" cy="464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95" name="Google Shape;995;p34"/>
            <p:cNvGrpSpPr/>
            <p:nvPr/>
          </p:nvGrpSpPr>
          <p:grpSpPr>
            <a:xfrm>
              <a:off x="3978429" y="2998087"/>
              <a:ext cx="2224806" cy="629506"/>
              <a:chOff x="34100" y="1847300"/>
              <a:chExt cx="7379125" cy="2009275"/>
            </a:xfrm>
          </p:grpSpPr>
          <p:sp>
            <p:nvSpPr>
              <p:cNvPr id="996" name="Google Shape;996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98" name="Google Shape;998;p34"/>
          <p:cNvSpPr txBox="1">
            <a:spLocks noGrp="1"/>
          </p:cNvSpPr>
          <p:nvPr>
            <p:ph type="ctrTitle"/>
          </p:nvPr>
        </p:nvSpPr>
        <p:spPr>
          <a:xfrm>
            <a:off x="2816031" y="318897"/>
            <a:ext cx="6835200" cy="669543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sz="2400" dirty="0"/>
              <a:t>S</a:t>
            </a:r>
            <a:r>
              <a:rPr lang="en-ID" sz="2400" dirty="0"/>
              <a:t>IKLUS PENGEMBANGAN SISTEM INFORMASI</a:t>
            </a:r>
            <a:endParaRPr sz="2400" dirty="0"/>
          </a:p>
        </p:txBody>
      </p:sp>
      <p:grpSp>
        <p:nvGrpSpPr>
          <p:cNvPr id="999" name="Google Shape;999;p34"/>
          <p:cNvGrpSpPr/>
          <p:nvPr/>
        </p:nvGrpSpPr>
        <p:grpSpPr>
          <a:xfrm>
            <a:off x="616948" y="1099494"/>
            <a:ext cx="2966408" cy="839341"/>
            <a:chOff x="1753629" y="1586637"/>
            <a:chExt cx="2224806" cy="629506"/>
          </a:xfrm>
        </p:grpSpPr>
        <p:sp>
          <p:nvSpPr>
            <p:cNvPr id="1000" name="Google Shape;1000;p34"/>
            <p:cNvSpPr/>
            <p:nvPr/>
          </p:nvSpPr>
          <p:spPr>
            <a:xfrm>
              <a:off x="1818066" y="1704325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1" name="Google Shape;1001;p34"/>
            <p:cNvGrpSpPr/>
            <p:nvPr/>
          </p:nvGrpSpPr>
          <p:grpSpPr>
            <a:xfrm>
              <a:off x="1753629" y="1586637"/>
              <a:ext cx="2224806" cy="629506"/>
              <a:chOff x="34100" y="1847300"/>
              <a:chExt cx="7379125" cy="2009275"/>
            </a:xfrm>
          </p:grpSpPr>
          <p:sp>
            <p:nvSpPr>
              <p:cNvPr id="1002" name="Google Shape;1002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04" name="Google Shape;1004;p34"/>
          <p:cNvSpPr txBox="1">
            <a:spLocks noGrp="1"/>
          </p:cNvSpPr>
          <p:nvPr>
            <p:ph type="subTitle" idx="4294967295"/>
          </p:nvPr>
        </p:nvSpPr>
        <p:spPr>
          <a:xfrm>
            <a:off x="1490863" y="1186773"/>
            <a:ext cx="1992000" cy="6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spcAft>
                <a:spcPts val="2133"/>
              </a:spcAft>
              <a:buNone/>
            </a:pPr>
            <a:r>
              <a:rPr lang="en-ID" sz="1333" dirty="0" err="1"/>
              <a:t>Analisis</a:t>
            </a:r>
            <a:r>
              <a:rPr lang="en-ID" sz="1333" dirty="0"/>
              <a:t> </a:t>
            </a:r>
            <a:r>
              <a:rPr lang="en-ID" sz="1333" dirty="0" err="1"/>
              <a:t>Sistem</a:t>
            </a:r>
            <a:endParaRPr sz="1333" dirty="0"/>
          </a:p>
        </p:txBody>
      </p:sp>
      <p:grpSp>
        <p:nvGrpSpPr>
          <p:cNvPr id="1005" name="Google Shape;1005;p34"/>
          <p:cNvGrpSpPr/>
          <p:nvPr/>
        </p:nvGrpSpPr>
        <p:grpSpPr>
          <a:xfrm>
            <a:off x="2111315" y="2040460"/>
            <a:ext cx="2966408" cy="839341"/>
            <a:chOff x="2874404" y="2292362"/>
            <a:chExt cx="2224806" cy="629506"/>
          </a:xfrm>
        </p:grpSpPr>
        <p:sp>
          <p:nvSpPr>
            <p:cNvPr id="1006" name="Google Shape;1006;p34"/>
            <p:cNvSpPr/>
            <p:nvPr/>
          </p:nvSpPr>
          <p:spPr>
            <a:xfrm>
              <a:off x="2938841" y="2410050"/>
              <a:ext cx="464100" cy="464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07" name="Google Shape;1007;p34"/>
            <p:cNvGrpSpPr/>
            <p:nvPr/>
          </p:nvGrpSpPr>
          <p:grpSpPr>
            <a:xfrm>
              <a:off x="2874404" y="2292362"/>
              <a:ext cx="2224806" cy="629506"/>
              <a:chOff x="34100" y="1847300"/>
              <a:chExt cx="7379125" cy="2009275"/>
            </a:xfrm>
          </p:grpSpPr>
          <p:sp>
            <p:nvSpPr>
              <p:cNvPr id="1008" name="Google Shape;1008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10" name="Google Shape;1010;p34"/>
          <p:cNvSpPr txBox="1">
            <a:spLocks noGrp="1"/>
          </p:cNvSpPr>
          <p:nvPr>
            <p:ph type="title" idx="4294967295"/>
          </p:nvPr>
        </p:nvSpPr>
        <p:spPr>
          <a:xfrm>
            <a:off x="2139229" y="2245563"/>
            <a:ext cx="734800" cy="5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02</a:t>
            </a:r>
            <a:endParaRPr sz="2400"/>
          </a:p>
        </p:txBody>
      </p:sp>
      <p:sp>
        <p:nvSpPr>
          <p:cNvPr id="1011" name="Google Shape;1011;p34"/>
          <p:cNvSpPr txBox="1">
            <a:spLocks noGrp="1"/>
          </p:cNvSpPr>
          <p:nvPr>
            <p:ph type="subTitle" idx="4294967295"/>
          </p:nvPr>
        </p:nvSpPr>
        <p:spPr>
          <a:xfrm>
            <a:off x="2985229" y="2127740"/>
            <a:ext cx="1992000" cy="6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Clr>
                <a:schemeClr val="dk1"/>
              </a:buClr>
              <a:buNone/>
            </a:pPr>
            <a:r>
              <a:rPr lang="en-US" sz="1333" dirty="0" err="1">
                <a:solidFill>
                  <a:schemeClr val="dk1"/>
                </a:solidFill>
              </a:rPr>
              <a:t>Perancangan</a:t>
            </a:r>
            <a:r>
              <a:rPr lang="en-US" sz="1333" dirty="0">
                <a:solidFill>
                  <a:schemeClr val="dk1"/>
                </a:solidFill>
              </a:rPr>
              <a:t> </a:t>
            </a:r>
            <a:r>
              <a:rPr lang="en-US" sz="1333" dirty="0" err="1">
                <a:solidFill>
                  <a:schemeClr val="dk1"/>
                </a:solidFill>
              </a:rPr>
              <a:t>Sistem</a:t>
            </a:r>
            <a:endParaRPr sz="1333" dirty="0">
              <a:solidFill>
                <a:schemeClr val="dk1"/>
              </a:solidFill>
            </a:endParaRPr>
          </a:p>
          <a:p>
            <a:pPr marL="0" indent="0" algn="ctr">
              <a:spcBef>
                <a:spcPts val="2133"/>
              </a:spcBef>
              <a:spcAft>
                <a:spcPts val="2133"/>
              </a:spcAft>
              <a:buNone/>
            </a:pPr>
            <a:endParaRPr sz="1333" dirty="0"/>
          </a:p>
        </p:txBody>
      </p:sp>
      <p:sp>
        <p:nvSpPr>
          <p:cNvPr id="1012" name="Google Shape;1012;p34"/>
          <p:cNvSpPr txBox="1">
            <a:spLocks noGrp="1"/>
          </p:cNvSpPr>
          <p:nvPr>
            <p:ph type="title" idx="4294967295"/>
          </p:nvPr>
        </p:nvSpPr>
        <p:spPr>
          <a:xfrm>
            <a:off x="3611263" y="3186529"/>
            <a:ext cx="734800" cy="5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03</a:t>
            </a:r>
            <a:endParaRPr sz="2400"/>
          </a:p>
        </p:txBody>
      </p:sp>
      <p:sp>
        <p:nvSpPr>
          <p:cNvPr id="1013" name="Google Shape;1013;p34"/>
          <p:cNvSpPr txBox="1">
            <a:spLocks noGrp="1"/>
          </p:cNvSpPr>
          <p:nvPr>
            <p:ph type="subTitle" idx="4294967295"/>
          </p:nvPr>
        </p:nvSpPr>
        <p:spPr>
          <a:xfrm>
            <a:off x="4457263" y="3068707"/>
            <a:ext cx="1992000" cy="6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Clr>
                <a:schemeClr val="dk1"/>
              </a:buClr>
              <a:buNone/>
            </a:pPr>
            <a:r>
              <a:rPr lang="en-US" sz="1333" dirty="0">
                <a:solidFill>
                  <a:schemeClr val="dk1"/>
                </a:solidFill>
              </a:rPr>
              <a:t>Pembangunan dan testing </a:t>
            </a:r>
            <a:r>
              <a:rPr lang="en-US" sz="1333" dirty="0" err="1">
                <a:solidFill>
                  <a:schemeClr val="dk1"/>
                </a:solidFill>
              </a:rPr>
              <a:t>sistem</a:t>
            </a:r>
            <a:endParaRPr sz="1333" dirty="0">
              <a:solidFill>
                <a:schemeClr val="dk1"/>
              </a:solidFill>
            </a:endParaRPr>
          </a:p>
          <a:p>
            <a:pPr marL="0" indent="0" algn="ctr">
              <a:spcBef>
                <a:spcPts val="2133"/>
              </a:spcBef>
              <a:spcAft>
                <a:spcPts val="2133"/>
              </a:spcAft>
              <a:buNone/>
            </a:pPr>
            <a:endParaRPr sz="1333" dirty="0"/>
          </a:p>
        </p:txBody>
      </p:sp>
      <p:grpSp>
        <p:nvGrpSpPr>
          <p:cNvPr id="1014" name="Google Shape;1014;p34"/>
          <p:cNvGrpSpPr/>
          <p:nvPr/>
        </p:nvGrpSpPr>
        <p:grpSpPr>
          <a:xfrm>
            <a:off x="5077715" y="3922394"/>
            <a:ext cx="2966408" cy="839341"/>
            <a:chOff x="5099204" y="3703812"/>
            <a:chExt cx="2224806" cy="629506"/>
          </a:xfrm>
        </p:grpSpPr>
        <p:sp>
          <p:nvSpPr>
            <p:cNvPr id="1015" name="Google Shape;1015;p34"/>
            <p:cNvSpPr/>
            <p:nvPr/>
          </p:nvSpPr>
          <p:spPr>
            <a:xfrm>
              <a:off x="5163641" y="3821500"/>
              <a:ext cx="464100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16" name="Google Shape;1016;p34"/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1017" name="Google Shape;1017;p34"/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19" name="Google Shape;1019;p34"/>
          <p:cNvSpPr txBox="1">
            <a:spLocks noGrp="1"/>
          </p:cNvSpPr>
          <p:nvPr>
            <p:ph type="title" idx="4294967295"/>
          </p:nvPr>
        </p:nvSpPr>
        <p:spPr>
          <a:xfrm>
            <a:off x="5105629" y="4127496"/>
            <a:ext cx="734800" cy="5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04</a:t>
            </a:r>
            <a:endParaRPr sz="2400"/>
          </a:p>
        </p:txBody>
      </p:sp>
      <p:sp>
        <p:nvSpPr>
          <p:cNvPr id="1020" name="Google Shape;1020;p34"/>
          <p:cNvSpPr txBox="1">
            <a:spLocks noGrp="1"/>
          </p:cNvSpPr>
          <p:nvPr>
            <p:ph type="subTitle" idx="4294967295"/>
          </p:nvPr>
        </p:nvSpPr>
        <p:spPr>
          <a:xfrm>
            <a:off x="5941332" y="3994515"/>
            <a:ext cx="1992000" cy="6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ctr">
              <a:buClr>
                <a:schemeClr val="dk1"/>
              </a:buClr>
              <a:buNone/>
            </a:pPr>
            <a:r>
              <a:rPr lang="en-US" sz="1333" dirty="0" err="1">
                <a:solidFill>
                  <a:schemeClr val="dk1"/>
                </a:solidFill>
              </a:rPr>
              <a:t>Implementasi</a:t>
            </a:r>
            <a:r>
              <a:rPr lang="en-US" sz="1333" dirty="0">
                <a:solidFill>
                  <a:schemeClr val="dk1"/>
                </a:solidFill>
              </a:rPr>
              <a:t> </a:t>
            </a:r>
            <a:r>
              <a:rPr lang="en-US" sz="1333" dirty="0" err="1">
                <a:solidFill>
                  <a:schemeClr val="dk1"/>
                </a:solidFill>
              </a:rPr>
              <a:t>Sistem</a:t>
            </a:r>
            <a:endParaRPr sz="1333" dirty="0">
              <a:solidFill>
                <a:schemeClr val="dk1"/>
              </a:solidFill>
            </a:endParaRPr>
          </a:p>
          <a:p>
            <a:pPr marL="0" indent="0" algn="ctr">
              <a:spcBef>
                <a:spcPts val="2133"/>
              </a:spcBef>
              <a:spcAft>
                <a:spcPts val="2133"/>
              </a:spcAft>
              <a:buNone/>
            </a:pPr>
            <a:endParaRPr sz="1333" dirty="0"/>
          </a:p>
        </p:txBody>
      </p:sp>
      <p:sp>
        <p:nvSpPr>
          <p:cNvPr id="1021" name="Google Shape;1021;p34"/>
          <p:cNvSpPr/>
          <p:nvPr/>
        </p:nvSpPr>
        <p:spPr>
          <a:xfrm rot="-9161867" flipH="1">
            <a:off x="1073800" y="2371330"/>
            <a:ext cx="824561" cy="2708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2" name="Google Shape;1022;p34"/>
          <p:cNvSpPr/>
          <p:nvPr/>
        </p:nvSpPr>
        <p:spPr>
          <a:xfrm rot="-9161867" flipH="1">
            <a:off x="2659300" y="3335997"/>
            <a:ext cx="824561" cy="2708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3" name="Google Shape;1023;p34"/>
          <p:cNvSpPr/>
          <p:nvPr/>
        </p:nvSpPr>
        <p:spPr>
          <a:xfrm rot="-9161867" flipH="1">
            <a:off x="4153666" y="4316830"/>
            <a:ext cx="824561" cy="2708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4" name="Google Shape;1024;p34"/>
          <p:cNvSpPr txBox="1">
            <a:spLocks noGrp="1"/>
          </p:cNvSpPr>
          <p:nvPr>
            <p:ph type="title" idx="4294967295"/>
          </p:nvPr>
        </p:nvSpPr>
        <p:spPr>
          <a:xfrm>
            <a:off x="644863" y="1304596"/>
            <a:ext cx="734800" cy="5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/>
              <a:t>01</a:t>
            </a:r>
            <a:endParaRPr sz="2400"/>
          </a:p>
        </p:txBody>
      </p:sp>
      <p:sp>
        <p:nvSpPr>
          <p:cNvPr id="35" name="Google Shape;1023;p34">
            <a:extLst>
              <a:ext uri="{FF2B5EF4-FFF2-40B4-BE49-F238E27FC236}">
                <a16:creationId xmlns:a16="http://schemas.microsoft.com/office/drawing/2014/main" id="{7247A46A-8DCA-4B50-9D4E-72D3B458F4D1}"/>
              </a:ext>
            </a:extLst>
          </p:cNvPr>
          <p:cNvSpPr/>
          <p:nvPr/>
        </p:nvSpPr>
        <p:spPr>
          <a:xfrm rot="-9161867" flipH="1">
            <a:off x="6269340" y="5069859"/>
            <a:ext cx="824561" cy="2708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6" name="Google Shape;1014;p34">
            <a:extLst>
              <a:ext uri="{FF2B5EF4-FFF2-40B4-BE49-F238E27FC236}">
                <a16:creationId xmlns:a16="http://schemas.microsoft.com/office/drawing/2014/main" id="{809D7070-F112-4648-A560-C0EEE46EFD40}"/>
              </a:ext>
            </a:extLst>
          </p:cNvPr>
          <p:cNvGrpSpPr/>
          <p:nvPr/>
        </p:nvGrpSpPr>
        <p:grpSpPr>
          <a:xfrm>
            <a:off x="7101363" y="4759102"/>
            <a:ext cx="2966408" cy="839341"/>
            <a:chOff x="5099204" y="3703812"/>
            <a:chExt cx="2224806" cy="629506"/>
          </a:xfrm>
        </p:grpSpPr>
        <p:sp>
          <p:nvSpPr>
            <p:cNvPr id="37" name="Google Shape;1015;p34">
              <a:extLst>
                <a:ext uri="{FF2B5EF4-FFF2-40B4-BE49-F238E27FC236}">
                  <a16:creationId xmlns:a16="http://schemas.microsoft.com/office/drawing/2014/main" id="{D0572BD4-2600-4C30-9106-29C542252795}"/>
                </a:ext>
              </a:extLst>
            </p:cNvPr>
            <p:cNvSpPr/>
            <p:nvPr/>
          </p:nvSpPr>
          <p:spPr>
            <a:xfrm>
              <a:off x="5163641" y="3821500"/>
              <a:ext cx="502602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38" name="Google Shape;1016;p34">
              <a:extLst>
                <a:ext uri="{FF2B5EF4-FFF2-40B4-BE49-F238E27FC236}">
                  <a16:creationId xmlns:a16="http://schemas.microsoft.com/office/drawing/2014/main" id="{CC9DC8F5-F7FB-49C9-AA34-38A6FAC6E282}"/>
                </a:ext>
              </a:extLst>
            </p:cNvPr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39" name="Google Shape;1017;p34">
                <a:extLst>
                  <a:ext uri="{FF2B5EF4-FFF2-40B4-BE49-F238E27FC236}">
                    <a16:creationId xmlns:a16="http://schemas.microsoft.com/office/drawing/2014/main" id="{8F8DB5F8-D24E-45DA-892B-5823176FEDC6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1018;p34">
                <a:extLst>
                  <a:ext uri="{FF2B5EF4-FFF2-40B4-BE49-F238E27FC236}">
                    <a16:creationId xmlns:a16="http://schemas.microsoft.com/office/drawing/2014/main" id="{F43EB0BC-9635-4D86-B54D-CDE7AE6A6FC0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1" name="Google Shape;1019;p34">
            <a:extLst>
              <a:ext uri="{FF2B5EF4-FFF2-40B4-BE49-F238E27FC236}">
                <a16:creationId xmlns:a16="http://schemas.microsoft.com/office/drawing/2014/main" id="{64FB9B7F-BC93-45FD-B5BA-291C82825734}"/>
              </a:ext>
            </a:extLst>
          </p:cNvPr>
          <p:cNvSpPr txBox="1">
            <a:spLocks/>
          </p:cNvSpPr>
          <p:nvPr/>
        </p:nvSpPr>
        <p:spPr>
          <a:xfrm>
            <a:off x="7154947" y="4964219"/>
            <a:ext cx="7348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" sz="2400" kern="0" dirty="0"/>
              <a:t>05</a:t>
            </a:r>
          </a:p>
        </p:txBody>
      </p:sp>
      <p:sp>
        <p:nvSpPr>
          <p:cNvPr id="42" name="Google Shape;1023;p34">
            <a:extLst>
              <a:ext uri="{FF2B5EF4-FFF2-40B4-BE49-F238E27FC236}">
                <a16:creationId xmlns:a16="http://schemas.microsoft.com/office/drawing/2014/main" id="{DCFFF63A-A8B6-4A0F-AEB5-171ABAD031AA}"/>
              </a:ext>
            </a:extLst>
          </p:cNvPr>
          <p:cNvSpPr/>
          <p:nvPr/>
        </p:nvSpPr>
        <p:spPr>
          <a:xfrm rot="-9161867" flipH="1">
            <a:off x="8289386" y="5879550"/>
            <a:ext cx="824561" cy="270892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4" name="Google Shape;1014;p34">
            <a:extLst>
              <a:ext uri="{FF2B5EF4-FFF2-40B4-BE49-F238E27FC236}">
                <a16:creationId xmlns:a16="http://schemas.microsoft.com/office/drawing/2014/main" id="{C72055DC-013B-4791-B2B1-53D0B0CFFFB2}"/>
              </a:ext>
            </a:extLst>
          </p:cNvPr>
          <p:cNvGrpSpPr/>
          <p:nvPr/>
        </p:nvGrpSpPr>
        <p:grpSpPr>
          <a:xfrm>
            <a:off x="8972663" y="5765370"/>
            <a:ext cx="2966408" cy="839341"/>
            <a:chOff x="5099204" y="3703812"/>
            <a:chExt cx="2224806" cy="629506"/>
          </a:xfrm>
        </p:grpSpPr>
        <p:sp>
          <p:nvSpPr>
            <p:cNvPr id="45" name="Google Shape;1015;p34">
              <a:extLst>
                <a:ext uri="{FF2B5EF4-FFF2-40B4-BE49-F238E27FC236}">
                  <a16:creationId xmlns:a16="http://schemas.microsoft.com/office/drawing/2014/main" id="{8E4CA9EC-AB9F-45AE-885A-4C1C3192FFC6}"/>
                </a:ext>
              </a:extLst>
            </p:cNvPr>
            <p:cNvSpPr/>
            <p:nvPr/>
          </p:nvSpPr>
          <p:spPr>
            <a:xfrm>
              <a:off x="5163641" y="3821500"/>
              <a:ext cx="502602" cy="464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6" name="Google Shape;1016;p34">
              <a:extLst>
                <a:ext uri="{FF2B5EF4-FFF2-40B4-BE49-F238E27FC236}">
                  <a16:creationId xmlns:a16="http://schemas.microsoft.com/office/drawing/2014/main" id="{ED39EEAC-9DAC-471D-BA0D-BD860C786EF5}"/>
                </a:ext>
              </a:extLst>
            </p:cNvPr>
            <p:cNvGrpSpPr/>
            <p:nvPr/>
          </p:nvGrpSpPr>
          <p:grpSpPr>
            <a:xfrm>
              <a:off x="5099204" y="3703812"/>
              <a:ext cx="2224806" cy="629506"/>
              <a:chOff x="34100" y="1847300"/>
              <a:chExt cx="7379125" cy="2009275"/>
            </a:xfrm>
          </p:grpSpPr>
          <p:sp>
            <p:nvSpPr>
              <p:cNvPr id="47" name="Google Shape;1017;p34">
                <a:extLst>
                  <a:ext uri="{FF2B5EF4-FFF2-40B4-BE49-F238E27FC236}">
                    <a16:creationId xmlns:a16="http://schemas.microsoft.com/office/drawing/2014/main" id="{5106C651-6E1A-4FEF-AE11-459858E28DC1}"/>
                  </a:ext>
                </a:extLst>
              </p:cNvPr>
              <p:cNvSpPr/>
              <p:nvPr/>
            </p:nvSpPr>
            <p:spPr>
              <a:xfrm>
                <a:off x="34100" y="2176600"/>
                <a:ext cx="1880725" cy="1602800"/>
              </a:xfrm>
              <a:custGeom>
                <a:avLst/>
                <a:gdLst/>
                <a:ahLst/>
                <a:cxnLst/>
                <a:rect l="l" t="t" r="r" b="b"/>
                <a:pathLst>
                  <a:path w="75229" h="64112" extrusionOk="0">
                    <a:moveTo>
                      <a:pt x="41887" y="4626"/>
                    </a:moveTo>
                    <a:cubicBezTo>
                      <a:pt x="47489" y="4626"/>
                      <a:pt x="53298" y="6884"/>
                      <a:pt x="58685" y="12306"/>
                    </a:cubicBezTo>
                    <a:cubicBezTo>
                      <a:pt x="58916" y="12537"/>
                      <a:pt x="59201" y="12635"/>
                      <a:pt x="59486" y="12635"/>
                    </a:cubicBezTo>
                    <a:cubicBezTo>
                      <a:pt x="60128" y="12635"/>
                      <a:pt x="60778" y="12139"/>
                      <a:pt x="60854" y="11543"/>
                    </a:cubicBezTo>
                    <a:cubicBezTo>
                      <a:pt x="66281" y="21275"/>
                      <a:pt x="68428" y="31323"/>
                      <a:pt x="62881" y="42286"/>
                    </a:cubicBezTo>
                    <a:cubicBezTo>
                      <a:pt x="57711" y="52502"/>
                      <a:pt x="48612" y="59031"/>
                      <a:pt x="38428" y="59031"/>
                    </a:cubicBezTo>
                    <a:cubicBezTo>
                      <a:pt x="34250" y="59031"/>
                      <a:pt x="29890" y="57932"/>
                      <a:pt x="25544" y="55538"/>
                    </a:cubicBezTo>
                    <a:cubicBezTo>
                      <a:pt x="1" y="41474"/>
                      <a:pt x="19257" y="4626"/>
                      <a:pt x="41887" y="4626"/>
                    </a:cubicBezTo>
                    <a:close/>
                    <a:moveTo>
                      <a:pt x="39305" y="0"/>
                    </a:moveTo>
                    <a:cubicBezTo>
                      <a:pt x="33188" y="0"/>
                      <a:pt x="26964" y="2142"/>
                      <a:pt x="21588" y="6508"/>
                    </a:cubicBezTo>
                    <a:cubicBezTo>
                      <a:pt x="8695" y="16981"/>
                      <a:pt x="1731" y="44074"/>
                      <a:pt x="16346" y="56116"/>
                    </a:cubicBezTo>
                    <a:cubicBezTo>
                      <a:pt x="22887" y="61508"/>
                      <a:pt x="30274" y="64112"/>
                      <a:pt x="37494" y="64112"/>
                    </a:cubicBezTo>
                    <a:cubicBezTo>
                      <a:pt x="47185" y="64112"/>
                      <a:pt x="56575" y="59419"/>
                      <a:pt x="63208" y="50482"/>
                    </a:cubicBezTo>
                    <a:cubicBezTo>
                      <a:pt x="72711" y="37655"/>
                      <a:pt x="75228" y="15749"/>
                      <a:pt x="60156" y="5941"/>
                    </a:cubicBezTo>
                    <a:cubicBezTo>
                      <a:pt x="59966" y="5816"/>
                      <a:pt x="59765" y="5761"/>
                      <a:pt x="59568" y="5761"/>
                    </a:cubicBezTo>
                    <a:cubicBezTo>
                      <a:pt x="58720" y="5761"/>
                      <a:pt x="57958" y="6786"/>
                      <a:pt x="58489" y="7609"/>
                    </a:cubicBezTo>
                    <a:cubicBezTo>
                      <a:pt x="58990" y="8382"/>
                      <a:pt x="59470" y="9167"/>
                      <a:pt x="59938" y="9941"/>
                    </a:cubicBezTo>
                    <a:cubicBezTo>
                      <a:pt x="54481" y="3368"/>
                      <a:pt x="46977" y="0"/>
                      <a:pt x="3930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18;p34">
                <a:extLst>
                  <a:ext uri="{FF2B5EF4-FFF2-40B4-BE49-F238E27FC236}">
                    <a16:creationId xmlns:a16="http://schemas.microsoft.com/office/drawing/2014/main" id="{68ECFFE8-FB6F-4701-A734-073CE3A61B55}"/>
                  </a:ext>
                </a:extLst>
              </p:cNvPr>
              <p:cNvSpPr/>
              <p:nvPr/>
            </p:nvSpPr>
            <p:spPr>
              <a:xfrm>
                <a:off x="1964925" y="1847300"/>
                <a:ext cx="5448300" cy="2009275"/>
              </a:xfrm>
              <a:custGeom>
                <a:avLst/>
                <a:gdLst/>
                <a:ahLst/>
                <a:cxnLst/>
                <a:rect l="l" t="t" r="r" b="b"/>
                <a:pathLst>
                  <a:path w="217932" h="80371" extrusionOk="0">
                    <a:moveTo>
                      <a:pt x="212766" y="4597"/>
                    </a:moveTo>
                    <a:lnTo>
                      <a:pt x="212766" y="4597"/>
                    </a:lnTo>
                    <a:cubicBezTo>
                      <a:pt x="209322" y="27657"/>
                      <a:pt x="210542" y="51884"/>
                      <a:pt x="210183" y="75184"/>
                    </a:cubicBezTo>
                    <a:cubicBezTo>
                      <a:pt x="204892" y="74597"/>
                      <a:pt x="199498" y="74402"/>
                      <a:pt x="194072" y="74402"/>
                    </a:cubicBezTo>
                    <a:cubicBezTo>
                      <a:pt x="183874" y="74402"/>
                      <a:pt x="173563" y="75091"/>
                      <a:pt x="163604" y="75162"/>
                    </a:cubicBezTo>
                    <a:cubicBezTo>
                      <a:pt x="146483" y="75304"/>
                      <a:pt x="129362" y="75413"/>
                      <a:pt x="112252" y="75609"/>
                    </a:cubicBezTo>
                    <a:cubicBezTo>
                      <a:pt x="77465" y="75990"/>
                      <a:pt x="42700" y="76557"/>
                      <a:pt x="7934" y="77309"/>
                    </a:cubicBezTo>
                    <a:cubicBezTo>
                      <a:pt x="7956" y="77243"/>
                      <a:pt x="7967" y="77178"/>
                      <a:pt x="7967" y="77102"/>
                    </a:cubicBezTo>
                    <a:cubicBezTo>
                      <a:pt x="7281" y="53856"/>
                      <a:pt x="6431" y="30153"/>
                      <a:pt x="4763" y="6929"/>
                    </a:cubicBezTo>
                    <a:lnTo>
                      <a:pt x="4763" y="6929"/>
                    </a:lnTo>
                    <a:cubicBezTo>
                      <a:pt x="11321" y="7723"/>
                      <a:pt x="18026" y="7953"/>
                      <a:pt x="24755" y="7953"/>
                    </a:cubicBezTo>
                    <a:cubicBezTo>
                      <a:pt x="33815" y="7953"/>
                      <a:pt x="42918" y="7536"/>
                      <a:pt x="51767" y="7518"/>
                    </a:cubicBezTo>
                    <a:cubicBezTo>
                      <a:pt x="69771" y="7463"/>
                      <a:pt x="87764" y="7245"/>
                      <a:pt x="105756" y="6995"/>
                    </a:cubicBezTo>
                    <a:cubicBezTo>
                      <a:pt x="141230" y="6515"/>
                      <a:pt x="177412" y="7572"/>
                      <a:pt x="212766" y="4597"/>
                    </a:cubicBezTo>
                    <a:close/>
                    <a:moveTo>
                      <a:pt x="194929" y="0"/>
                    </a:moveTo>
                    <a:cubicBezTo>
                      <a:pt x="165245" y="0"/>
                      <a:pt x="135363" y="1864"/>
                      <a:pt x="105756" y="2287"/>
                    </a:cubicBezTo>
                    <a:cubicBezTo>
                      <a:pt x="87764" y="2548"/>
                      <a:pt x="69771" y="2701"/>
                      <a:pt x="51767" y="2897"/>
                    </a:cubicBezTo>
                    <a:cubicBezTo>
                      <a:pt x="50665" y="2908"/>
                      <a:pt x="49560" y="2913"/>
                      <a:pt x="48452" y="2913"/>
                    </a:cubicBezTo>
                    <a:cubicBezTo>
                      <a:pt x="41424" y="2913"/>
                      <a:pt x="34264" y="2714"/>
                      <a:pt x="27117" y="2714"/>
                    </a:cubicBezTo>
                    <a:cubicBezTo>
                      <a:pt x="19386" y="2714"/>
                      <a:pt x="11670" y="2947"/>
                      <a:pt x="4153" y="3921"/>
                    </a:cubicBezTo>
                    <a:cubicBezTo>
                      <a:pt x="4028" y="3852"/>
                      <a:pt x="3891" y="3819"/>
                      <a:pt x="3754" y="3819"/>
                    </a:cubicBezTo>
                    <a:cubicBezTo>
                      <a:pt x="3545" y="3819"/>
                      <a:pt x="3337" y="3896"/>
                      <a:pt x="3172" y="4041"/>
                    </a:cubicBezTo>
                    <a:cubicBezTo>
                      <a:pt x="2769" y="4096"/>
                      <a:pt x="2355" y="4128"/>
                      <a:pt x="1951" y="4183"/>
                    </a:cubicBezTo>
                    <a:cubicBezTo>
                      <a:pt x="753" y="4368"/>
                      <a:pt x="753" y="6417"/>
                      <a:pt x="1951" y="6591"/>
                    </a:cubicBezTo>
                    <a:cubicBezTo>
                      <a:pt x="2180" y="6635"/>
                      <a:pt x="2420" y="6646"/>
                      <a:pt x="2660" y="6679"/>
                    </a:cubicBezTo>
                    <a:cubicBezTo>
                      <a:pt x="1" y="29630"/>
                      <a:pt x="753" y="54902"/>
                      <a:pt x="4066" y="77636"/>
                    </a:cubicBezTo>
                    <a:cubicBezTo>
                      <a:pt x="4213" y="78616"/>
                      <a:pt x="5003" y="79058"/>
                      <a:pt x="5834" y="79058"/>
                    </a:cubicBezTo>
                    <a:cubicBezTo>
                      <a:pt x="5927" y="79058"/>
                      <a:pt x="6021" y="79053"/>
                      <a:pt x="6114" y="79042"/>
                    </a:cubicBezTo>
                    <a:cubicBezTo>
                      <a:pt x="6252" y="79561"/>
                      <a:pt x="6719" y="79925"/>
                      <a:pt x="7256" y="79925"/>
                    </a:cubicBezTo>
                    <a:cubicBezTo>
                      <a:pt x="7271" y="79925"/>
                      <a:pt x="7287" y="79925"/>
                      <a:pt x="7302" y="79924"/>
                    </a:cubicBezTo>
                    <a:cubicBezTo>
                      <a:pt x="33436" y="80152"/>
                      <a:pt x="59563" y="80271"/>
                      <a:pt x="85684" y="80271"/>
                    </a:cubicBezTo>
                    <a:cubicBezTo>
                      <a:pt x="94541" y="80271"/>
                      <a:pt x="103397" y="80257"/>
                      <a:pt x="112252" y="80230"/>
                    </a:cubicBezTo>
                    <a:cubicBezTo>
                      <a:pt x="129373" y="80186"/>
                      <a:pt x="146494" y="80066"/>
                      <a:pt x="163615" y="79968"/>
                    </a:cubicBezTo>
                    <a:cubicBezTo>
                      <a:pt x="164117" y="79965"/>
                      <a:pt x="164619" y="79964"/>
                      <a:pt x="165123" y="79964"/>
                    </a:cubicBezTo>
                    <a:cubicBezTo>
                      <a:pt x="173618" y="79964"/>
                      <a:pt x="182366" y="80370"/>
                      <a:pt x="191058" y="80370"/>
                    </a:cubicBezTo>
                    <a:cubicBezTo>
                      <a:pt x="198550" y="80370"/>
                      <a:pt x="206001" y="80068"/>
                      <a:pt x="213212" y="78944"/>
                    </a:cubicBezTo>
                    <a:cubicBezTo>
                      <a:pt x="214139" y="78802"/>
                      <a:pt x="214553" y="77854"/>
                      <a:pt x="214455" y="76982"/>
                    </a:cubicBezTo>
                    <a:cubicBezTo>
                      <a:pt x="214520" y="76818"/>
                      <a:pt x="214553" y="76644"/>
                      <a:pt x="214575" y="76470"/>
                    </a:cubicBezTo>
                    <a:cubicBezTo>
                      <a:pt x="215294" y="52581"/>
                      <a:pt x="217931" y="27744"/>
                      <a:pt x="215403" y="3954"/>
                    </a:cubicBezTo>
                    <a:cubicBezTo>
                      <a:pt x="215381" y="3856"/>
                      <a:pt x="215348" y="3758"/>
                      <a:pt x="215316" y="3671"/>
                    </a:cubicBezTo>
                    <a:cubicBezTo>
                      <a:pt x="216231" y="2439"/>
                      <a:pt x="215741" y="347"/>
                      <a:pt x="213725" y="281"/>
                    </a:cubicBezTo>
                    <a:cubicBezTo>
                      <a:pt x="207471" y="84"/>
                      <a:pt x="201204" y="0"/>
                      <a:pt x="19492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9" name="Google Shape;1019;p34">
            <a:extLst>
              <a:ext uri="{FF2B5EF4-FFF2-40B4-BE49-F238E27FC236}">
                <a16:creationId xmlns:a16="http://schemas.microsoft.com/office/drawing/2014/main" id="{C591DB32-D7E8-4DE2-A6F2-66D4F7177630}"/>
              </a:ext>
            </a:extLst>
          </p:cNvPr>
          <p:cNvSpPr txBox="1">
            <a:spLocks/>
          </p:cNvSpPr>
          <p:nvPr/>
        </p:nvSpPr>
        <p:spPr>
          <a:xfrm>
            <a:off x="9026247" y="5999459"/>
            <a:ext cx="734800" cy="5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Permanent Marker"/>
              <a:buNone/>
              <a:defRPr sz="28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" sz="2400" kern="0" dirty="0"/>
              <a:t>06</a:t>
            </a:r>
          </a:p>
        </p:txBody>
      </p:sp>
      <p:sp>
        <p:nvSpPr>
          <p:cNvPr id="51" name="Google Shape;1020;p34">
            <a:extLst>
              <a:ext uri="{FF2B5EF4-FFF2-40B4-BE49-F238E27FC236}">
                <a16:creationId xmlns:a16="http://schemas.microsoft.com/office/drawing/2014/main" id="{FB44679A-825F-45F5-B8B5-96CC6E421559}"/>
              </a:ext>
            </a:extLst>
          </p:cNvPr>
          <p:cNvSpPr txBox="1">
            <a:spLocks/>
          </p:cNvSpPr>
          <p:nvPr/>
        </p:nvSpPr>
        <p:spPr>
          <a:xfrm>
            <a:off x="7938847" y="4819348"/>
            <a:ext cx="1992000" cy="67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1219170">
              <a:buNone/>
            </a:pPr>
            <a:r>
              <a:rPr lang="en-US" sz="1333" kern="0" dirty="0" err="1"/>
              <a:t>Operasi</a:t>
            </a:r>
            <a:r>
              <a:rPr lang="en-US" sz="1333" kern="0" dirty="0"/>
              <a:t> dan </a:t>
            </a:r>
            <a:r>
              <a:rPr lang="en-US" sz="1333" kern="0" dirty="0" err="1"/>
              <a:t>Perawatan</a:t>
            </a:r>
            <a:endParaRPr lang="en-US" sz="1333" kern="0" dirty="0"/>
          </a:p>
          <a:p>
            <a:pPr marL="0" indent="0" algn="ctr" defTabSz="1219170">
              <a:spcBef>
                <a:spcPts val="2133"/>
              </a:spcBef>
              <a:spcAft>
                <a:spcPts val="2133"/>
              </a:spcAft>
              <a:buNone/>
            </a:pPr>
            <a:endParaRPr lang="en-US" sz="1333" kern="0" dirty="0"/>
          </a:p>
        </p:txBody>
      </p:sp>
      <p:sp>
        <p:nvSpPr>
          <p:cNvPr id="52" name="Google Shape;1020;p34">
            <a:extLst>
              <a:ext uri="{FF2B5EF4-FFF2-40B4-BE49-F238E27FC236}">
                <a16:creationId xmlns:a16="http://schemas.microsoft.com/office/drawing/2014/main" id="{0BDF92F1-3514-4DE7-92E6-5883C88E925D}"/>
              </a:ext>
            </a:extLst>
          </p:cNvPr>
          <p:cNvSpPr txBox="1">
            <a:spLocks/>
          </p:cNvSpPr>
          <p:nvPr/>
        </p:nvSpPr>
        <p:spPr>
          <a:xfrm>
            <a:off x="9748855" y="5806293"/>
            <a:ext cx="1992000" cy="6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●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Char char="○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Comfortaa"/>
              <a:buChar char="■"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0" indent="0" algn="ctr" defTabSz="1219170">
              <a:buNone/>
            </a:pPr>
            <a:r>
              <a:rPr lang="en-US" sz="1333" kern="0" dirty="0" err="1"/>
              <a:t>Evaluasi</a:t>
            </a:r>
            <a:r>
              <a:rPr lang="en-US" sz="1333" kern="0" dirty="0"/>
              <a:t> </a:t>
            </a:r>
            <a:r>
              <a:rPr lang="en-US" sz="1333" kern="0" dirty="0" err="1"/>
              <a:t>Sistem</a:t>
            </a:r>
            <a:endParaRPr lang="en-US" sz="1333" kern="0" dirty="0"/>
          </a:p>
          <a:p>
            <a:pPr marL="0" indent="0" algn="ctr" defTabSz="1219170">
              <a:spcBef>
                <a:spcPts val="2133"/>
              </a:spcBef>
              <a:spcAft>
                <a:spcPts val="2133"/>
              </a:spcAft>
              <a:buNone/>
            </a:pPr>
            <a:endParaRPr lang="en-US" sz="1333" kern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3B64E85-30B5-4DF6-9A98-4FCD2403D478}"/>
              </a:ext>
            </a:extLst>
          </p:cNvPr>
          <p:cNvSpPr/>
          <p:nvPr/>
        </p:nvSpPr>
        <p:spPr>
          <a:xfrm>
            <a:off x="127000" y="152400"/>
            <a:ext cx="2190216" cy="39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B050"/>
                </a:solidFill>
              </a:rPr>
              <a:t>Pertemuan</a:t>
            </a:r>
            <a:r>
              <a:rPr lang="en-US" dirty="0">
                <a:solidFill>
                  <a:srgbClr val="00B050"/>
                </a:solidFill>
              </a:rPr>
              <a:t> 9</a:t>
            </a:r>
            <a:endParaRPr lang="en-ID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31"/>
          <p:cNvGrpSpPr/>
          <p:nvPr/>
        </p:nvGrpSpPr>
        <p:grpSpPr>
          <a:xfrm>
            <a:off x="374634" y="1816713"/>
            <a:ext cx="2534797" cy="3099368"/>
            <a:chOff x="1146625" y="2025923"/>
            <a:chExt cx="1901098" cy="2324526"/>
          </a:xfrm>
        </p:grpSpPr>
        <p:sp>
          <p:nvSpPr>
            <p:cNvPr id="867" name="Google Shape;867;p31"/>
            <p:cNvSpPr/>
            <p:nvPr/>
          </p:nvSpPr>
          <p:spPr>
            <a:xfrm>
              <a:off x="114662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3585494" y="1816713"/>
            <a:ext cx="2534797" cy="3099368"/>
            <a:chOff x="3621450" y="2025923"/>
            <a:chExt cx="1901098" cy="2324526"/>
          </a:xfrm>
        </p:grpSpPr>
        <p:sp>
          <p:nvSpPr>
            <p:cNvPr id="870" name="Google Shape;870;p31"/>
            <p:cNvSpPr/>
            <p:nvPr/>
          </p:nvSpPr>
          <p:spPr>
            <a:xfrm>
              <a:off x="3621450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3693451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6885260" y="1816713"/>
            <a:ext cx="2534797" cy="3099368"/>
            <a:chOff x="6096275" y="2025923"/>
            <a:chExt cx="1901098" cy="2324526"/>
          </a:xfrm>
        </p:grpSpPr>
        <p:sp>
          <p:nvSpPr>
            <p:cNvPr id="873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75" name="Google Shape;875;p31"/>
          <p:cNvSpPr txBox="1">
            <a:spLocks noGrp="1"/>
          </p:cNvSpPr>
          <p:nvPr>
            <p:ph type="subTitle" idx="1"/>
          </p:nvPr>
        </p:nvSpPr>
        <p:spPr>
          <a:xfrm>
            <a:off x="422127" y="2925215"/>
            <a:ext cx="2126984" cy="143384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39994" indent="-609585" algn="just"/>
            <a:r>
              <a:rPr lang="en-US" altLang="en-US" sz="1400" dirty="0"/>
              <a:t>	</a:t>
            </a:r>
            <a:r>
              <a:rPr lang="id-ID" altLang="en-US" sz="1400" dirty="0"/>
              <a:t>Bertanggung jawab</a:t>
            </a:r>
            <a:r>
              <a:rPr lang="en-US" altLang="en-US" sz="1400" dirty="0"/>
              <a:t>  </a:t>
            </a:r>
            <a:r>
              <a:rPr lang="id-ID" altLang="en-US" sz="1400" dirty="0"/>
              <a:t>terhadap seluruh sistem secara keseluruhan</a:t>
            </a:r>
          </a:p>
        </p:txBody>
      </p:sp>
      <p:sp>
        <p:nvSpPr>
          <p:cNvPr id="876" name="Google Shape;876;p31"/>
          <p:cNvSpPr txBox="1">
            <a:spLocks noGrp="1"/>
          </p:cNvSpPr>
          <p:nvPr>
            <p:ph type="subTitle" idx="2"/>
          </p:nvPr>
        </p:nvSpPr>
        <p:spPr>
          <a:xfrm>
            <a:off x="3449096" y="2925216"/>
            <a:ext cx="2399781" cy="143384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383990" indent="0" algn="just"/>
            <a:r>
              <a:rPr lang="id-ID" altLang="en-US" sz="1400" dirty="0"/>
              <a:t>Pekerjaan analis sistem dalam pembuatan program terbatas pada pemecahan masalah secara garis besar</a:t>
            </a:r>
          </a:p>
        </p:txBody>
      </p:sp>
      <p:sp>
        <p:nvSpPr>
          <p:cNvPr id="877" name="Google Shape;877;p31"/>
          <p:cNvSpPr txBox="1">
            <a:spLocks noGrp="1"/>
          </p:cNvSpPr>
          <p:nvPr>
            <p:ph type="subTitle" idx="3"/>
          </p:nvPr>
        </p:nvSpPr>
        <p:spPr>
          <a:xfrm>
            <a:off x="7021660" y="2925216"/>
            <a:ext cx="2262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39994" indent="0" algn="just"/>
            <a:r>
              <a:rPr lang="id-ID" altLang="en-US" sz="1400" dirty="0"/>
              <a:t>Pekerjaan analis sistem melibatkan hubungan banyak orang.</a:t>
            </a:r>
          </a:p>
        </p:txBody>
      </p:sp>
      <p:sp>
        <p:nvSpPr>
          <p:cNvPr id="878" name="Google Shape;878;p31"/>
          <p:cNvSpPr txBox="1">
            <a:spLocks noGrp="1"/>
          </p:cNvSpPr>
          <p:nvPr>
            <p:ph type="ctrTitle" idx="6"/>
          </p:nvPr>
        </p:nvSpPr>
        <p:spPr>
          <a:xfrm>
            <a:off x="2448460" y="465248"/>
            <a:ext cx="6835200" cy="864749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id-ID" dirty="0"/>
              <a:t>Hal-hal yang dilakukan oleh analisis sistem</a:t>
            </a:r>
            <a:endParaRPr dirty="0"/>
          </a:p>
        </p:txBody>
      </p:sp>
      <p:grpSp>
        <p:nvGrpSpPr>
          <p:cNvPr id="18" name="Google Shape;872;p31">
            <a:extLst>
              <a:ext uri="{FF2B5EF4-FFF2-40B4-BE49-F238E27FC236}">
                <a16:creationId xmlns:a16="http://schemas.microsoft.com/office/drawing/2014/main" id="{0F82BB17-B43A-4214-A55B-51979BA8A400}"/>
              </a:ext>
            </a:extLst>
          </p:cNvPr>
          <p:cNvGrpSpPr/>
          <p:nvPr/>
        </p:nvGrpSpPr>
        <p:grpSpPr>
          <a:xfrm>
            <a:off x="9670296" y="1828669"/>
            <a:ext cx="2534797" cy="3099368"/>
            <a:chOff x="6096275" y="2025923"/>
            <a:chExt cx="1901098" cy="2324526"/>
          </a:xfrm>
        </p:grpSpPr>
        <p:sp>
          <p:nvSpPr>
            <p:cNvPr id="19" name="Google Shape;873;p31">
              <a:extLst>
                <a:ext uri="{FF2B5EF4-FFF2-40B4-BE49-F238E27FC236}">
                  <a16:creationId xmlns:a16="http://schemas.microsoft.com/office/drawing/2014/main" id="{B65724CE-F58A-475B-9535-792BDDB176D5}"/>
                </a:ext>
              </a:extLst>
            </p:cNvPr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874;p31">
              <a:extLst>
                <a:ext uri="{FF2B5EF4-FFF2-40B4-BE49-F238E27FC236}">
                  <a16:creationId xmlns:a16="http://schemas.microsoft.com/office/drawing/2014/main" id="{FC0212E2-1829-4531-B566-7080CDC6D794}"/>
                </a:ext>
              </a:extLst>
            </p:cNvPr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877;p31">
            <a:extLst>
              <a:ext uri="{FF2B5EF4-FFF2-40B4-BE49-F238E27FC236}">
                <a16:creationId xmlns:a16="http://schemas.microsoft.com/office/drawing/2014/main" id="{D5E71D4C-4BA4-481E-8D83-69F86690C5A7}"/>
              </a:ext>
            </a:extLst>
          </p:cNvPr>
          <p:cNvSpPr txBox="1">
            <a:spLocks/>
          </p:cNvSpPr>
          <p:nvPr/>
        </p:nvSpPr>
        <p:spPr>
          <a:xfrm>
            <a:off x="9806696" y="2937172"/>
            <a:ext cx="2262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omfortaa"/>
              <a:buNone/>
              <a:defRPr sz="11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239994" indent="0" algn="just" defTabSz="1219170"/>
            <a:r>
              <a:rPr lang="id-ID" altLang="en-US" sz="1467" kern="0" dirty="0"/>
              <a:t>Dapat menganalisis selisih  manfaat yang diperoleh dan biaya yang diperoleh</a:t>
            </a:r>
          </a:p>
        </p:txBody>
      </p:sp>
      <p:grpSp>
        <p:nvGrpSpPr>
          <p:cNvPr id="23" name="Google Shape;1828;p44">
            <a:extLst>
              <a:ext uri="{FF2B5EF4-FFF2-40B4-BE49-F238E27FC236}">
                <a16:creationId xmlns:a16="http://schemas.microsoft.com/office/drawing/2014/main" id="{1CEAC37A-4F4B-406A-8777-98F27779A2DD}"/>
              </a:ext>
            </a:extLst>
          </p:cNvPr>
          <p:cNvGrpSpPr/>
          <p:nvPr/>
        </p:nvGrpSpPr>
        <p:grpSpPr>
          <a:xfrm>
            <a:off x="976267" y="1900026"/>
            <a:ext cx="1153688" cy="468169"/>
            <a:chOff x="10872253" y="2671284"/>
            <a:chExt cx="668211" cy="271162"/>
          </a:xfrm>
        </p:grpSpPr>
        <p:sp>
          <p:nvSpPr>
            <p:cNvPr id="24" name="Google Shape;1829;p44">
              <a:extLst>
                <a:ext uri="{FF2B5EF4-FFF2-40B4-BE49-F238E27FC236}">
                  <a16:creationId xmlns:a16="http://schemas.microsoft.com/office/drawing/2014/main" id="{176A229C-FC62-4531-B976-754CBB013A91}"/>
                </a:ext>
              </a:extLst>
            </p:cNvPr>
            <p:cNvSpPr/>
            <p:nvPr/>
          </p:nvSpPr>
          <p:spPr>
            <a:xfrm>
              <a:off x="10872253" y="2727470"/>
              <a:ext cx="210882" cy="214976"/>
            </a:xfrm>
            <a:custGeom>
              <a:avLst/>
              <a:gdLst/>
              <a:ahLst/>
              <a:cxnLst/>
              <a:rect l="l" t="t" r="r" b="b"/>
              <a:pathLst>
                <a:path w="9736" h="9925" extrusionOk="0">
                  <a:moveTo>
                    <a:pt x="4043" y="1201"/>
                  </a:moveTo>
                  <a:cubicBezTo>
                    <a:pt x="4072" y="1458"/>
                    <a:pt x="4270" y="1676"/>
                    <a:pt x="4539" y="1676"/>
                  </a:cubicBezTo>
                  <a:cubicBezTo>
                    <a:pt x="4624" y="1676"/>
                    <a:pt x="4717" y="1653"/>
                    <a:pt x="4814" y="1603"/>
                  </a:cubicBezTo>
                  <a:cubicBezTo>
                    <a:pt x="5055" y="1478"/>
                    <a:pt x="5288" y="1422"/>
                    <a:pt x="5512" y="1422"/>
                  </a:cubicBezTo>
                  <a:cubicBezTo>
                    <a:pt x="6651" y="1422"/>
                    <a:pt x="7535" y="2862"/>
                    <a:pt x="7729" y="3948"/>
                  </a:cubicBezTo>
                  <a:cubicBezTo>
                    <a:pt x="8026" y="5617"/>
                    <a:pt x="6590" y="8404"/>
                    <a:pt x="4626" y="8404"/>
                  </a:cubicBezTo>
                  <a:cubicBezTo>
                    <a:pt x="4580" y="8404"/>
                    <a:pt x="4534" y="8403"/>
                    <a:pt x="4487" y="8400"/>
                  </a:cubicBezTo>
                  <a:cubicBezTo>
                    <a:pt x="2765" y="8286"/>
                    <a:pt x="1569" y="5445"/>
                    <a:pt x="1912" y="4003"/>
                  </a:cubicBezTo>
                  <a:cubicBezTo>
                    <a:pt x="2176" y="2896"/>
                    <a:pt x="3023" y="1785"/>
                    <a:pt x="4043" y="1201"/>
                  </a:cubicBezTo>
                  <a:close/>
                  <a:moveTo>
                    <a:pt x="5536" y="1"/>
                  </a:moveTo>
                  <a:cubicBezTo>
                    <a:pt x="5145" y="1"/>
                    <a:pt x="4759" y="147"/>
                    <a:pt x="4404" y="497"/>
                  </a:cubicBezTo>
                  <a:lnTo>
                    <a:pt x="4404" y="497"/>
                  </a:lnTo>
                  <a:cubicBezTo>
                    <a:pt x="1970" y="1005"/>
                    <a:pt x="0" y="3473"/>
                    <a:pt x="595" y="5987"/>
                  </a:cubicBezTo>
                  <a:cubicBezTo>
                    <a:pt x="1057" y="7941"/>
                    <a:pt x="2669" y="9925"/>
                    <a:pt x="4634" y="9925"/>
                  </a:cubicBezTo>
                  <a:cubicBezTo>
                    <a:pt x="5099" y="9925"/>
                    <a:pt x="5585" y="9814"/>
                    <a:pt x="6079" y="9565"/>
                  </a:cubicBezTo>
                  <a:cubicBezTo>
                    <a:pt x="8360" y="8416"/>
                    <a:pt x="9735" y="5334"/>
                    <a:pt x="8784" y="2923"/>
                  </a:cubicBezTo>
                  <a:cubicBezTo>
                    <a:pt x="8329" y="1773"/>
                    <a:pt x="6898" y="1"/>
                    <a:pt x="55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1830;p44">
              <a:extLst>
                <a:ext uri="{FF2B5EF4-FFF2-40B4-BE49-F238E27FC236}">
                  <a16:creationId xmlns:a16="http://schemas.microsoft.com/office/drawing/2014/main" id="{B9DD6AA1-EF14-4A3E-B0C9-4741EE22C44F}"/>
                </a:ext>
              </a:extLst>
            </p:cNvPr>
            <p:cNvSpPr/>
            <p:nvPr/>
          </p:nvSpPr>
          <p:spPr>
            <a:xfrm>
              <a:off x="11050688" y="2761974"/>
              <a:ext cx="123527" cy="41587"/>
            </a:xfrm>
            <a:custGeom>
              <a:avLst/>
              <a:gdLst/>
              <a:ahLst/>
              <a:cxnLst/>
              <a:rect l="l" t="t" r="r" b="b"/>
              <a:pathLst>
                <a:path w="5703" h="1920" extrusionOk="0">
                  <a:moveTo>
                    <a:pt x="3895" y="0"/>
                  </a:moveTo>
                  <a:cubicBezTo>
                    <a:pt x="3307" y="0"/>
                    <a:pt x="2712" y="100"/>
                    <a:pt x="2346" y="170"/>
                  </a:cubicBezTo>
                  <a:cubicBezTo>
                    <a:pt x="1800" y="273"/>
                    <a:pt x="1226" y="405"/>
                    <a:pt x="733" y="676"/>
                  </a:cubicBezTo>
                  <a:cubicBezTo>
                    <a:pt x="173" y="982"/>
                    <a:pt x="228" y="1150"/>
                    <a:pt x="43" y="1679"/>
                  </a:cubicBezTo>
                  <a:cubicBezTo>
                    <a:pt x="1" y="1798"/>
                    <a:pt x="103" y="1919"/>
                    <a:pt x="213" y="1919"/>
                  </a:cubicBezTo>
                  <a:cubicBezTo>
                    <a:pt x="249" y="1919"/>
                    <a:pt x="285" y="1906"/>
                    <a:pt x="319" y="1876"/>
                  </a:cubicBezTo>
                  <a:cubicBezTo>
                    <a:pt x="891" y="1340"/>
                    <a:pt x="1718" y="1106"/>
                    <a:pt x="2501" y="978"/>
                  </a:cubicBezTo>
                  <a:cubicBezTo>
                    <a:pt x="2872" y="917"/>
                    <a:pt x="3255" y="872"/>
                    <a:pt x="3634" y="872"/>
                  </a:cubicBezTo>
                  <a:cubicBezTo>
                    <a:pt x="3771" y="872"/>
                    <a:pt x="3908" y="878"/>
                    <a:pt x="4044" y="891"/>
                  </a:cubicBezTo>
                  <a:cubicBezTo>
                    <a:pt x="4535" y="938"/>
                    <a:pt x="4793" y="1165"/>
                    <a:pt x="5218" y="1353"/>
                  </a:cubicBezTo>
                  <a:cubicBezTo>
                    <a:pt x="5249" y="1367"/>
                    <a:pt x="5282" y="1373"/>
                    <a:pt x="5317" y="1373"/>
                  </a:cubicBezTo>
                  <a:cubicBezTo>
                    <a:pt x="5496" y="1373"/>
                    <a:pt x="5703" y="1206"/>
                    <a:pt x="5680" y="1025"/>
                  </a:cubicBezTo>
                  <a:cubicBezTo>
                    <a:pt x="5581" y="210"/>
                    <a:pt x="4746" y="0"/>
                    <a:pt x="389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831;p44">
              <a:extLst>
                <a:ext uri="{FF2B5EF4-FFF2-40B4-BE49-F238E27FC236}">
                  <a16:creationId xmlns:a16="http://schemas.microsoft.com/office/drawing/2014/main" id="{E1BD2F37-BD0F-4A48-852D-BACAB9639C40}"/>
                </a:ext>
              </a:extLst>
            </p:cNvPr>
            <p:cNvSpPr/>
            <p:nvPr/>
          </p:nvSpPr>
          <p:spPr>
            <a:xfrm>
              <a:off x="11127711" y="2717008"/>
              <a:ext cx="206506" cy="211120"/>
            </a:xfrm>
            <a:custGeom>
              <a:avLst/>
              <a:gdLst/>
              <a:ahLst/>
              <a:cxnLst/>
              <a:rect l="l" t="t" r="r" b="b"/>
              <a:pathLst>
                <a:path w="9534" h="9747" extrusionOk="0">
                  <a:moveTo>
                    <a:pt x="5555" y="975"/>
                  </a:moveTo>
                  <a:cubicBezTo>
                    <a:pt x="5570" y="1117"/>
                    <a:pt x="5642" y="1261"/>
                    <a:pt x="5789" y="1382"/>
                  </a:cubicBezTo>
                  <a:cubicBezTo>
                    <a:pt x="6556" y="2014"/>
                    <a:pt x="7443" y="2474"/>
                    <a:pt x="7757" y="3459"/>
                  </a:cubicBezTo>
                  <a:cubicBezTo>
                    <a:pt x="8086" y="4494"/>
                    <a:pt x="7636" y="5813"/>
                    <a:pt x="7197" y="6799"/>
                  </a:cubicBezTo>
                  <a:cubicBezTo>
                    <a:pt x="6723" y="7862"/>
                    <a:pt x="5666" y="8491"/>
                    <a:pt x="4576" y="8491"/>
                  </a:cubicBezTo>
                  <a:cubicBezTo>
                    <a:pt x="4098" y="8491"/>
                    <a:pt x="3615" y="8370"/>
                    <a:pt x="3171" y="8112"/>
                  </a:cubicBezTo>
                  <a:cubicBezTo>
                    <a:pt x="1400" y="7085"/>
                    <a:pt x="1243" y="4766"/>
                    <a:pt x="2253" y="3140"/>
                  </a:cubicBezTo>
                  <a:cubicBezTo>
                    <a:pt x="2719" y="2390"/>
                    <a:pt x="3404" y="1780"/>
                    <a:pt x="4170" y="1346"/>
                  </a:cubicBezTo>
                  <a:cubicBezTo>
                    <a:pt x="4630" y="1086"/>
                    <a:pt x="5086" y="1023"/>
                    <a:pt x="5555" y="975"/>
                  </a:cubicBezTo>
                  <a:close/>
                  <a:moveTo>
                    <a:pt x="5388" y="1"/>
                  </a:moveTo>
                  <a:cubicBezTo>
                    <a:pt x="5270" y="1"/>
                    <a:pt x="5121" y="16"/>
                    <a:pt x="4923" y="49"/>
                  </a:cubicBezTo>
                  <a:cubicBezTo>
                    <a:pt x="4229" y="164"/>
                    <a:pt x="3587" y="544"/>
                    <a:pt x="3014" y="940"/>
                  </a:cubicBezTo>
                  <a:cubicBezTo>
                    <a:pt x="2000" y="1636"/>
                    <a:pt x="1190" y="2618"/>
                    <a:pt x="775" y="3785"/>
                  </a:cubicBezTo>
                  <a:cubicBezTo>
                    <a:pt x="1" y="5959"/>
                    <a:pt x="918" y="8615"/>
                    <a:pt x="3159" y="9488"/>
                  </a:cubicBezTo>
                  <a:cubicBezTo>
                    <a:pt x="3611" y="9663"/>
                    <a:pt x="4090" y="9747"/>
                    <a:pt x="4571" y="9747"/>
                  </a:cubicBezTo>
                  <a:cubicBezTo>
                    <a:pt x="6030" y="9747"/>
                    <a:pt x="7500" y="8979"/>
                    <a:pt x="8213" y="7678"/>
                  </a:cubicBezTo>
                  <a:cubicBezTo>
                    <a:pt x="8844" y="6528"/>
                    <a:pt x="9533" y="4365"/>
                    <a:pt x="9101" y="3060"/>
                  </a:cubicBezTo>
                  <a:cubicBezTo>
                    <a:pt x="8708" y="1871"/>
                    <a:pt x="7521" y="1049"/>
                    <a:pt x="6518" y="405"/>
                  </a:cubicBezTo>
                  <a:cubicBezTo>
                    <a:pt x="6399" y="329"/>
                    <a:pt x="6279" y="296"/>
                    <a:pt x="6166" y="296"/>
                  </a:cubicBezTo>
                  <a:cubicBezTo>
                    <a:pt x="6155" y="296"/>
                    <a:pt x="6144" y="296"/>
                    <a:pt x="6133" y="297"/>
                  </a:cubicBezTo>
                  <a:lnTo>
                    <a:pt x="6133" y="297"/>
                  </a:lnTo>
                  <a:cubicBezTo>
                    <a:pt x="5816" y="126"/>
                    <a:pt x="5730" y="1"/>
                    <a:pt x="538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832;p44">
              <a:extLst>
                <a:ext uri="{FF2B5EF4-FFF2-40B4-BE49-F238E27FC236}">
                  <a16:creationId xmlns:a16="http://schemas.microsoft.com/office/drawing/2014/main" id="{8B6EB2CC-75E4-4A73-A48C-2685D27D6F35}"/>
                </a:ext>
              </a:extLst>
            </p:cNvPr>
            <p:cNvSpPr/>
            <p:nvPr/>
          </p:nvSpPr>
          <p:spPr>
            <a:xfrm>
              <a:off x="11303699" y="2723181"/>
              <a:ext cx="236765" cy="100286"/>
            </a:xfrm>
            <a:custGeom>
              <a:avLst/>
              <a:gdLst/>
              <a:ahLst/>
              <a:cxnLst/>
              <a:rect l="l" t="t" r="r" b="b"/>
              <a:pathLst>
                <a:path w="10931" h="4630" extrusionOk="0">
                  <a:moveTo>
                    <a:pt x="8952" y="1"/>
                  </a:moveTo>
                  <a:cubicBezTo>
                    <a:pt x="8688" y="1"/>
                    <a:pt x="8393" y="56"/>
                    <a:pt x="8064" y="178"/>
                  </a:cubicBezTo>
                  <a:cubicBezTo>
                    <a:pt x="6557" y="735"/>
                    <a:pt x="5001" y="1450"/>
                    <a:pt x="3583" y="2207"/>
                  </a:cubicBezTo>
                  <a:cubicBezTo>
                    <a:pt x="2535" y="2767"/>
                    <a:pt x="1538" y="3593"/>
                    <a:pt x="379" y="3908"/>
                  </a:cubicBezTo>
                  <a:cubicBezTo>
                    <a:pt x="0" y="4011"/>
                    <a:pt x="23" y="4630"/>
                    <a:pt x="439" y="4630"/>
                  </a:cubicBezTo>
                  <a:cubicBezTo>
                    <a:pt x="444" y="4630"/>
                    <a:pt x="449" y="4630"/>
                    <a:pt x="454" y="4629"/>
                  </a:cubicBezTo>
                  <a:lnTo>
                    <a:pt x="454" y="4628"/>
                  </a:lnTo>
                  <a:cubicBezTo>
                    <a:pt x="1876" y="4577"/>
                    <a:pt x="3074" y="3759"/>
                    <a:pt x="4323" y="3169"/>
                  </a:cubicBezTo>
                  <a:cubicBezTo>
                    <a:pt x="5264" y="2725"/>
                    <a:pt x="6246" y="2430"/>
                    <a:pt x="7206" y="2042"/>
                  </a:cubicBezTo>
                  <a:cubicBezTo>
                    <a:pt x="7522" y="1915"/>
                    <a:pt x="8272" y="1369"/>
                    <a:pt x="8652" y="1369"/>
                  </a:cubicBezTo>
                  <a:cubicBezTo>
                    <a:pt x="8669" y="1369"/>
                    <a:pt x="8686" y="1370"/>
                    <a:pt x="8702" y="1373"/>
                  </a:cubicBezTo>
                  <a:cubicBezTo>
                    <a:pt x="9622" y="1512"/>
                    <a:pt x="9481" y="2614"/>
                    <a:pt x="9496" y="3343"/>
                  </a:cubicBezTo>
                  <a:cubicBezTo>
                    <a:pt x="9505" y="3777"/>
                    <a:pt x="9819" y="3982"/>
                    <a:pt x="10150" y="3982"/>
                  </a:cubicBezTo>
                  <a:cubicBezTo>
                    <a:pt x="10525" y="3982"/>
                    <a:pt x="10921" y="3720"/>
                    <a:pt x="10924" y="3235"/>
                  </a:cubicBezTo>
                  <a:cubicBezTo>
                    <a:pt x="10930" y="1693"/>
                    <a:pt x="10414" y="1"/>
                    <a:pt x="89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833;p44">
              <a:extLst>
                <a:ext uri="{FF2B5EF4-FFF2-40B4-BE49-F238E27FC236}">
                  <a16:creationId xmlns:a16="http://schemas.microsoft.com/office/drawing/2014/main" id="{BB8C3631-EC7A-4BD9-A3E3-4372C77BEAE0}"/>
                </a:ext>
              </a:extLst>
            </p:cNvPr>
            <p:cNvSpPr/>
            <p:nvPr/>
          </p:nvSpPr>
          <p:spPr>
            <a:xfrm>
              <a:off x="10903617" y="2790630"/>
              <a:ext cx="135570" cy="64503"/>
            </a:xfrm>
            <a:custGeom>
              <a:avLst/>
              <a:gdLst/>
              <a:ahLst/>
              <a:cxnLst/>
              <a:rect l="l" t="t" r="r" b="b"/>
              <a:pathLst>
                <a:path w="6259" h="2978" extrusionOk="0">
                  <a:moveTo>
                    <a:pt x="6016" y="1"/>
                  </a:moveTo>
                  <a:cubicBezTo>
                    <a:pt x="5993" y="1"/>
                    <a:pt x="5970" y="5"/>
                    <a:pt x="5947" y="16"/>
                  </a:cubicBezTo>
                  <a:cubicBezTo>
                    <a:pt x="5069" y="423"/>
                    <a:pt x="4143" y="665"/>
                    <a:pt x="3270" y="1094"/>
                  </a:cubicBezTo>
                  <a:cubicBezTo>
                    <a:pt x="2818" y="1317"/>
                    <a:pt x="2345" y="1500"/>
                    <a:pt x="1900" y="1736"/>
                  </a:cubicBezTo>
                  <a:cubicBezTo>
                    <a:pt x="1306" y="2051"/>
                    <a:pt x="800" y="2592"/>
                    <a:pt x="133" y="2741"/>
                  </a:cubicBezTo>
                  <a:cubicBezTo>
                    <a:pt x="0" y="2770"/>
                    <a:pt x="46" y="2977"/>
                    <a:pt x="172" y="2977"/>
                  </a:cubicBezTo>
                  <a:cubicBezTo>
                    <a:pt x="175" y="2977"/>
                    <a:pt x="179" y="2977"/>
                    <a:pt x="182" y="2977"/>
                  </a:cubicBezTo>
                  <a:lnTo>
                    <a:pt x="184" y="2976"/>
                  </a:lnTo>
                  <a:cubicBezTo>
                    <a:pt x="1155" y="2888"/>
                    <a:pt x="2108" y="2176"/>
                    <a:pt x="2982" y="1779"/>
                  </a:cubicBezTo>
                  <a:cubicBezTo>
                    <a:pt x="3636" y="1482"/>
                    <a:pt x="4263" y="1176"/>
                    <a:pt x="4948" y="964"/>
                  </a:cubicBezTo>
                  <a:cubicBezTo>
                    <a:pt x="5473" y="801"/>
                    <a:pt x="5818" y="720"/>
                    <a:pt x="6164" y="277"/>
                  </a:cubicBezTo>
                  <a:cubicBezTo>
                    <a:pt x="6259" y="156"/>
                    <a:pt x="6147" y="1"/>
                    <a:pt x="601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1834;p44">
              <a:extLst>
                <a:ext uri="{FF2B5EF4-FFF2-40B4-BE49-F238E27FC236}">
                  <a16:creationId xmlns:a16="http://schemas.microsoft.com/office/drawing/2014/main" id="{48EE5922-4A6D-4C95-B88C-1EBFBEE92104}"/>
                </a:ext>
              </a:extLst>
            </p:cNvPr>
            <p:cNvSpPr/>
            <p:nvPr/>
          </p:nvSpPr>
          <p:spPr>
            <a:xfrm>
              <a:off x="11045945" y="2671284"/>
              <a:ext cx="224333" cy="110293"/>
            </a:xfrm>
            <a:custGeom>
              <a:avLst/>
              <a:gdLst/>
              <a:ahLst/>
              <a:cxnLst/>
              <a:rect l="l" t="t" r="r" b="b"/>
              <a:pathLst>
                <a:path w="10357" h="5092" extrusionOk="0">
                  <a:moveTo>
                    <a:pt x="8221" y="0"/>
                  </a:moveTo>
                  <a:cubicBezTo>
                    <a:pt x="7799" y="0"/>
                    <a:pt x="7317" y="170"/>
                    <a:pt x="6732" y="520"/>
                  </a:cubicBezTo>
                  <a:cubicBezTo>
                    <a:pt x="4529" y="1840"/>
                    <a:pt x="2502" y="3812"/>
                    <a:pt x="132" y="4826"/>
                  </a:cubicBezTo>
                  <a:cubicBezTo>
                    <a:pt x="0" y="4882"/>
                    <a:pt x="33" y="5092"/>
                    <a:pt x="174" y="5092"/>
                  </a:cubicBezTo>
                  <a:cubicBezTo>
                    <a:pt x="181" y="5092"/>
                    <a:pt x="188" y="5091"/>
                    <a:pt x="195" y="5090"/>
                  </a:cubicBezTo>
                  <a:cubicBezTo>
                    <a:pt x="1720" y="4879"/>
                    <a:pt x="3229" y="3748"/>
                    <a:pt x="4535" y="2983"/>
                  </a:cubicBezTo>
                  <a:cubicBezTo>
                    <a:pt x="5016" y="2700"/>
                    <a:pt x="5514" y="2444"/>
                    <a:pt x="5993" y="2156"/>
                  </a:cubicBezTo>
                  <a:cubicBezTo>
                    <a:pt x="6675" y="1746"/>
                    <a:pt x="7030" y="1390"/>
                    <a:pt x="7675" y="1390"/>
                  </a:cubicBezTo>
                  <a:cubicBezTo>
                    <a:pt x="7822" y="1390"/>
                    <a:pt x="7985" y="1409"/>
                    <a:pt x="8171" y="1450"/>
                  </a:cubicBezTo>
                  <a:cubicBezTo>
                    <a:pt x="8957" y="1624"/>
                    <a:pt x="8822" y="1609"/>
                    <a:pt x="9312" y="2137"/>
                  </a:cubicBezTo>
                  <a:cubicBezTo>
                    <a:pt x="9412" y="2244"/>
                    <a:pt x="9536" y="2290"/>
                    <a:pt x="9659" y="2290"/>
                  </a:cubicBezTo>
                  <a:cubicBezTo>
                    <a:pt x="10010" y="2290"/>
                    <a:pt x="10356" y="1920"/>
                    <a:pt x="10134" y="1548"/>
                  </a:cubicBezTo>
                  <a:cubicBezTo>
                    <a:pt x="9531" y="537"/>
                    <a:pt x="8972" y="0"/>
                    <a:pt x="8221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0" name="Google Shape;1671;p44">
            <a:extLst>
              <a:ext uri="{FF2B5EF4-FFF2-40B4-BE49-F238E27FC236}">
                <a16:creationId xmlns:a16="http://schemas.microsoft.com/office/drawing/2014/main" id="{D3C0473E-676A-457F-999B-C824D82CEBD8}"/>
              </a:ext>
            </a:extLst>
          </p:cNvPr>
          <p:cNvGrpSpPr/>
          <p:nvPr/>
        </p:nvGrpSpPr>
        <p:grpSpPr>
          <a:xfrm>
            <a:off x="4605160" y="1867588"/>
            <a:ext cx="590369" cy="565325"/>
            <a:chOff x="12505071" y="3383074"/>
            <a:chExt cx="574661" cy="926571"/>
          </a:xfrm>
        </p:grpSpPr>
        <p:sp>
          <p:nvSpPr>
            <p:cNvPr id="31" name="Google Shape;1672;p44">
              <a:extLst>
                <a:ext uri="{FF2B5EF4-FFF2-40B4-BE49-F238E27FC236}">
                  <a16:creationId xmlns:a16="http://schemas.microsoft.com/office/drawing/2014/main" id="{D19ACC97-9865-498B-8520-AA7179235477}"/>
                </a:ext>
              </a:extLst>
            </p:cNvPr>
            <p:cNvSpPr/>
            <p:nvPr/>
          </p:nvSpPr>
          <p:spPr>
            <a:xfrm>
              <a:off x="12505071" y="3383074"/>
              <a:ext cx="416370" cy="918882"/>
            </a:xfrm>
            <a:custGeom>
              <a:avLst/>
              <a:gdLst/>
              <a:ahLst/>
              <a:cxnLst/>
              <a:rect l="l" t="t" r="r" b="b"/>
              <a:pathLst>
                <a:path w="19223" h="42423" extrusionOk="0">
                  <a:moveTo>
                    <a:pt x="18415" y="1"/>
                  </a:moveTo>
                  <a:cubicBezTo>
                    <a:pt x="18200" y="1"/>
                    <a:pt x="17985" y="103"/>
                    <a:pt x="17858" y="345"/>
                  </a:cubicBezTo>
                  <a:cubicBezTo>
                    <a:pt x="16280" y="3368"/>
                    <a:pt x="14984" y="6465"/>
                    <a:pt x="13519" y="9519"/>
                  </a:cubicBezTo>
                  <a:cubicBezTo>
                    <a:pt x="12691" y="11246"/>
                    <a:pt x="12087" y="13054"/>
                    <a:pt x="11321" y="14802"/>
                  </a:cubicBezTo>
                  <a:cubicBezTo>
                    <a:pt x="10520" y="16630"/>
                    <a:pt x="9520" y="18364"/>
                    <a:pt x="8707" y="20186"/>
                  </a:cubicBezTo>
                  <a:cubicBezTo>
                    <a:pt x="7018" y="23963"/>
                    <a:pt x="5502" y="27831"/>
                    <a:pt x="3882" y="31641"/>
                  </a:cubicBezTo>
                  <a:cubicBezTo>
                    <a:pt x="3092" y="33499"/>
                    <a:pt x="2258" y="35362"/>
                    <a:pt x="1623" y="37280"/>
                  </a:cubicBezTo>
                  <a:cubicBezTo>
                    <a:pt x="1304" y="38247"/>
                    <a:pt x="1010" y="39234"/>
                    <a:pt x="734" y="40214"/>
                  </a:cubicBezTo>
                  <a:cubicBezTo>
                    <a:pt x="591" y="40722"/>
                    <a:pt x="535" y="41511"/>
                    <a:pt x="191" y="41917"/>
                  </a:cubicBezTo>
                  <a:cubicBezTo>
                    <a:pt x="0" y="42140"/>
                    <a:pt x="165" y="42423"/>
                    <a:pt x="392" y="42423"/>
                  </a:cubicBezTo>
                  <a:cubicBezTo>
                    <a:pt x="455" y="42423"/>
                    <a:pt x="523" y="42401"/>
                    <a:pt x="590" y="42350"/>
                  </a:cubicBezTo>
                  <a:lnTo>
                    <a:pt x="591" y="42351"/>
                  </a:lnTo>
                  <a:cubicBezTo>
                    <a:pt x="1190" y="41895"/>
                    <a:pt x="1351" y="41134"/>
                    <a:pt x="1580" y="40443"/>
                  </a:cubicBezTo>
                  <a:cubicBezTo>
                    <a:pt x="2237" y="38460"/>
                    <a:pt x="2864" y="36522"/>
                    <a:pt x="3690" y="34598"/>
                  </a:cubicBezTo>
                  <a:cubicBezTo>
                    <a:pt x="5403" y="30610"/>
                    <a:pt x="7201" y="26647"/>
                    <a:pt x="8821" y="22618"/>
                  </a:cubicBezTo>
                  <a:cubicBezTo>
                    <a:pt x="10288" y="18971"/>
                    <a:pt x="12096" y="15461"/>
                    <a:pt x="13630" y="11839"/>
                  </a:cubicBezTo>
                  <a:cubicBezTo>
                    <a:pt x="15228" y="8067"/>
                    <a:pt x="17234" y="4537"/>
                    <a:pt x="18996" y="845"/>
                  </a:cubicBezTo>
                  <a:cubicBezTo>
                    <a:pt x="19223" y="369"/>
                    <a:pt x="18822" y="1"/>
                    <a:pt x="18415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673;p44">
              <a:extLst>
                <a:ext uri="{FF2B5EF4-FFF2-40B4-BE49-F238E27FC236}">
                  <a16:creationId xmlns:a16="http://schemas.microsoft.com/office/drawing/2014/main" id="{83D3B1AE-2994-4EF4-B22C-CE7FAE341431}"/>
                </a:ext>
              </a:extLst>
            </p:cNvPr>
            <p:cNvSpPr/>
            <p:nvPr/>
          </p:nvSpPr>
          <p:spPr>
            <a:xfrm>
              <a:off x="12903377" y="3383919"/>
              <a:ext cx="176356" cy="801355"/>
            </a:xfrm>
            <a:custGeom>
              <a:avLst/>
              <a:gdLst/>
              <a:ahLst/>
              <a:cxnLst/>
              <a:rect l="l" t="t" r="r" b="b"/>
              <a:pathLst>
                <a:path w="8142" h="36997" extrusionOk="0">
                  <a:moveTo>
                    <a:pt x="340" y="1"/>
                  </a:moveTo>
                  <a:cubicBezTo>
                    <a:pt x="177" y="1"/>
                    <a:pt x="0" y="140"/>
                    <a:pt x="34" y="333"/>
                  </a:cubicBezTo>
                  <a:cubicBezTo>
                    <a:pt x="279" y="1720"/>
                    <a:pt x="384" y="2764"/>
                    <a:pt x="823" y="4089"/>
                  </a:cubicBezTo>
                  <a:cubicBezTo>
                    <a:pt x="1350" y="5676"/>
                    <a:pt x="1823" y="7245"/>
                    <a:pt x="2156" y="8884"/>
                  </a:cubicBezTo>
                  <a:cubicBezTo>
                    <a:pt x="2777" y="11936"/>
                    <a:pt x="3120" y="15041"/>
                    <a:pt x="3767" y="18084"/>
                  </a:cubicBezTo>
                  <a:cubicBezTo>
                    <a:pt x="4403" y="21088"/>
                    <a:pt x="4455" y="24126"/>
                    <a:pt x="4878" y="27150"/>
                  </a:cubicBezTo>
                  <a:cubicBezTo>
                    <a:pt x="5314" y="30263"/>
                    <a:pt x="6103" y="33413"/>
                    <a:pt x="6770" y="36484"/>
                  </a:cubicBezTo>
                  <a:cubicBezTo>
                    <a:pt x="6847" y="36838"/>
                    <a:pt x="7118" y="36997"/>
                    <a:pt x="7393" y="36997"/>
                  </a:cubicBezTo>
                  <a:cubicBezTo>
                    <a:pt x="7764" y="36997"/>
                    <a:pt x="8141" y="36710"/>
                    <a:pt x="8064" y="36228"/>
                  </a:cubicBezTo>
                  <a:cubicBezTo>
                    <a:pt x="7567" y="33123"/>
                    <a:pt x="6546" y="30098"/>
                    <a:pt x="6130" y="26978"/>
                  </a:cubicBezTo>
                  <a:cubicBezTo>
                    <a:pt x="5727" y="23959"/>
                    <a:pt x="5595" y="20947"/>
                    <a:pt x="4995" y="17949"/>
                  </a:cubicBezTo>
                  <a:cubicBezTo>
                    <a:pt x="4371" y="14822"/>
                    <a:pt x="3964" y="11656"/>
                    <a:pt x="3278" y="8538"/>
                  </a:cubicBezTo>
                  <a:cubicBezTo>
                    <a:pt x="2648" y="5684"/>
                    <a:pt x="1556" y="2902"/>
                    <a:pt x="565" y="161"/>
                  </a:cubicBezTo>
                  <a:cubicBezTo>
                    <a:pt x="525" y="48"/>
                    <a:pt x="435" y="1"/>
                    <a:pt x="3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674;p44">
              <a:extLst>
                <a:ext uri="{FF2B5EF4-FFF2-40B4-BE49-F238E27FC236}">
                  <a16:creationId xmlns:a16="http://schemas.microsoft.com/office/drawing/2014/main" id="{E015F4EC-A3EC-4FCB-85B2-984E3B7A7D2F}"/>
                </a:ext>
              </a:extLst>
            </p:cNvPr>
            <p:cNvSpPr/>
            <p:nvPr/>
          </p:nvSpPr>
          <p:spPr>
            <a:xfrm>
              <a:off x="12514666" y="4159412"/>
              <a:ext cx="551572" cy="150234"/>
            </a:xfrm>
            <a:custGeom>
              <a:avLst/>
              <a:gdLst/>
              <a:ahLst/>
              <a:cxnLst/>
              <a:rect l="l" t="t" r="r" b="b"/>
              <a:pathLst>
                <a:path w="25465" h="6936" extrusionOk="0">
                  <a:moveTo>
                    <a:pt x="24804" y="1"/>
                  </a:moveTo>
                  <a:cubicBezTo>
                    <a:pt x="24723" y="1"/>
                    <a:pt x="24640" y="20"/>
                    <a:pt x="24562" y="65"/>
                  </a:cubicBezTo>
                  <a:cubicBezTo>
                    <a:pt x="22940" y="980"/>
                    <a:pt x="21159" y="1542"/>
                    <a:pt x="19334" y="1951"/>
                  </a:cubicBezTo>
                  <a:cubicBezTo>
                    <a:pt x="16471" y="2593"/>
                    <a:pt x="13641" y="3387"/>
                    <a:pt x="10796" y="4110"/>
                  </a:cubicBezTo>
                  <a:cubicBezTo>
                    <a:pt x="8338" y="4735"/>
                    <a:pt x="5857" y="4641"/>
                    <a:pt x="3382" y="5053"/>
                  </a:cubicBezTo>
                  <a:cubicBezTo>
                    <a:pt x="2254" y="5241"/>
                    <a:pt x="757" y="5306"/>
                    <a:pt x="146" y="6420"/>
                  </a:cubicBezTo>
                  <a:cubicBezTo>
                    <a:pt x="1" y="6684"/>
                    <a:pt x="260" y="6936"/>
                    <a:pt x="514" y="6936"/>
                  </a:cubicBezTo>
                  <a:cubicBezTo>
                    <a:pt x="587" y="6936"/>
                    <a:pt x="660" y="6915"/>
                    <a:pt x="723" y="6867"/>
                  </a:cubicBezTo>
                  <a:cubicBezTo>
                    <a:pt x="2383" y="5588"/>
                    <a:pt x="5681" y="6114"/>
                    <a:pt x="7658" y="5879"/>
                  </a:cubicBezTo>
                  <a:cubicBezTo>
                    <a:pt x="10239" y="5573"/>
                    <a:pt x="12738" y="5021"/>
                    <a:pt x="15256" y="4371"/>
                  </a:cubicBezTo>
                  <a:cubicBezTo>
                    <a:pt x="17560" y="3775"/>
                    <a:pt x="19917" y="3255"/>
                    <a:pt x="22179" y="2519"/>
                  </a:cubicBezTo>
                  <a:cubicBezTo>
                    <a:pt x="23249" y="2172"/>
                    <a:pt x="24941" y="1915"/>
                    <a:pt x="25344" y="712"/>
                  </a:cubicBezTo>
                  <a:cubicBezTo>
                    <a:pt x="25464" y="353"/>
                    <a:pt x="25146" y="1"/>
                    <a:pt x="2480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1675;p44">
              <a:extLst>
                <a:ext uri="{FF2B5EF4-FFF2-40B4-BE49-F238E27FC236}">
                  <a16:creationId xmlns:a16="http://schemas.microsoft.com/office/drawing/2014/main" id="{83428F69-B1AB-45CA-B9AA-4243A89C9E8A}"/>
                </a:ext>
              </a:extLst>
            </p:cNvPr>
            <p:cNvSpPr/>
            <p:nvPr/>
          </p:nvSpPr>
          <p:spPr>
            <a:xfrm>
              <a:off x="12710018" y="3735071"/>
              <a:ext cx="205662" cy="368372"/>
            </a:xfrm>
            <a:custGeom>
              <a:avLst/>
              <a:gdLst/>
              <a:ahLst/>
              <a:cxnLst/>
              <a:rect l="l" t="t" r="r" b="b"/>
              <a:pathLst>
                <a:path w="9495" h="17007" extrusionOk="0">
                  <a:moveTo>
                    <a:pt x="6202" y="0"/>
                  </a:moveTo>
                  <a:cubicBezTo>
                    <a:pt x="6081" y="0"/>
                    <a:pt x="5964" y="45"/>
                    <a:pt x="5882" y="154"/>
                  </a:cubicBezTo>
                  <a:cubicBezTo>
                    <a:pt x="4380" y="2150"/>
                    <a:pt x="3709" y="5067"/>
                    <a:pt x="2917" y="7389"/>
                  </a:cubicBezTo>
                  <a:cubicBezTo>
                    <a:pt x="2341" y="9072"/>
                    <a:pt x="1821" y="10761"/>
                    <a:pt x="1400" y="12490"/>
                  </a:cubicBezTo>
                  <a:cubicBezTo>
                    <a:pt x="1066" y="13866"/>
                    <a:pt x="1010" y="15639"/>
                    <a:pt x="94" y="16777"/>
                  </a:cubicBezTo>
                  <a:cubicBezTo>
                    <a:pt x="0" y="16894"/>
                    <a:pt x="113" y="17007"/>
                    <a:pt x="229" y="17007"/>
                  </a:cubicBezTo>
                  <a:cubicBezTo>
                    <a:pt x="261" y="17007"/>
                    <a:pt x="292" y="16999"/>
                    <a:pt x="320" y="16980"/>
                  </a:cubicBezTo>
                  <a:lnTo>
                    <a:pt x="320" y="16981"/>
                  </a:lnTo>
                  <a:cubicBezTo>
                    <a:pt x="1205" y="16401"/>
                    <a:pt x="1357" y="15453"/>
                    <a:pt x="1639" y="14481"/>
                  </a:cubicBezTo>
                  <a:cubicBezTo>
                    <a:pt x="2128" y="12795"/>
                    <a:pt x="2560" y="11092"/>
                    <a:pt x="3122" y="9428"/>
                  </a:cubicBezTo>
                  <a:cubicBezTo>
                    <a:pt x="3972" y="6914"/>
                    <a:pt x="4780" y="3461"/>
                    <a:pt x="6293" y="1189"/>
                  </a:cubicBezTo>
                  <a:lnTo>
                    <a:pt x="6293" y="1189"/>
                  </a:lnTo>
                  <a:cubicBezTo>
                    <a:pt x="6869" y="1962"/>
                    <a:pt x="6776" y="3112"/>
                    <a:pt x="6848" y="4036"/>
                  </a:cubicBezTo>
                  <a:cubicBezTo>
                    <a:pt x="6956" y="5420"/>
                    <a:pt x="7090" y="6821"/>
                    <a:pt x="7245" y="8203"/>
                  </a:cubicBezTo>
                  <a:cubicBezTo>
                    <a:pt x="7553" y="10917"/>
                    <a:pt x="8310" y="13669"/>
                    <a:pt x="8470" y="16375"/>
                  </a:cubicBezTo>
                  <a:cubicBezTo>
                    <a:pt x="8487" y="16667"/>
                    <a:pt x="8703" y="16798"/>
                    <a:pt x="8928" y="16798"/>
                  </a:cubicBezTo>
                  <a:cubicBezTo>
                    <a:pt x="9204" y="16798"/>
                    <a:pt x="9495" y="16601"/>
                    <a:pt x="9456" y="16260"/>
                  </a:cubicBezTo>
                  <a:lnTo>
                    <a:pt x="9456" y="16260"/>
                  </a:lnTo>
                  <a:lnTo>
                    <a:pt x="9461" y="16261"/>
                  </a:lnTo>
                  <a:cubicBezTo>
                    <a:pt x="9387" y="14343"/>
                    <a:pt x="8808" y="12437"/>
                    <a:pt x="8566" y="10527"/>
                  </a:cubicBezTo>
                  <a:cubicBezTo>
                    <a:pt x="8359" y="8904"/>
                    <a:pt x="8166" y="7287"/>
                    <a:pt x="7986" y="5660"/>
                  </a:cubicBezTo>
                  <a:cubicBezTo>
                    <a:pt x="7799" y="3969"/>
                    <a:pt x="8094" y="1251"/>
                    <a:pt x="6547" y="116"/>
                  </a:cubicBezTo>
                  <a:cubicBezTo>
                    <a:pt x="6450" y="46"/>
                    <a:pt x="6324" y="0"/>
                    <a:pt x="620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1676;p44">
              <a:extLst>
                <a:ext uri="{FF2B5EF4-FFF2-40B4-BE49-F238E27FC236}">
                  <a16:creationId xmlns:a16="http://schemas.microsoft.com/office/drawing/2014/main" id="{3C1A6B4B-FB9A-4CE7-A996-2AC52340DDE6}"/>
                </a:ext>
              </a:extLst>
            </p:cNvPr>
            <p:cNvSpPr/>
            <p:nvPr/>
          </p:nvSpPr>
          <p:spPr>
            <a:xfrm>
              <a:off x="12712487" y="4078555"/>
              <a:ext cx="198384" cy="35046"/>
            </a:xfrm>
            <a:custGeom>
              <a:avLst/>
              <a:gdLst/>
              <a:ahLst/>
              <a:cxnLst/>
              <a:rect l="l" t="t" r="r" b="b"/>
              <a:pathLst>
                <a:path w="9159" h="1618" extrusionOk="0">
                  <a:moveTo>
                    <a:pt x="8053" y="1"/>
                  </a:moveTo>
                  <a:cubicBezTo>
                    <a:pt x="7047" y="1"/>
                    <a:pt x="6051" y="351"/>
                    <a:pt x="5047" y="462"/>
                  </a:cubicBezTo>
                  <a:cubicBezTo>
                    <a:pt x="4184" y="557"/>
                    <a:pt x="3194" y="693"/>
                    <a:pt x="2239" y="693"/>
                  </a:cubicBezTo>
                  <a:cubicBezTo>
                    <a:pt x="1622" y="693"/>
                    <a:pt x="1019" y="637"/>
                    <a:pt x="475" y="475"/>
                  </a:cubicBezTo>
                  <a:cubicBezTo>
                    <a:pt x="441" y="465"/>
                    <a:pt x="409" y="460"/>
                    <a:pt x="379" y="460"/>
                  </a:cubicBezTo>
                  <a:cubicBezTo>
                    <a:pt x="102" y="460"/>
                    <a:pt x="1" y="853"/>
                    <a:pt x="286" y="992"/>
                  </a:cubicBezTo>
                  <a:cubicBezTo>
                    <a:pt x="1223" y="1450"/>
                    <a:pt x="2338" y="1617"/>
                    <a:pt x="3497" y="1617"/>
                  </a:cubicBezTo>
                  <a:cubicBezTo>
                    <a:pt x="5281" y="1617"/>
                    <a:pt x="7167" y="1220"/>
                    <a:pt x="8668" y="874"/>
                  </a:cubicBezTo>
                  <a:cubicBezTo>
                    <a:pt x="9159" y="761"/>
                    <a:pt x="9056" y="103"/>
                    <a:pt x="8596" y="38"/>
                  </a:cubicBezTo>
                  <a:cubicBezTo>
                    <a:pt x="8415" y="12"/>
                    <a:pt x="8234" y="1"/>
                    <a:pt x="805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677;p44">
              <a:extLst>
                <a:ext uri="{FF2B5EF4-FFF2-40B4-BE49-F238E27FC236}">
                  <a16:creationId xmlns:a16="http://schemas.microsoft.com/office/drawing/2014/main" id="{F49EEB9C-5505-45AF-8689-8E69786A0951}"/>
                </a:ext>
              </a:extLst>
            </p:cNvPr>
            <p:cNvSpPr/>
            <p:nvPr/>
          </p:nvSpPr>
          <p:spPr>
            <a:xfrm>
              <a:off x="12852042" y="4029366"/>
              <a:ext cx="110119" cy="116054"/>
            </a:xfrm>
            <a:custGeom>
              <a:avLst/>
              <a:gdLst/>
              <a:ahLst/>
              <a:cxnLst/>
              <a:rect l="l" t="t" r="r" b="b"/>
              <a:pathLst>
                <a:path w="5084" h="5358" extrusionOk="0">
                  <a:moveTo>
                    <a:pt x="4048" y="0"/>
                  </a:moveTo>
                  <a:cubicBezTo>
                    <a:pt x="3855" y="0"/>
                    <a:pt x="3671" y="175"/>
                    <a:pt x="3789" y="400"/>
                  </a:cubicBezTo>
                  <a:cubicBezTo>
                    <a:pt x="4145" y="1073"/>
                    <a:pt x="4311" y="1755"/>
                    <a:pt x="4349" y="2508"/>
                  </a:cubicBezTo>
                  <a:cubicBezTo>
                    <a:pt x="4370" y="2920"/>
                    <a:pt x="4467" y="3622"/>
                    <a:pt x="4270" y="3981"/>
                  </a:cubicBezTo>
                  <a:cubicBezTo>
                    <a:pt x="3914" y="4628"/>
                    <a:pt x="2660" y="4559"/>
                    <a:pt x="2087" y="4643"/>
                  </a:cubicBezTo>
                  <a:cubicBezTo>
                    <a:pt x="1443" y="4736"/>
                    <a:pt x="839" y="4961"/>
                    <a:pt x="187" y="5028"/>
                  </a:cubicBezTo>
                  <a:cubicBezTo>
                    <a:pt x="0" y="5047"/>
                    <a:pt x="25" y="5355"/>
                    <a:pt x="212" y="5357"/>
                  </a:cubicBezTo>
                  <a:cubicBezTo>
                    <a:pt x="258" y="5357"/>
                    <a:pt x="304" y="5358"/>
                    <a:pt x="349" y="5358"/>
                  </a:cubicBezTo>
                  <a:cubicBezTo>
                    <a:pt x="1166" y="5358"/>
                    <a:pt x="2009" y="5261"/>
                    <a:pt x="2823" y="5212"/>
                  </a:cubicBezTo>
                  <a:cubicBezTo>
                    <a:pt x="3405" y="5179"/>
                    <a:pt x="4057" y="5025"/>
                    <a:pt x="4513" y="4643"/>
                  </a:cubicBezTo>
                  <a:cubicBezTo>
                    <a:pt x="5084" y="4166"/>
                    <a:pt x="4834" y="3528"/>
                    <a:pt x="4828" y="2859"/>
                  </a:cubicBezTo>
                  <a:cubicBezTo>
                    <a:pt x="4821" y="1903"/>
                    <a:pt x="4842" y="971"/>
                    <a:pt x="4306" y="143"/>
                  </a:cubicBezTo>
                  <a:cubicBezTo>
                    <a:pt x="4241" y="43"/>
                    <a:pt x="4143" y="0"/>
                    <a:pt x="4048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678;p44">
              <a:extLst>
                <a:ext uri="{FF2B5EF4-FFF2-40B4-BE49-F238E27FC236}">
                  <a16:creationId xmlns:a16="http://schemas.microsoft.com/office/drawing/2014/main" id="{B4A25F7B-75D9-4581-B8CA-5D3337E7CD7A}"/>
                </a:ext>
              </a:extLst>
            </p:cNvPr>
            <p:cNvSpPr/>
            <p:nvPr/>
          </p:nvSpPr>
          <p:spPr>
            <a:xfrm>
              <a:off x="12717101" y="3684820"/>
              <a:ext cx="126105" cy="235249"/>
            </a:xfrm>
            <a:custGeom>
              <a:avLst/>
              <a:gdLst/>
              <a:ahLst/>
              <a:cxnLst/>
              <a:rect l="l" t="t" r="r" b="b"/>
              <a:pathLst>
                <a:path w="5822" h="10861" extrusionOk="0">
                  <a:moveTo>
                    <a:pt x="5350" y="0"/>
                  </a:moveTo>
                  <a:cubicBezTo>
                    <a:pt x="5298" y="0"/>
                    <a:pt x="5243" y="15"/>
                    <a:pt x="5191" y="49"/>
                  </a:cubicBezTo>
                  <a:cubicBezTo>
                    <a:pt x="2017" y="2079"/>
                    <a:pt x="863" y="7280"/>
                    <a:pt x="29" y="10661"/>
                  </a:cubicBezTo>
                  <a:cubicBezTo>
                    <a:pt x="1" y="10775"/>
                    <a:pt x="93" y="10860"/>
                    <a:pt x="181" y="10860"/>
                  </a:cubicBezTo>
                  <a:cubicBezTo>
                    <a:pt x="231" y="10860"/>
                    <a:pt x="280" y="10832"/>
                    <a:pt x="304" y="10765"/>
                  </a:cubicBezTo>
                  <a:cubicBezTo>
                    <a:pt x="1534" y="7327"/>
                    <a:pt x="2835" y="3074"/>
                    <a:pt x="5596" y="553"/>
                  </a:cubicBezTo>
                  <a:cubicBezTo>
                    <a:pt x="5822" y="347"/>
                    <a:pt x="5606" y="0"/>
                    <a:pt x="535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" name="Google Shape;2128;p45">
            <a:extLst>
              <a:ext uri="{FF2B5EF4-FFF2-40B4-BE49-F238E27FC236}">
                <a16:creationId xmlns:a16="http://schemas.microsoft.com/office/drawing/2014/main" id="{9ED6D7FA-C36F-429E-A3B2-EDB93FE95AD5}"/>
              </a:ext>
            </a:extLst>
          </p:cNvPr>
          <p:cNvGrpSpPr/>
          <p:nvPr/>
        </p:nvGrpSpPr>
        <p:grpSpPr>
          <a:xfrm>
            <a:off x="7386934" y="1900026"/>
            <a:ext cx="1473772" cy="505337"/>
            <a:chOff x="4457303" y="2947545"/>
            <a:chExt cx="3062881" cy="1601544"/>
          </a:xfrm>
        </p:grpSpPr>
        <p:grpSp>
          <p:nvGrpSpPr>
            <p:cNvPr id="41" name="Google Shape;2129;p45">
              <a:extLst>
                <a:ext uri="{FF2B5EF4-FFF2-40B4-BE49-F238E27FC236}">
                  <a16:creationId xmlns:a16="http://schemas.microsoft.com/office/drawing/2014/main" id="{B4E0E615-9D9C-4441-8EE0-FC1C65F89216}"/>
                </a:ext>
              </a:extLst>
            </p:cNvPr>
            <p:cNvGrpSpPr/>
            <p:nvPr/>
          </p:nvGrpSpPr>
          <p:grpSpPr>
            <a:xfrm>
              <a:off x="4457303" y="2947545"/>
              <a:ext cx="3062881" cy="1601544"/>
              <a:chOff x="205475" y="972700"/>
              <a:chExt cx="7208475" cy="3769225"/>
            </a:xfrm>
          </p:grpSpPr>
          <p:sp>
            <p:nvSpPr>
              <p:cNvPr id="56" name="Google Shape;2130;p45">
                <a:extLst>
                  <a:ext uri="{FF2B5EF4-FFF2-40B4-BE49-F238E27FC236}">
                    <a16:creationId xmlns:a16="http://schemas.microsoft.com/office/drawing/2014/main" id="{BEE86B41-A6E2-4E0F-BAEE-A5DD4342ABE0}"/>
                  </a:ext>
                </a:extLst>
              </p:cNvPr>
              <p:cNvSpPr/>
              <p:nvPr/>
            </p:nvSpPr>
            <p:spPr>
              <a:xfrm>
                <a:off x="3149125" y="2845725"/>
                <a:ext cx="907750" cy="1896200"/>
              </a:xfrm>
              <a:custGeom>
                <a:avLst/>
                <a:gdLst/>
                <a:ahLst/>
                <a:cxnLst/>
                <a:rect l="l" t="t" r="r" b="b"/>
                <a:pathLst>
                  <a:path w="36310" h="75848" extrusionOk="0">
                    <a:moveTo>
                      <a:pt x="6765" y="0"/>
                    </a:moveTo>
                    <a:cubicBezTo>
                      <a:pt x="6514" y="0"/>
                      <a:pt x="6241" y="70"/>
                      <a:pt x="6060" y="188"/>
                    </a:cubicBezTo>
                    <a:cubicBezTo>
                      <a:pt x="5807" y="349"/>
                      <a:pt x="5623" y="558"/>
                      <a:pt x="5505" y="833"/>
                    </a:cubicBezTo>
                    <a:cubicBezTo>
                      <a:pt x="5418" y="1038"/>
                      <a:pt x="5372" y="1277"/>
                      <a:pt x="5395" y="1505"/>
                    </a:cubicBezTo>
                    <a:cubicBezTo>
                      <a:pt x="5342" y="1596"/>
                      <a:pt x="5304" y="1694"/>
                      <a:pt x="5279" y="1796"/>
                    </a:cubicBezTo>
                    <a:lnTo>
                      <a:pt x="5232" y="2155"/>
                    </a:lnTo>
                    <a:cubicBezTo>
                      <a:pt x="5232" y="2387"/>
                      <a:pt x="5292" y="2615"/>
                      <a:pt x="5404" y="2816"/>
                    </a:cubicBezTo>
                    <a:cubicBezTo>
                      <a:pt x="6594" y="5659"/>
                      <a:pt x="7143" y="8731"/>
                      <a:pt x="7010" y="11813"/>
                    </a:cubicBezTo>
                    <a:cubicBezTo>
                      <a:pt x="7003" y="11984"/>
                      <a:pt x="7047" y="12181"/>
                      <a:pt x="7126" y="12360"/>
                    </a:cubicBezTo>
                    <a:cubicBezTo>
                      <a:pt x="6633" y="14962"/>
                      <a:pt x="6140" y="17563"/>
                      <a:pt x="5648" y="20163"/>
                    </a:cubicBezTo>
                    <a:lnTo>
                      <a:pt x="3429" y="31876"/>
                    </a:lnTo>
                    <a:cubicBezTo>
                      <a:pt x="2719" y="35627"/>
                      <a:pt x="1982" y="39374"/>
                      <a:pt x="1391" y="43146"/>
                    </a:cubicBezTo>
                    <a:cubicBezTo>
                      <a:pt x="722" y="47415"/>
                      <a:pt x="153" y="51725"/>
                      <a:pt x="46" y="56050"/>
                    </a:cubicBezTo>
                    <a:cubicBezTo>
                      <a:pt x="1" y="57917"/>
                      <a:pt x="43" y="59788"/>
                      <a:pt x="201" y="61651"/>
                    </a:cubicBezTo>
                    <a:cubicBezTo>
                      <a:pt x="404" y="64071"/>
                      <a:pt x="730" y="66501"/>
                      <a:pt x="1255" y="68874"/>
                    </a:cubicBezTo>
                    <a:cubicBezTo>
                      <a:pt x="1355" y="69323"/>
                      <a:pt x="1462" y="69772"/>
                      <a:pt x="1577" y="70217"/>
                    </a:cubicBezTo>
                    <a:lnTo>
                      <a:pt x="2258" y="71830"/>
                    </a:lnTo>
                    <a:cubicBezTo>
                      <a:pt x="2682" y="72618"/>
                      <a:pt x="3263" y="73251"/>
                      <a:pt x="3999" y="73726"/>
                    </a:cubicBezTo>
                    <a:cubicBezTo>
                      <a:pt x="4411" y="74140"/>
                      <a:pt x="4925" y="74440"/>
                      <a:pt x="5490" y="74596"/>
                    </a:cubicBezTo>
                    <a:cubicBezTo>
                      <a:pt x="6233" y="74986"/>
                      <a:pt x="7030" y="75182"/>
                      <a:pt x="7880" y="75182"/>
                    </a:cubicBezTo>
                    <a:cubicBezTo>
                      <a:pt x="7950" y="75182"/>
                      <a:pt x="8021" y="75181"/>
                      <a:pt x="8092" y="75178"/>
                    </a:cubicBezTo>
                    <a:cubicBezTo>
                      <a:pt x="12077" y="75624"/>
                      <a:pt x="16081" y="75847"/>
                      <a:pt x="20088" y="75847"/>
                    </a:cubicBezTo>
                    <a:cubicBezTo>
                      <a:pt x="21440" y="75847"/>
                      <a:pt x="22792" y="75822"/>
                      <a:pt x="24145" y="75771"/>
                    </a:cubicBezTo>
                    <a:cubicBezTo>
                      <a:pt x="25660" y="75713"/>
                      <a:pt x="27175" y="75624"/>
                      <a:pt x="28688" y="75503"/>
                    </a:cubicBezTo>
                    <a:cubicBezTo>
                      <a:pt x="28692" y="75503"/>
                      <a:pt x="28695" y="75503"/>
                      <a:pt x="28698" y="75503"/>
                    </a:cubicBezTo>
                    <a:cubicBezTo>
                      <a:pt x="29893" y="75503"/>
                      <a:pt x="31067" y="75183"/>
                      <a:pt x="32099" y="74580"/>
                    </a:cubicBezTo>
                    <a:cubicBezTo>
                      <a:pt x="32887" y="74156"/>
                      <a:pt x="33518" y="73575"/>
                      <a:pt x="33995" y="72841"/>
                    </a:cubicBezTo>
                    <a:cubicBezTo>
                      <a:pt x="34591" y="72186"/>
                      <a:pt x="34994" y="71422"/>
                      <a:pt x="35203" y="70542"/>
                    </a:cubicBezTo>
                    <a:cubicBezTo>
                      <a:pt x="35526" y="69367"/>
                      <a:pt x="35526" y="68125"/>
                      <a:pt x="35203" y="66950"/>
                    </a:cubicBezTo>
                    <a:cubicBezTo>
                      <a:pt x="33364" y="62189"/>
                      <a:pt x="31612" y="57398"/>
                      <a:pt x="29948" y="52574"/>
                    </a:cubicBezTo>
                    <a:cubicBezTo>
                      <a:pt x="28296" y="47786"/>
                      <a:pt x="26733" y="42969"/>
                      <a:pt x="25260" y="38122"/>
                    </a:cubicBezTo>
                    <a:cubicBezTo>
                      <a:pt x="24425" y="35374"/>
                      <a:pt x="23617" y="32619"/>
                      <a:pt x="22840" y="29852"/>
                    </a:cubicBezTo>
                    <a:cubicBezTo>
                      <a:pt x="22589" y="28947"/>
                      <a:pt x="22153" y="28104"/>
                      <a:pt x="21558" y="27376"/>
                    </a:cubicBezTo>
                    <a:cubicBezTo>
                      <a:pt x="23054" y="26582"/>
                      <a:pt x="24545" y="25775"/>
                      <a:pt x="26030" y="24954"/>
                    </a:cubicBezTo>
                    <a:cubicBezTo>
                      <a:pt x="26479" y="24856"/>
                      <a:pt x="26916" y="24698"/>
                      <a:pt x="27322" y="24483"/>
                    </a:cubicBezTo>
                    <a:cubicBezTo>
                      <a:pt x="28161" y="24211"/>
                      <a:pt x="28885" y="23744"/>
                      <a:pt x="29497" y="23085"/>
                    </a:cubicBezTo>
                    <a:cubicBezTo>
                      <a:pt x="29567" y="23020"/>
                      <a:pt x="29635" y="22953"/>
                      <a:pt x="29702" y="22885"/>
                    </a:cubicBezTo>
                    <a:cubicBezTo>
                      <a:pt x="30617" y="22361"/>
                      <a:pt x="31529" y="21831"/>
                      <a:pt x="32438" y="21296"/>
                    </a:cubicBezTo>
                    <a:cubicBezTo>
                      <a:pt x="33509" y="20667"/>
                      <a:pt x="34577" y="20030"/>
                      <a:pt x="35640" y="19386"/>
                    </a:cubicBezTo>
                    <a:cubicBezTo>
                      <a:pt x="36050" y="19137"/>
                      <a:pt x="36310" y="18701"/>
                      <a:pt x="36310" y="18219"/>
                    </a:cubicBezTo>
                    <a:cubicBezTo>
                      <a:pt x="36308" y="17738"/>
                      <a:pt x="36054" y="17296"/>
                      <a:pt x="35640" y="17052"/>
                    </a:cubicBezTo>
                    <a:cubicBezTo>
                      <a:pt x="35091" y="16733"/>
                      <a:pt x="34542" y="16414"/>
                      <a:pt x="33993" y="16097"/>
                    </a:cubicBezTo>
                    <a:cubicBezTo>
                      <a:pt x="33663" y="15511"/>
                      <a:pt x="33227" y="14992"/>
                      <a:pt x="32704" y="14568"/>
                    </a:cubicBezTo>
                    <a:cubicBezTo>
                      <a:pt x="31989" y="13982"/>
                      <a:pt x="31208" y="13510"/>
                      <a:pt x="30414" y="13040"/>
                    </a:cubicBezTo>
                    <a:lnTo>
                      <a:pt x="25171" y="9931"/>
                    </a:lnTo>
                    <a:cubicBezTo>
                      <a:pt x="23557" y="8973"/>
                      <a:pt x="21947" y="8007"/>
                      <a:pt x="20317" y="7080"/>
                    </a:cubicBezTo>
                    <a:cubicBezTo>
                      <a:pt x="20282" y="7018"/>
                      <a:pt x="20245" y="6957"/>
                      <a:pt x="20206" y="6897"/>
                    </a:cubicBezTo>
                    <a:cubicBezTo>
                      <a:pt x="19782" y="6110"/>
                      <a:pt x="19203" y="5478"/>
                      <a:pt x="18467" y="5001"/>
                    </a:cubicBezTo>
                    <a:cubicBezTo>
                      <a:pt x="17814" y="4405"/>
                      <a:pt x="17048" y="4002"/>
                      <a:pt x="16169" y="3791"/>
                    </a:cubicBezTo>
                    <a:lnTo>
                      <a:pt x="14372" y="3551"/>
                    </a:lnTo>
                    <a:cubicBezTo>
                      <a:pt x="14111" y="3551"/>
                      <a:pt x="13851" y="3567"/>
                      <a:pt x="13591" y="3597"/>
                    </a:cubicBezTo>
                    <a:lnTo>
                      <a:pt x="13586" y="3592"/>
                    </a:lnTo>
                    <a:cubicBezTo>
                      <a:pt x="13421" y="3425"/>
                      <a:pt x="13216" y="3306"/>
                      <a:pt x="12990" y="3244"/>
                    </a:cubicBezTo>
                    <a:cubicBezTo>
                      <a:pt x="12781" y="3164"/>
                      <a:pt x="12574" y="3081"/>
                      <a:pt x="12369" y="2997"/>
                    </a:cubicBezTo>
                    <a:cubicBezTo>
                      <a:pt x="11699" y="2710"/>
                      <a:pt x="11043" y="2394"/>
                      <a:pt x="10402" y="2052"/>
                    </a:cubicBezTo>
                    <a:cubicBezTo>
                      <a:pt x="10100" y="1766"/>
                      <a:pt x="9774" y="1508"/>
                      <a:pt x="9441" y="1261"/>
                    </a:cubicBezTo>
                    <a:cubicBezTo>
                      <a:pt x="8732" y="733"/>
                      <a:pt x="7932" y="344"/>
                      <a:pt x="7100" y="51"/>
                    </a:cubicBezTo>
                    <a:cubicBezTo>
                      <a:pt x="7001" y="16"/>
                      <a:pt x="6886" y="0"/>
                      <a:pt x="67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2131;p45">
                <a:extLst>
                  <a:ext uri="{FF2B5EF4-FFF2-40B4-BE49-F238E27FC236}">
                    <a16:creationId xmlns:a16="http://schemas.microsoft.com/office/drawing/2014/main" id="{CE1F91EE-E6DE-4CF7-ABF6-12FD1FDA9EC4}"/>
                  </a:ext>
                </a:extLst>
              </p:cNvPr>
              <p:cNvSpPr/>
              <p:nvPr/>
            </p:nvSpPr>
            <p:spPr>
              <a:xfrm>
                <a:off x="515325" y="1858375"/>
                <a:ext cx="2260700" cy="2843225"/>
              </a:xfrm>
              <a:custGeom>
                <a:avLst/>
                <a:gdLst/>
                <a:ahLst/>
                <a:cxnLst/>
                <a:rect l="l" t="t" r="r" b="b"/>
                <a:pathLst>
                  <a:path w="90428" h="113729" extrusionOk="0">
                    <a:moveTo>
                      <a:pt x="15512" y="0"/>
                    </a:moveTo>
                    <a:cubicBezTo>
                      <a:pt x="14662" y="0"/>
                      <a:pt x="13866" y="195"/>
                      <a:pt x="13123" y="586"/>
                    </a:cubicBezTo>
                    <a:cubicBezTo>
                      <a:pt x="12558" y="741"/>
                      <a:pt x="12044" y="1041"/>
                      <a:pt x="11632" y="1455"/>
                    </a:cubicBezTo>
                    <a:cubicBezTo>
                      <a:pt x="11416" y="1593"/>
                      <a:pt x="11213" y="1747"/>
                      <a:pt x="11022" y="1917"/>
                    </a:cubicBezTo>
                    <a:cubicBezTo>
                      <a:pt x="10866" y="1805"/>
                      <a:pt x="10701" y="1698"/>
                      <a:pt x="10531" y="1598"/>
                    </a:cubicBezTo>
                    <a:cubicBezTo>
                      <a:pt x="9756" y="1104"/>
                      <a:pt x="8917" y="837"/>
                      <a:pt x="8018" y="795"/>
                    </a:cubicBezTo>
                    <a:cubicBezTo>
                      <a:pt x="7644" y="712"/>
                      <a:pt x="7271" y="670"/>
                      <a:pt x="6897" y="670"/>
                    </a:cubicBezTo>
                    <a:cubicBezTo>
                      <a:pt x="6373" y="670"/>
                      <a:pt x="5848" y="752"/>
                      <a:pt x="5324" y="916"/>
                    </a:cubicBezTo>
                    <a:cubicBezTo>
                      <a:pt x="3688" y="1446"/>
                      <a:pt x="2112" y="2459"/>
                      <a:pt x="1286" y="4022"/>
                    </a:cubicBezTo>
                    <a:cubicBezTo>
                      <a:pt x="470" y="5565"/>
                      <a:pt x="0" y="7524"/>
                      <a:pt x="605" y="9228"/>
                    </a:cubicBezTo>
                    <a:cubicBezTo>
                      <a:pt x="2276" y="13951"/>
                      <a:pt x="4481" y="18489"/>
                      <a:pt x="7274" y="22649"/>
                    </a:cubicBezTo>
                    <a:cubicBezTo>
                      <a:pt x="10047" y="26779"/>
                      <a:pt x="13219" y="30626"/>
                      <a:pt x="16744" y="34135"/>
                    </a:cubicBezTo>
                    <a:cubicBezTo>
                      <a:pt x="23978" y="41337"/>
                      <a:pt x="32548" y="47140"/>
                      <a:pt x="41382" y="52189"/>
                    </a:cubicBezTo>
                    <a:cubicBezTo>
                      <a:pt x="43238" y="53248"/>
                      <a:pt x="45107" y="54282"/>
                      <a:pt x="46990" y="55293"/>
                    </a:cubicBezTo>
                    <a:cubicBezTo>
                      <a:pt x="48034" y="56015"/>
                      <a:pt x="49103" y="56704"/>
                      <a:pt x="50212" y="57341"/>
                    </a:cubicBezTo>
                    <a:cubicBezTo>
                      <a:pt x="52718" y="58781"/>
                      <a:pt x="55387" y="59962"/>
                      <a:pt x="58101" y="60948"/>
                    </a:cubicBezTo>
                    <a:cubicBezTo>
                      <a:pt x="58401" y="61043"/>
                      <a:pt x="58710" y="61111"/>
                      <a:pt x="59022" y="61151"/>
                    </a:cubicBezTo>
                    <a:cubicBezTo>
                      <a:pt x="58917" y="61308"/>
                      <a:pt x="58819" y="61465"/>
                      <a:pt x="58727" y="61627"/>
                    </a:cubicBezTo>
                    <a:cubicBezTo>
                      <a:pt x="58454" y="62105"/>
                      <a:pt x="58182" y="62835"/>
                      <a:pt x="57993" y="63356"/>
                    </a:cubicBezTo>
                    <a:cubicBezTo>
                      <a:pt x="57949" y="63475"/>
                      <a:pt x="57908" y="63592"/>
                      <a:pt x="57875" y="63717"/>
                    </a:cubicBezTo>
                    <a:cubicBezTo>
                      <a:pt x="57726" y="64290"/>
                      <a:pt x="57630" y="64883"/>
                      <a:pt x="57512" y="65465"/>
                    </a:cubicBezTo>
                    <a:cubicBezTo>
                      <a:pt x="57258" y="66710"/>
                      <a:pt x="57014" y="67959"/>
                      <a:pt x="56781" y="69209"/>
                    </a:cubicBezTo>
                    <a:cubicBezTo>
                      <a:pt x="55771" y="74611"/>
                      <a:pt x="54962" y="80047"/>
                      <a:pt x="54275" y="85499"/>
                    </a:cubicBezTo>
                    <a:cubicBezTo>
                      <a:pt x="53652" y="90448"/>
                      <a:pt x="53181" y="95414"/>
                      <a:pt x="52860" y="100394"/>
                    </a:cubicBezTo>
                    <a:cubicBezTo>
                      <a:pt x="52781" y="101630"/>
                      <a:pt x="52711" y="102867"/>
                      <a:pt x="52649" y="104105"/>
                    </a:cubicBezTo>
                    <a:cubicBezTo>
                      <a:pt x="52602" y="105113"/>
                      <a:pt x="52714" y="106160"/>
                      <a:pt x="52944" y="107137"/>
                    </a:cubicBezTo>
                    <a:cubicBezTo>
                      <a:pt x="53421" y="109178"/>
                      <a:pt x="54803" y="110868"/>
                      <a:pt x="56525" y="111994"/>
                    </a:cubicBezTo>
                    <a:cubicBezTo>
                      <a:pt x="57116" y="112382"/>
                      <a:pt x="57835" y="112657"/>
                      <a:pt x="58498" y="112885"/>
                    </a:cubicBezTo>
                    <a:cubicBezTo>
                      <a:pt x="59239" y="113141"/>
                      <a:pt x="60109" y="113189"/>
                      <a:pt x="60846" y="113269"/>
                    </a:cubicBezTo>
                    <a:cubicBezTo>
                      <a:pt x="61421" y="113332"/>
                      <a:pt x="62000" y="113324"/>
                      <a:pt x="62577" y="113334"/>
                    </a:cubicBezTo>
                    <a:lnTo>
                      <a:pt x="66378" y="113406"/>
                    </a:lnTo>
                    <a:lnTo>
                      <a:pt x="83589" y="113729"/>
                    </a:lnTo>
                    <a:cubicBezTo>
                      <a:pt x="83592" y="113729"/>
                      <a:pt x="83595" y="113729"/>
                      <a:pt x="83598" y="113729"/>
                    </a:cubicBezTo>
                    <a:cubicBezTo>
                      <a:pt x="84793" y="113729"/>
                      <a:pt x="85968" y="113410"/>
                      <a:pt x="86999" y="112806"/>
                    </a:cubicBezTo>
                    <a:cubicBezTo>
                      <a:pt x="87787" y="112380"/>
                      <a:pt x="88418" y="111801"/>
                      <a:pt x="88895" y="111065"/>
                    </a:cubicBezTo>
                    <a:cubicBezTo>
                      <a:pt x="89491" y="110413"/>
                      <a:pt x="89895" y="109646"/>
                      <a:pt x="90105" y="108768"/>
                    </a:cubicBezTo>
                    <a:cubicBezTo>
                      <a:pt x="90428" y="107591"/>
                      <a:pt x="90428" y="106349"/>
                      <a:pt x="90107" y="105173"/>
                    </a:cubicBezTo>
                    <a:cubicBezTo>
                      <a:pt x="88948" y="97548"/>
                      <a:pt x="85931" y="90395"/>
                      <a:pt x="82938" y="83344"/>
                    </a:cubicBezTo>
                    <a:cubicBezTo>
                      <a:pt x="82251" y="81723"/>
                      <a:pt x="81554" y="80106"/>
                      <a:pt x="80865" y="78488"/>
                    </a:cubicBezTo>
                    <a:cubicBezTo>
                      <a:pt x="78917" y="73832"/>
                      <a:pt x="77076" y="69106"/>
                      <a:pt x="75927" y="64183"/>
                    </a:cubicBezTo>
                    <a:cubicBezTo>
                      <a:pt x="75660" y="63045"/>
                      <a:pt x="75438" y="61900"/>
                      <a:pt x="75254" y="60746"/>
                    </a:cubicBezTo>
                    <a:cubicBezTo>
                      <a:pt x="74985" y="58298"/>
                      <a:pt x="74943" y="55834"/>
                      <a:pt x="75176" y="53385"/>
                    </a:cubicBezTo>
                    <a:cubicBezTo>
                      <a:pt x="75422" y="52529"/>
                      <a:pt x="75450" y="51673"/>
                      <a:pt x="75259" y="50819"/>
                    </a:cubicBezTo>
                    <a:cubicBezTo>
                      <a:pt x="75233" y="50212"/>
                      <a:pt x="75096" y="49614"/>
                      <a:pt x="74856" y="49057"/>
                    </a:cubicBezTo>
                    <a:cubicBezTo>
                      <a:pt x="75010" y="48148"/>
                      <a:pt x="75180" y="47243"/>
                      <a:pt x="75368" y="46339"/>
                    </a:cubicBezTo>
                    <a:cubicBezTo>
                      <a:pt x="75750" y="45695"/>
                      <a:pt x="76171" y="45072"/>
                      <a:pt x="76623" y="44474"/>
                    </a:cubicBezTo>
                    <a:cubicBezTo>
                      <a:pt x="76949" y="44062"/>
                      <a:pt x="77291" y="43664"/>
                      <a:pt x="77649" y="43278"/>
                    </a:cubicBezTo>
                    <a:cubicBezTo>
                      <a:pt x="78024" y="42875"/>
                      <a:pt x="78145" y="42314"/>
                      <a:pt x="77928" y="41802"/>
                    </a:cubicBezTo>
                    <a:cubicBezTo>
                      <a:pt x="77840" y="41588"/>
                      <a:pt x="77696" y="41400"/>
                      <a:pt x="77512" y="41262"/>
                    </a:cubicBezTo>
                    <a:cubicBezTo>
                      <a:pt x="77261" y="41067"/>
                      <a:pt x="77012" y="40999"/>
                      <a:pt x="76693" y="40971"/>
                    </a:cubicBezTo>
                    <a:cubicBezTo>
                      <a:pt x="76099" y="40919"/>
                      <a:pt x="75504" y="40894"/>
                      <a:pt x="74910" y="40894"/>
                    </a:cubicBezTo>
                    <a:cubicBezTo>
                      <a:pt x="73941" y="40894"/>
                      <a:pt x="72973" y="40960"/>
                      <a:pt x="72011" y="41086"/>
                    </a:cubicBezTo>
                    <a:lnTo>
                      <a:pt x="70859" y="40704"/>
                    </a:lnTo>
                    <a:lnTo>
                      <a:pt x="69896" y="40381"/>
                    </a:lnTo>
                    <a:cubicBezTo>
                      <a:pt x="69426" y="40094"/>
                      <a:pt x="68914" y="39883"/>
                      <a:pt x="68378" y="39759"/>
                    </a:cubicBezTo>
                    <a:cubicBezTo>
                      <a:pt x="61139" y="36636"/>
                      <a:pt x="54221" y="32815"/>
                      <a:pt x="47723" y="28350"/>
                    </a:cubicBezTo>
                    <a:cubicBezTo>
                      <a:pt x="46078" y="27221"/>
                      <a:pt x="44462" y="26051"/>
                      <a:pt x="42875" y="24843"/>
                    </a:cubicBezTo>
                    <a:cubicBezTo>
                      <a:pt x="36781" y="20062"/>
                      <a:pt x="31134" y="14712"/>
                      <a:pt x="26054" y="8865"/>
                    </a:cubicBezTo>
                    <a:cubicBezTo>
                      <a:pt x="24739" y="7352"/>
                      <a:pt x="23462" y="5807"/>
                      <a:pt x="22224" y="4229"/>
                    </a:cubicBezTo>
                    <a:cubicBezTo>
                      <a:pt x="22001" y="3936"/>
                      <a:pt x="21780" y="3643"/>
                      <a:pt x="21561" y="3350"/>
                    </a:cubicBezTo>
                    <a:cubicBezTo>
                      <a:pt x="21137" y="2563"/>
                      <a:pt x="20556" y="1931"/>
                      <a:pt x="19821" y="1455"/>
                    </a:cubicBezTo>
                    <a:cubicBezTo>
                      <a:pt x="19167" y="857"/>
                      <a:pt x="18403" y="455"/>
                      <a:pt x="17522" y="245"/>
                    </a:cubicBezTo>
                    <a:lnTo>
                      <a:pt x="15725" y="4"/>
                    </a:lnTo>
                    <a:cubicBezTo>
                      <a:pt x="15654" y="2"/>
                      <a:pt x="15582" y="0"/>
                      <a:pt x="15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2132;p45">
                <a:extLst>
                  <a:ext uri="{FF2B5EF4-FFF2-40B4-BE49-F238E27FC236}">
                    <a16:creationId xmlns:a16="http://schemas.microsoft.com/office/drawing/2014/main" id="{5A4E5DBD-17DF-444D-BF34-F9B2E3801BA4}"/>
                  </a:ext>
                </a:extLst>
              </p:cNvPr>
              <p:cNvSpPr/>
              <p:nvPr/>
            </p:nvSpPr>
            <p:spPr>
              <a:xfrm>
                <a:off x="3743250" y="2464000"/>
                <a:ext cx="3263575" cy="2238700"/>
              </a:xfrm>
              <a:custGeom>
                <a:avLst/>
                <a:gdLst/>
                <a:ahLst/>
                <a:cxnLst/>
                <a:rect l="l" t="t" r="r" b="b"/>
                <a:pathLst>
                  <a:path w="130543" h="89548" extrusionOk="0">
                    <a:moveTo>
                      <a:pt x="121183" y="0"/>
                    </a:moveTo>
                    <a:cubicBezTo>
                      <a:pt x="119236" y="0"/>
                      <a:pt x="117289" y="523"/>
                      <a:pt x="115695" y="1547"/>
                    </a:cubicBezTo>
                    <a:cubicBezTo>
                      <a:pt x="113664" y="2852"/>
                      <a:pt x="112238" y="4539"/>
                      <a:pt x="110853" y="6489"/>
                    </a:cubicBezTo>
                    <a:cubicBezTo>
                      <a:pt x="110038" y="7639"/>
                      <a:pt x="109280" y="8823"/>
                      <a:pt x="108445" y="9959"/>
                    </a:cubicBezTo>
                    <a:cubicBezTo>
                      <a:pt x="106302" y="12621"/>
                      <a:pt x="103847" y="15008"/>
                      <a:pt x="101176" y="17137"/>
                    </a:cubicBezTo>
                    <a:cubicBezTo>
                      <a:pt x="98716" y="18982"/>
                      <a:pt x="96107" y="20612"/>
                      <a:pt x="93394" y="22052"/>
                    </a:cubicBezTo>
                    <a:cubicBezTo>
                      <a:pt x="93272" y="22045"/>
                      <a:pt x="93150" y="22041"/>
                      <a:pt x="93027" y="22041"/>
                    </a:cubicBezTo>
                    <a:cubicBezTo>
                      <a:pt x="92566" y="22041"/>
                      <a:pt x="92094" y="22092"/>
                      <a:pt x="91607" y="22191"/>
                    </a:cubicBezTo>
                    <a:cubicBezTo>
                      <a:pt x="87118" y="23097"/>
                      <a:pt x="82623" y="23997"/>
                      <a:pt x="78085" y="24641"/>
                    </a:cubicBezTo>
                    <a:cubicBezTo>
                      <a:pt x="75656" y="24949"/>
                      <a:pt x="73217" y="25177"/>
                      <a:pt x="70769" y="25274"/>
                    </a:cubicBezTo>
                    <a:cubicBezTo>
                      <a:pt x="69910" y="25308"/>
                      <a:pt x="69052" y="25323"/>
                      <a:pt x="68194" y="25323"/>
                    </a:cubicBezTo>
                    <a:cubicBezTo>
                      <a:pt x="66389" y="25323"/>
                      <a:pt x="64583" y="25258"/>
                      <a:pt x="62779" y="25177"/>
                    </a:cubicBezTo>
                    <a:cubicBezTo>
                      <a:pt x="60622" y="25081"/>
                      <a:pt x="58469" y="24995"/>
                      <a:pt x="56321" y="24995"/>
                    </a:cubicBezTo>
                    <a:cubicBezTo>
                      <a:pt x="52868" y="24995"/>
                      <a:pt x="49430" y="25217"/>
                      <a:pt x="46014" y="25979"/>
                    </a:cubicBezTo>
                    <a:cubicBezTo>
                      <a:pt x="43438" y="26552"/>
                      <a:pt x="40925" y="27387"/>
                      <a:pt x="38325" y="27832"/>
                    </a:cubicBezTo>
                    <a:cubicBezTo>
                      <a:pt x="37816" y="27880"/>
                      <a:pt x="37306" y="27904"/>
                      <a:pt x="36796" y="27904"/>
                    </a:cubicBezTo>
                    <a:cubicBezTo>
                      <a:pt x="36407" y="27904"/>
                      <a:pt x="36019" y="27890"/>
                      <a:pt x="35631" y="27862"/>
                    </a:cubicBezTo>
                    <a:cubicBezTo>
                      <a:pt x="35142" y="27765"/>
                      <a:pt x="34660" y="27637"/>
                      <a:pt x="34186" y="27481"/>
                    </a:cubicBezTo>
                    <a:cubicBezTo>
                      <a:pt x="33946" y="27355"/>
                      <a:pt x="33713" y="27220"/>
                      <a:pt x="33485" y="27075"/>
                    </a:cubicBezTo>
                    <a:cubicBezTo>
                      <a:pt x="33432" y="27025"/>
                      <a:pt x="33380" y="26976"/>
                      <a:pt x="33327" y="26927"/>
                    </a:cubicBezTo>
                    <a:cubicBezTo>
                      <a:pt x="32461" y="26093"/>
                      <a:pt x="31410" y="25600"/>
                      <a:pt x="30223" y="25440"/>
                    </a:cubicBezTo>
                    <a:cubicBezTo>
                      <a:pt x="29988" y="25375"/>
                      <a:pt x="29746" y="25343"/>
                      <a:pt x="29505" y="25343"/>
                    </a:cubicBezTo>
                    <a:cubicBezTo>
                      <a:pt x="29263" y="25343"/>
                      <a:pt x="29022" y="25375"/>
                      <a:pt x="28787" y="25440"/>
                    </a:cubicBezTo>
                    <a:cubicBezTo>
                      <a:pt x="28068" y="25472"/>
                      <a:pt x="27396" y="25686"/>
                      <a:pt x="26777" y="26082"/>
                    </a:cubicBezTo>
                    <a:cubicBezTo>
                      <a:pt x="22977" y="27743"/>
                      <a:pt x="19233" y="29526"/>
                      <a:pt x="15545" y="31431"/>
                    </a:cubicBezTo>
                    <a:cubicBezTo>
                      <a:pt x="13832" y="32316"/>
                      <a:pt x="12108" y="33203"/>
                      <a:pt x="10444" y="34180"/>
                    </a:cubicBezTo>
                    <a:cubicBezTo>
                      <a:pt x="8313" y="35432"/>
                      <a:pt x="6481" y="36972"/>
                      <a:pt x="5078" y="39017"/>
                    </a:cubicBezTo>
                    <a:cubicBezTo>
                      <a:pt x="4848" y="39353"/>
                      <a:pt x="4662" y="39711"/>
                      <a:pt x="4497" y="40085"/>
                    </a:cubicBezTo>
                    <a:cubicBezTo>
                      <a:pt x="4373" y="40367"/>
                      <a:pt x="4245" y="40651"/>
                      <a:pt x="4126" y="40937"/>
                    </a:cubicBezTo>
                    <a:cubicBezTo>
                      <a:pt x="2840" y="41367"/>
                      <a:pt x="1607" y="42170"/>
                      <a:pt x="958" y="43401"/>
                    </a:cubicBezTo>
                    <a:cubicBezTo>
                      <a:pt x="283" y="44677"/>
                      <a:pt x="1" y="46147"/>
                      <a:pt x="413" y="47566"/>
                    </a:cubicBezTo>
                    <a:cubicBezTo>
                      <a:pt x="3822" y="59327"/>
                      <a:pt x="8113" y="70814"/>
                      <a:pt x="13148" y="81975"/>
                    </a:cubicBezTo>
                    <a:cubicBezTo>
                      <a:pt x="13832" y="83490"/>
                      <a:pt x="14539" y="84806"/>
                      <a:pt x="15638" y="86084"/>
                    </a:cubicBezTo>
                    <a:cubicBezTo>
                      <a:pt x="16938" y="87596"/>
                      <a:pt x="18942" y="88699"/>
                      <a:pt x="20897" y="89055"/>
                    </a:cubicBezTo>
                    <a:cubicBezTo>
                      <a:pt x="23295" y="89491"/>
                      <a:pt x="25769" y="89524"/>
                      <a:pt x="28224" y="89524"/>
                    </a:cubicBezTo>
                    <a:cubicBezTo>
                      <a:pt x="28654" y="89524"/>
                      <a:pt x="29084" y="89523"/>
                      <a:pt x="29513" y="89523"/>
                    </a:cubicBezTo>
                    <a:cubicBezTo>
                      <a:pt x="29948" y="89523"/>
                      <a:pt x="30381" y="89524"/>
                      <a:pt x="30812" y="89528"/>
                    </a:cubicBezTo>
                    <a:cubicBezTo>
                      <a:pt x="32210" y="89541"/>
                      <a:pt x="33607" y="89547"/>
                      <a:pt x="35005" y="89547"/>
                    </a:cubicBezTo>
                    <a:cubicBezTo>
                      <a:pt x="39741" y="89547"/>
                      <a:pt x="44476" y="89474"/>
                      <a:pt x="49211" y="89325"/>
                    </a:cubicBezTo>
                    <a:cubicBezTo>
                      <a:pt x="56133" y="89109"/>
                      <a:pt x="63047" y="88734"/>
                      <a:pt x="69953" y="88201"/>
                    </a:cubicBezTo>
                    <a:cubicBezTo>
                      <a:pt x="71340" y="88095"/>
                      <a:pt x="72794" y="87687"/>
                      <a:pt x="73776" y="86619"/>
                    </a:cubicBezTo>
                    <a:cubicBezTo>
                      <a:pt x="74677" y="85637"/>
                      <a:pt x="75530" y="84183"/>
                      <a:pt x="75360" y="82796"/>
                    </a:cubicBezTo>
                    <a:cubicBezTo>
                      <a:pt x="74067" y="72281"/>
                      <a:pt x="73408" y="61698"/>
                      <a:pt x="73387" y="51105"/>
                    </a:cubicBezTo>
                    <a:cubicBezTo>
                      <a:pt x="73385" y="49893"/>
                      <a:pt x="73390" y="48679"/>
                      <a:pt x="73406" y="47466"/>
                    </a:cubicBezTo>
                    <a:cubicBezTo>
                      <a:pt x="74201" y="47473"/>
                      <a:pt x="74996" y="47481"/>
                      <a:pt x="75790" y="47481"/>
                    </a:cubicBezTo>
                    <a:cubicBezTo>
                      <a:pt x="76758" y="47481"/>
                      <a:pt x="77726" y="47469"/>
                      <a:pt x="78693" y="47425"/>
                    </a:cubicBezTo>
                    <a:cubicBezTo>
                      <a:pt x="82134" y="47273"/>
                      <a:pt x="85601" y="46745"/>
                      <a:pt x="88924" y="45835"/>
                    </a:cubicBezTo>
                    <a:cubicBezTo>
                      <a:pt x="95046" y="44157"/>
                      <a:pt x="100906" y="41261"/>
                      <a:pt x="106050" y="37551"/>
                    </a:cubicBezTo>
                    <a:cubicBezTo>
                      <a:pt x="111332" y="33738"/>
                      <a:pt x="116019" y="29251"/>
                      <a:pt x="120124" y="24197"/>
                    </a:cubicBezTo>
                    <a:cubicBezTo>
                      <a:pt x="122331" y="21482"/>
                      <a:pt x="124412" y="18673"/>
                      <a:pt x="126373" y="15769"/>
                    </a:cubicBezTo>
                    <a:cubicBezTo>
                      <a:pt x="127221" y="14510"/>
                      <a:pt x="128047" y="13233"/>
                      <a:pt x="128850" y="11944"/>
                    </a:cubicBezTo>
                    <a:cubicBezTo>
                      <a:pt x="129050" y="11622"/>
                      <a:pt x="129250" y="11299"/>
                      <a:pt x="129448" y="10976"/>
                    </a:cubicBezTo>
                    <a:cubicBezTo>
                      <a:pt x="130317" y="9559"/>
                      <a:pt x="130543" y="8023"/>
                      <a:pt x="130125" y="6410"/>
                    </a:cubicBezTo>
                    <a:cubicBezTo>
                      <a:pt x="129783" y="5082"/>
                      <a:pt x="129082" y="3914"/>
                      <a:pt x="128175" y="2903"/>
                    </a:cubicBezTo>
                    <a:cubicBezTo>
                      <a:pt x="126424" y="949"/>
                      <a:pt x="123804" y="0"/>
                      <a:pt x="1211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2133;p45">
                <a:extLst>
                  <a:ext uri="{FF2B5EF4-FFF2-40B4-BE49-F238E27FC236}">
                    <a16:creationId xmlns:a16="http://schemas.microsoft.com/office/drawing/2014/main" id="{37538BFA-5CDD-4AF1-9B14-76F22C48ECF8}"/>
                  </a:ext>
                </a:extLst>
              </p:cNvPr>
              <p:cNvSpPr/>
              <p:nvPr/>
            </p:nvSpPr>
            <p:spPr>
              <a:xfrm>
                <a:off x="1963075" y="4077800"/>
                <a:ext cx="438575" cy="417025"/>
              </a:xfrm>
              <a:custGeom>
                <a:avLst/>
                <a:gdLst/>
                <a:ahLst/>
                <a:cxnLst/>
                <a:rect l="l" t="t" r="r" b="b"/>
                <a:pathLst>
                  <a:path w="17543" h="16681" extrusionOk="0">
                    <a:moveTo>
                      <a:pt x="3887" y="1"/>
                    </a:moveTo>
                    <a:cubicBezTo>
                      <a:pt x="2599" y="1"/>
                      <a:pt x="1578" y="1378"/>
                      <a:pt x="1564" y="2565"/>
                    </a:cubicBezTo>
                    <a:cubicBezTo>
                      <a:pt x="1561" y="3063"/>
                      <a:pt x="1552" y="3557"/>
                      <a:pt x="1547" y="4050"/>
                    </a:cubicBezTo>
                    <a:cubicBezTo>
                      <a:pt x="774" y="6688"/>
                      <a:pt x="0" y="9683"/>
                      <a:pt x="1235" y="12278"/>
                    </a:cubicBezTo>
                    <a:cubicBezTo>
                      <a:pt x="1247" y="12303"/>
                      <a:pt x="1263" y="12320"/>
                      <a:pt x="1277" y="12343"/>
                    </a:cubicBezTo>
                    <a:cubicBezTo>
                      <a:pt x="998" y="13337"/>
                      <a:pt x="1231" y="14484"/>
                      <a:pt x="2319" y="15216"/>
                    </a:cubicBezTo>
                    <a:cubicBezTo>
                      <a:pt x="4109" y="16422"/>
                      <a:pt x="6546" y="16575"/>
                      <a:pt x="8635" y="16666"/>
                    </a:cubicBezTo>
                    <a:cubicBezTo>
                      <a:pt x="8858" y="16676"/>
                      <a:pt x="9080" y="16681"/>
                      <a:pt x="9300" y="16681"/>
                    </a:cubicBezTo>
                    <a:cubicBezTo>
                      <a:pt x="11476" y="16681"/>
                      <a:pt x="13503" y="16173"/>
                      <a:pt x="15146" y="14618"/>
                    </a:cubicBezTo>
                    <a:cubicBezTo>
                      <a:pt x="16723" y="13125"/>
                      <a:pt x="17147" y="11172"/>
                      <a:pt x="16912" y="9183"/>
                    </a:cubicBezTo>
                    <a:cubicBezTo>
                      <a:pt x="17098" y="7296"/>
                      <a:pt x="16975" y="5343"/>
                      <a:pt x="17279" y="3498"/>
                    </a:cubicBezTo>
                    <a:cubicBezTo>
                      <a:pt x="17543" y="1900"/>
                      <a:pt x="16617" y="271"/>
                      <a:pt x="14837" y="271"/>
                    </a:cubicBezTo>
                    <a:cubicBezTo>
                      <a:pt x="14832" y="271"/>
                      <a:pt x="14826" y="271"/>
                      <a:pt x="14820" y="271"/>
                    </a:cubicBezTo>
                    <a:cubicBezTo>
                      <a:pt x="13190" y="279"/>
                      <a:pt x="11562" y="321"/>
                      <a:pt x="9936" y="321"/>
                    </a:cubicBezTo>
                    <a:cubicBezTo>
                      <a:pt x="7993" y="321"/>
                      <a:pt x="6052" y="261"/>
                      <a:pt x="4114" y="15"/>
                    </a:cubicBezTo>
                    <a:cubicBezTo>
                      <a:pt x="4038" y="5"/>
                      <a:pt x="3962" y="1"/>
                      <a:pt x="38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2134;p45">
                <a:extLst>
                  <a:ext uri="{FF2B5EF4-FFF2-40B4-BE49-F238E27FC236}">
                    <a16:creationId xmlns:a16="http://schemas.microsoft.com/office/drawing/2014/main" id="{3A03C794-A7D3-449F-8D02-8096A06FC87A}"/>
                  </a:ext>
                </a:extLst>
              </p:cNvPr>
              <p:cNvSpPr/>
              <p:nvPr/>
            </p:nvSpPr>
            <p:spPr>
              <a:xfrm>
                <a:off x="505375" y="1685225"/>
                <a:ext cx="490025" cy="506350"/>
              </a:xfrm>
              <a:custGeom>
                <a:avLst/>
                <a:gdLst/>
                <a:ahLst/>
                <a:cxnLst/>
                <a:rect l="l" t="t" r="r" b="b"/>
                <a:pathLst>
                  <a:path w="19601" h="20254" extrusionOk="0">
                    <a:moveTo>
                      <a:pt x="13891" y="1"/>
                    </a:moveTo>
                    <a:cubicBezTo>
                      <a:pt x="12509" y="1"/>
                      <a:pt x="11419" y="692"/>
                      <a:pt x="10215" y="1831"/>
                    </a:cubicBezTo>
                    <a:cubicBezTo>
                      <a:pt x="8118" y="3812"/>
                      <a:pt x="5696" y="5406"/>
                      <a:pt x="3611" y="7413"/>
                    </a:cubicBezTo>
                    <a:cubicBezTo>
                      <a:pt x="0" y="10883"/>
                      <a:pt x="614" y="15560"/>
                      <a:pt x="2946" y="19632"/>
                    </a:cubicBezTo>
                    <a:cubicBezTo>
                      <a:pt x="3197" y="20071"/>
                      <a:pt x="3580" y="20253"/>
                      <a:pt x="3964" y="20253"/>
                    </a:cubicBezTo>
                    <a:cubicBezTo>
                      <a:pt x="4798" y="20253"/>
                      <a:pt x="5645" y="19396"/>
                      <a:pt x="5191" y="18446"/>
                    </a:cubicBezTo>
                    <a:cubicBezTo>
                      <a:pt x="7267" y="17045"/>
                      <a:pt x="9072" y="15537"/>
                      <a:pt x="10853" y="13759"/>
                    </a:cubicBezTo>
                    <a:cubicBezTo>
                      <a:pt x="12777" y="11837"/>
                      <a:pt x="15088" y="10425"/>
                      <a:pt x="17079" y="8579"/>
                    </a:cubicBezTo>
                    <a:cubicBezTo>
                      <a:pt x="17680" y="8018"/>
                      <a:pt x="18099" y="7290"/>
                      <a:pt x="18338" y="6497"/>
                    </a:cubicBezTo>
                    <a:cubicBezTo>
                      <a:pt x="19167" y="6197"/>
                      <a:pt x="19600" y="4819"/>
                      <a:pt x="18625" y="4123"/>
                    </a:cubicBezTo>
                    <a:cubicBezTo>
                      <a:pt x="18582" y="4089"/>
                      <a:pt x="18543" y="4068"/>
                      <a:pt x="18501" y="4040"/>
                    </a:cubicBezTo>
                    <a:cubicBezTo>
                      <a:pt x="18243" y="2355"/>
                      <a:pt x="17222" y="808"/>
                      <a:pt x="15432" y="254"/>
                    </a:cubicBezTo>
                    <a:cubicBezTo>
                      <a:pt x="14873" y="82"/>
                      <a:pt x="14365" y="1"/>
                      <a:pt x="138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2135;p45">
                <a:extLst>
                  <a:ext uri="{FF2B5EF4-FFF2-40B4-BE49-F238E27FC236}">
                    <a16:creationId xmlns:a16="http://schemas.microsoft.com/office/drawing/2014/main" id="{DB3ED552-0EC3-43BF-99FF-0FECF69E8584}"/>
                  </a:ext>
                </a:extLst>
              </p:cNvPr>
              <p:cNvSpPr/>
              <p:nvPr/>
            </p:nvSpPr>
            <p:spPr>
              <a:xfrm>
                <a:off x="2482625" y="2797825"/>
                <a:ext cx="736975" cy="516825"/>
              </a:xfrm>
              <a:custGeom>
                <a:avLst/>
                <a:gdLst/>
                <a:ahLst/>
                <a:cxnLst/>
                <a:rect l="l" t="t" r="r" b="b"/>
                <a:pathLst>
                  <a:path w="29479" h="20673" extrusionOk="0">
                    <a:moveTo>
                      <a:pt x="27358" y="0"/>
                    </a:moveTo>
                    <a:cubicBezTo>
                      <a:pt x="26817" y="0"/>
                      <a:pt x="26295" y="292"/>
                      <a:pt x="26205" y="913"/>
                    </a:cubicBezTo>
                    <a:cubicBezTo>
                      <a:pt x="26021" y="2169"/>
                      <a:pt x="25944" y="3405"/>
                      <a:pt x="25917" y="4662"/>
                    </a:cubicBezTo>
                    <a:cubicBezTo>
                      <a:pt x="25502" y="5744"/>
                      <a:pt x="24798" y="6772"/>
                      <a:pt x="24004" y="7726"/>
                    </a:cubicBezTo>
                    <a:cubicBezTo>
                      <a:pt x="23969" y="7763"/>
                      <a:pt x="23937" y="7801"/>
                      <a:pt x="23908" y="7842"/>
                    </a:cubicBezTo>
                    <a:cubicBezTo>
                      <a:pt x="22924" y="9004"/>
                      <a:pt x="21812" y="10053"/>
                      <a:pt x="20905" y="10923"/>
                    </a:cubicBezTo>
                    <a:cubicBezTo>
                      <a:pt x="19273" y="12491"/>
                      <a:pt x="17510" y="13906"/>
                      <a:pt x="15755" y="15333"/>
                    </a:cubicBezTo>
                    <a:cubicBezTo>
                      <a:pt x="15417" y="15354"/>
                      <a:pt x="15078" y="15365"/>
                      <a:pt x="14740" y="15365"/>
                    </a:cubicBezTo>
                    <a:cubicBezTo>
                      <a:pt x="13733" y="15365"/>
                      <a:pt x="12725" y="15269"/>
                      <a:pt x="11713" y="15063"/>
                    </a:cubicBezTo>
                    <a:cubicBezTo>
                      <a:pt x="11619" y="15043"/>
                      <a:pt x="11524" y="15033"/>
                      <a:pt x="11429" y="15033"/>
                    </a:cubicBezTo>
                    <a:cubicBezTo>
                      <a:pt x="11343" y="15033"/>
                      <a:pt x="11256" y="15041"/>
                      <a:pt x="11171" y="15058"/>
                    </a:cubicBezTo>
                    <a:cubicBezTo>
                      <a:pt x="8620" y="13746"/>
                      <a:pt x="6852" y="10925"/>
                      <a:pt x="5137" y="8762"/>
                    </a:cubicBezTo>
                    <a:cubicBezTo>
                      <a:pt x="4954" y="8531"/>
                      <a:pt x="4746" y="8403"/>
                      <a:pt x="4534" y="8350"/>
                    </a:cubicBezTo>
                    <a:cubicBezTo>
                      <a:pt x="4146" y="6728"/>
                      <a:pt x="4093" y="5029"/>
                      <a:pt x="4446" y="3375"/>
                    </a:cubicBezTo>
                    <a:cubicBezTo>
                      <a:pt x="4649" y="2420"/>
                      <a:pt x="3968" y="1810"/>
                      <a:pt x="3232" y="1810"/>
                    </a:cubicBezTo>
                    <a:cubicBezTo>
                      <a:pt x="2832" y="1810"/>
                      <a:pt x="2416" y="1990"/>
                      <a:pt x="2117" y="2393"/>
                    </a:cubicBezTo>
                    <a:cubicBezTo>
                      <a:pt x="1829" y="2779"/>
                      <a:pt x="1603" y="3191"/>
                      <a:pt x="1403" y="3615"/>
                    </a:cubicBezTo>
                    <a:cubicBezTo>
                      <a:pt x="989" y="3691"/>
                      <a:pt x="614" y="3961"/>
                      <a:pt x="458" y="4482"/>
                    </a:cubicBezTo>
                    <a:cubicBezTo>
                      <a:pt x="320" y="4943"/>
                      <a:pt x="230" y="5418"/>
                      <a:pt x="193" y="5899"/>
                    </a:cubicBezTo>
                    <a:cubicBezTo>
                      <a:pt x="176" y="5964"/>
                      <a:pt x="165" y="6028"/>
                      <a:pt x="158" y="6095"/>
                    </a:cubicBezTo>
                    <a:cubicBezTo>
                      <a:pt x="0" y="8350"/>
                      <a:pt x="576" y="10562"/>
                      <a:pt x="1929" y="12240"/>
                    </a:cubicBezTo>
                    <a:cubicBezTo>
                      <a:pt x="1872" y="12506"/>
                      <a:pt x="1914" y="12806"/>
                      <a:pt x="2117" y="13111"/>
                    </a:cubicBezTo>
                    <a:cubicBezTo>
                      <a:pt x="4183" y="16242"/>
                      <a:pt x="7110" y="18623"/>
                      <a:pt x="10780" y="19559"/>
                    </a:cubicBezTo>
                    <a:cubicBezTo>
                      <a:pt x="10883" y="19586"/>
                      <a:pt x="10983" y="19598"/>
                      <a:pt x="11080" y="19598"/>
                    </a:cubicBezTo>
                    <a:cubicBezTo>
                      <a:pt x="11451" y="19598"/>
                      <a:pt x="11777" y="19418"/>
                      <a:pt x="12016" y="19158"/>
                    </a:cubicBezTo>
                    <a:cubicBezTo>
                      <a:pt x="12432" y="19424"/>
                      <a:pt x="12849" y="19691"/>
                      <a:pt x="13279" y="19942"/>
                    </a:cubicBezTo>
                    <a:cubicBezTo>
                      <a:pt x="13498" y="20069"/>
                      <a:pt x="13713" y="20124"/>
                      <a:pt x="13914" y="20124"/>
                    </a:cubicBezTo>
                    <a:cubicBezTo>
                      <a:pt x="14004" y="20124"/>
                      <a:pt x="14092" y="20113"/>
                      <a:pt x="14177" y="20092"/>
                    </a:cubicBezTo>
                    <a:cubicBezTo>
                      <a:pt x="14355" y="20430"/>
                      <a:pt x="14668" y="20673"/>
                      <a:pt x="15078" y="20673"/>
                    </a:cubicBezTo>
                    <a:cubicBezTo>
                      <a:pt x="15219" y="20673"/>
                      <a:pt x="15372" y="20644"/>
                      <a:pt x="15536" y="20580"/>
                    </a:cubicBezTo>
                    <a:cubicBezTo>
                      <a:pt x="21884" y="18095"/>
                      <a:pt x="28974" y="10963"/>
                      <a:pt x="29284" y="3708"/>
                    </a:cubicBezTo>
                    <a:cubicBezTo>
                      <a:pt x="29290" y="3700"/>
                      <a:pt x="29293" y="3689"/>
                      <a:pt x="29298" y="3680"/>
                    </a:cubicBezTo>
                    <a:cubicBezTo>
                      <a:pt x="29479" y="3268"/>
                      <a:pt x="29440" y="2875"/>
                      <a:pt x="29279" y="2549"/>
                    </a:cubicBezTo>
                    <a:cubicBezTo>
                      <a:pt x="29258" y="2172"/>
                      <a:pt x="29235" y="1797"/>
                      <a:pt x="29172" y="1422"/>
                    </a:cubicBezTo>
                    <a:cubicBezTo>
                      <a:pt x="29093" y="955"/>
                      <a:pt x="28832" y="685"/>
                      <a:pt x="28506" y="569"/>
                    </a:cubicBezTo>
                    <a:cubicBezTo>
                      <a:pt x="28261" y="197"/>
                      <a:pt x="27803" y="0"/>
                      <a:pt x="27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2136;p45">
                <a:extLst>
                  <a:ext uri="{FF2B5EF4-FFF2-40B4-BE49-F238E27FC236}">
                    <a16:creationId xmlns:a16="http://schemas.microsoft.com/office/drawing/2014/main" id="{3322E82B-5467-4550-9CFA-521A0DAF6DA4}"/>
                  </a:ext>
                </a:extLst>
              </p:cNvPr>
              <p:cNvSpPr/>
              <p:nvPr/>
            </p:nvSpPr>
            <p:spPr>
              <a:xfrm>
                <a:off x="3282925" y="3665000"/>
                <a:ext cx="339000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11304" extrusionOk="0">
                    <a:moveTo>
                      <a:pt x="5522" y="1"/>
                    </a:moveTo>
                    <a:cubicBezTo>
                      <a:pt x="5036" y="1"/>
                      <a:pt x="4519" y="114"/>
                      <a:pt x="3971" y="366"/>
                    </a:cubicBezTo>
                    <a:cubicBezTo>
                      <a:pt x="3715" y="485"/>
                      <a:pt x="3513" y="655"/>
                      <a:pt x="3338" y="846"/>
                    </a:cubicBezTo>
                    <a:cubicBezTo>
                      <a:pt x="1912" y="1304"/>
                      <a:pt x="650" y="2310"/>
                      <a:pt x="250" y="3754"/>
                    </a:cubicBezTo>
                    <a:cubicBezTo>
                      <a:pt x="1" y="4648"/>
                      <a:pt x="260" y="5467"/>
                      <a:pt x="750" y="6168"/>
                    </a:cubicBezTo>
                    <a:cubicBezTo>
                      <a:pt x="820" y="6503"/>
                      <a:pt x="927" y="6830"/>
                      <a:pt x="1065" y="7142"/>
                    </a:cubicBezTo>
                    <a:cubicBezTo>
                      <a:pt x="1476" y="9104"/>
                      <a:pt x="3250" y="10763"/>
                      <a:pt x="5223" y="11170"/>
                    </a:cubicBezTo>
                    <a:cubicBezTo>
                      <a:pt x="5492" y="11225"/>
                      <a:pt x="5764" y="11252"/>
                      <a:pt x="6037" y="11252"/>
                    </a:cubicBezTo>
                    <a:cubicBezTo>
                      <a:pt x="6197" y="11252"/>
                      <a:pt x="6358" y="11243"/>
                      <a:pt x="6517" y="11224"/>
                    </a:cubicBezTo>
                    <a:cubicBezTo>
                      <a:pt x="6827" y="11277"/>
                      <a:pt x="7141" y="11303"/>
                      <a:pt x="7455" y="11303"/>
                    </a:cubicBezTo>
                    <a:cubicBezTo>
                      <a:pt x="9014" y="11303"/>
                      <a:pt x="10585" y="10662"/>
                      <a:pt x="11631" y="9476"/>
                    </a:cubicBezTo>
                    <a:cubicBezTo>
                      <a:pt x="13560" y="7287"/>
                      <a:pt x="13043" y="4659"/>
                      <a:pt x="11419" y="3091"/>
                    </a:cubicBezTo>
                    <a:cubicBezTo>
                      <a:pt x="10996" y="2430"/>
                      <a:pt x="10491" y="1840"/>
                      <a:pt x="9933" y="1416"/>
                    </a:cubicBezTo>
                    <a:cubicBezTo>
                      <a:pt x="9288" y="925"/>
                      <a:pt x="8593" y="724"/>
                      <a:pt x="7902" y="724"/>
                    </a:cubicBezTo>
                    <a:cubicBezTo>
                      <a:pt x="7796" y="724"/>
                      <a:pt x="7691" y="728"/>
                      <a:pt x="7585" y="737"/>
                    </a:cubicBezTo>
                    <a:cubicBezTo>
                      <a:pt x="6980" y="282"/>
                      <a:pt x="6290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2137;p45">
                <a:extLst>
                  <a:ext uri="{FF2B5EF4-FFF2-40B4-BE49-F238E27FC236}">
                    <a16:creationId xmlns:a16="http://schemas.microsoft.com/office/drawing/2014/main" id="{23BA3A03-0EC5-42EE-A662-CABABD48B846}"/>
                  </a:ext>
                </a:extLst>
              </p:cNvPr>
              <p:cNvSpPr/>
              <p:nvPr/>
            </p:nvSpPr>
            <p:spPr>
              <a:xfrm>
                <a:off x="1904800" y="993650"/>
                <a:ext cx="1789775" cy="1007325"/>
              </a:xfrm>
              <a:custGeom>
                <a:avLst/>
                <a:gdLst/>
                <a:ahLst/>
                <a:cxnLst/>
                <a:rect l="l" t="t" r="r" b="b"/>
                <a:pathLst>
                  <a:path w="71591" h="40293" extrusionOk="0">
                    <a:moveTo>
                      <a:pt x="23914" y="1"/>
                    </a:moveTo>
                    <a:cubicBezTo>
                      <a:pt x="23870" y="1"/>
                      <a:pt x="23825" y="1"/>
                      <a:pt x="23780" y="1"/>
                    </a:cubicBezTo>
                    <a:cubicBezTo>
                      <a:pt x="23434" y="3"/>
                      <a:pt x="23092" y="78"/>
                      <a:pt x="22778" y="224"/>
                    </a:cubicBezTo>
                    <a:cubicBezTo>
                      <a:pt x="22087" y="83"/>
                      <a:pt x="21425" y="7"/>
                      <a:pt x="20819" y="7"/>
                    </a:cubicBezTo>
                    <a:cubicBezTo>
                      <a:pt x="20453" y="7"/>
                      <a:pt x="20108" y="35"/>
                      <a:pt x="19789" y="92"/>
                    </a:cubicBezTo>
                    <a:cubicBezTo>
                      <a:pt x="19078" y="220"/>
                      <a:pt x="18572" y="662"/>
                      <a:pt x="18272" y="1227"/>
                    </a:cubicBezTo>
                    <a:cubicBezTo>
                      <a:pt x="14361" y="2342"/>
                      <a:pt x="11226" y="5281"/>
                      <a:pt x="10105" y="10795"/>
                    </a:cubicBezTo>
                    <a:cubicBezTo>
                      <a:pt x="9984" y="11389"/>
                      <a:pt x="10042" y="12092"/>
                      <a:pt x="10312" y="12676"/>
                    </a:cubicBezTo>
                    <a:cubicBezTo>
                      <a:pt x="10279" y="12676"/>
                      <a:pt x="10246" y="12676"/>
                      <a:pt x="10213" y="12676"/>
                    </a:cubicBezTo>
                    <a:cubicBezTo>
                      <a:pt x="8648" y="12676"/>
                      <a:pt x="7082" y="12961"/>
                      <a:pt x="5614" y="13585"/>
                    </a:cubicBezTo>
                    <a:cubicBezTo>
                      <a:pt x="3610" y="14435"/>
                      <a:pt x="2573" y="16056"/>
                      <a:pt x="2279" y="17865"/>
                    </a:cubicBezTo>
                    <a:cubicBezTo>
                      <a:pt x="2175" y="17969"/>
                      <a:pt x="2093" y="18090"/>
                      <a:pt x="2031" y="18223"/>
                    </a:cubicBezTo>
                    <a:cubicBezTo>
                      <a:pt x="1" y="22651"/>
                      <a:pt x="1760" y="26816"/>
                      <a:pt x="2312" y="31186"/>
                    </a:cubicBezTo>
                    <a:cubicBezTo>
                      <a:pt x="2322" y="31914"/>
                      <a:pt x="2363" y="32641"/>
                      <a:pt x="2405" y="33367"/>
                    </a:cubicBezTo>
                    <a:cubicBezTo>
                      <a:pt x="2387" y="33929"/>
                      <a:pt x="2373" y="34490"/>
                      <a:pt x="2366" y="35053"/>
                    </a:cubicBezTo>
                    <a:cubicBezTo>
                      <a:pt x="2363" y="35496"/>
                      <a:pt x="2526" y="35809"/>
                      <a:pt x="2768" y="36010"/>
                    </a:cubicBezTo>
                    <a:cubicBezTo>
                      <a:pt x="2812" y="36163"/>
                      <a:pt x="2864" y="36312"/>
                      <a:pt x="2915" y="36463"/>
                    </a:cubicBezTo>
                    <a:cubicBezTo>
                      <a:pt x="2689" y="37008"/>
                      <a:pt x="2480" y="37566"/>
                      <a:pt x="2286" y="38155"/>
                    </a:cubicBezTo>
                    <a:cubicBezTo>
                      <a:pt x="2014" y="38976"/>
                      <a:pt x="2765" y="39781"/>
                      <a:pt x="3545" y="39781"/>
                    </a:cubicBezTo>
                    <a:cubicBezTo>
                      <a:pt x="3753" y="39781"/>
                      <a:pt x="3963" y="39724"/>
                      <a:pt x="4157" y="39595"/>
                    </a:cubicBezTo>
                    <a:cubicBezTo>
                      <a:pt x="4236" y="39542"/>
                      <a:pt x="4294" y="39482"/>
                      <a:pt x="4367" y="39428"/>
                    </a:cubicBezTo>
                    <a:cubicBezTo>
                      <a:pt x="4548" y="39917"/>
                      <a:pt x="5004" y="40279"/>
                      <a:pt x="5553" y="40279"/>
                    </a:cubicBezTo>
                    <a:lnTo>
                      <a:pt x="6063" y="40279"/>
                    </a:lnTo>
                    <a:cubicBezTo>
                      <a:pt x="6365" y="40279"/>
                      <a:pt x="6649" y="40161"/>
                      <a:pt x="6875" y="39973"/>
                    </a:cubicBezTo>
                    <a:cubicBezTo>
                      <a:pt x="6910" y="39976"/>
                      <a:pt x="6944" y="39977"/>
                      <a:pt x="6979" y="39977"/>
                    </a:cubicBezTo>
                    <a:cubicBezTo>
                      <a:pt x="7608" y="39977"/>
                      <a:pt x="8229" y="39570"/>
                      <a:pt x="8229" y="38749"/>
                    </a:cubicBezTo>
                    <a:cubicBezTo>
                      <a:pt x="8104" y="34732"/>
                      <a:pt x="7797" y="30727"/>
                      <a:pt x="8095" y="26737"/>
                    </a:cubicBezTo>
                    <a:lnTo>
                      <a:pt x="8095" y="26737"/>
                    </a:lnTo>
                    <a:cubicBezTo>
                      <a:pt x="8614" y="26879"/>
                      <a:pt x="9144" y="26974"/>
                      <a:pt x="9681" y="27018"/>
                    </a:cubicBezTo>
                    <a:cubicBezTo>
                      <a:pt x="10609" y="27519"/>
                      <a:pt x="11709" y="27801"/>
                      <a:pt x="12882" y="27801"/>
                    </a:cubicBezTo>
                    <a:cubicBezTo>
                      <a:pt x="13029" y="27801"/>
                      <a:pt x="13177" y="27796"/>
                      <a:pt x="13326" y="27787"/>
                    </a:cubicBezTo>
                    <a:cubicBezTo>
                      <a:pt x="14999" y="27687"/>
                      <a:pt x="15806" y="26495"/>
                      <a:pt x="15787" y="25285"/>
                    </a:cubicBezTo>
                    <a:cubicBezTo>
                      <a:pt x="15832" y="25250"/>
                      <a:pt x="15881" y="25222"/>
                      <a:pt x="15925" y="25187"/>
                    </a:cubicBezTo>
                    <a:cubicBezTo>
                      <a:pt x="18377" y="23275"/>
                      <a:pt x="20073" y="20489"/>
                      <a:pt x="20978" y="17487"/>
                    </a:cubicBezTo>
                    <a:cubicBezTo>
                      <a:pt x="23389" y="19825"/>
                      <a:pt x="26749" y="21008"/>
                      <a:pt x="30012" y="21008"/>
                    </a:cubicBezTo>
                    <a:cubicBezTo>
                      <a:pt x="33136" y="21008"/>
                      <a:pt x="36171" y="19923"/>
                      <a:pt x="38198" y="17729"/>
                    </a:cubicBezTo>
                    <a:cubicBezTo>
                      <a:pt x="40101" y="21643"/>
                      <a:pt x="44680" y="24647"/>
                      <a:pt x="48543" y="25509"/>
                    </a:cubicBezTo>
                    <a:cubicBezTo>
                      <a:pt x="49246" y="25666"/>
                      <a:pt x="49936" y="25740"/>
                      <a:pt x="50607" y="25740"/>
                    </a:cubicBezTo>
                    <a:cubicBezTo>
                      <a:pt x="52752" y="25740"/>
                      <a:pt x="54701" y="24979"/>
                      <a:pt x="56280" y="23716"/>
                    </a:cubicBezTo>
                    <a:cubicBezTo>
                      <a:pt x="56839" y="25029"/>
                      <a:pt x="57884" y="26244"/>
                      <a:pt x="58812" y="27040"/>
                    </a:cubicBezTo>
                    <a:cubicBezTo>
                      <a:pt x="59058" y="27253"/>
                      <a:pt x="59336" y="27421"/>
                      <a:pt x="59636" y="27542"/>
                    </a:cubicBezTo>
                    <a:cubicBezTo>
                      <a:pt x="59820" y="27647"/>
                      <a:pt x="60003" y="27754"/>
                      <a:pt x="60201" y="27847"/>
                    </a:cubicBezTo>
                    <a:cubicBezTo>
                      <a:pt x="60218" y="28057"/>
                      <a:pt x="60259" y="28264"/>
                      <a:pt x="60324" y="28466"/>
                    </a:cubicBezTo>
                    <a:cubicBezTo>
                      <a:pt x="60681" y="29574"/>
                      <a:pt x="61239" y="30332"/>
                      <a:pt x="62181" y="30916"/>
                    </a:cubicBezTo>
                    <a:cubicBezTo>
                      <a:pt x="62244" y="31203"/>
                      <a:pt x="62419" y="31454"/>
                      <a:pt x="62670" y="31612"/>
                    </a:cubicBezTo>
                    <a:cubicBezTo>
                      <a:pt x="62756" y="31819"/>
                      <a:pt x="62824" y="32035"/>
                      <a:pt x="62872" y="32254"/>
                    </a:cubicBezTo>
                    <a:cubicBezTo>
                      <a:pt x="62635" y="33243"/>
                      <a:pt x="62658" y="34269"/>
                      <a:pt x="62807" y="35291"/>
                    </a:cubicBezTo>
                    <a:cubicBezTo>
                      <a:pt x="62593" y="36513"/>
                      <a:pt x="62247" y="37718"/>
                      <a:pt x="62061" y="38665"/>
                    </a:cubicBezTo>
                    <a:cubicBezTo>
                      <a:pt x="61895" y="39531"/>
                      <a:pt x="62481" y="40268"/>
                      <a:pt x="63310" y="40268"/>
                    </a:cubicBezTo>
                    <a:cubicBezTo>
                      <a:pt x="63414" y="40268"/>
                      <a:pt x="63521" y="40257"/>
                      <a:pt x="63631" y="40233"/>
                    </a:cubicBezTo>
                    <a:cubicBezTo>
                      <a:pt x="64187" y="40112"/>
                      <a:pt x="64702" y="40028"/>
                      <a:pt x="65179" y="39889"/>
                    </a:cubicBezTo>
                    <a:cubicBezTo>
                      <a:pt x="65269" y="39961"/>
                      <a:pt x="65346" y="40042"/>
                      <a:pt x="65453" y="40105"/>
                    </a:cubicBezTo>
                    <a:cubicBezTo>
                      <a:pt x="65673" y="40236"/>
                      <a:pt x="65891" y="40293"/>
                      <a:pt x="66095" y="40293"/>
                    </a:cubicBezTo>
                    <a:cubicBezTo>
                      <a:pt x="67041" y="40293"/>
                      <a:pt x="67709" y="39068"/>
                      <a:pt x="67144" y="38271"/>
                    </a:cubicBezTo>
                    <a:cubicBezTo>
                      <a:pt x="67501" y="37562"/>
                      <a:pt x="67705" y="36710"/>
                      <a:pt x="67994" y="36014"/>
                    </a:cubicBezTo>
                    <a:cubicBezTo>
                      <a:pt x="68490" y="34814"/>
                      <a:pt x="68827" y="33676"/>
                      <a:pt x="68901" y="32377"/>
                    </a:cubicBezTo>
                    <a:cubicBezTo>
                      <a:pt x="68909" y="32186"/>
                      <a:pt x="68859" y="32008"/>
                      <a:pt x="68776" y="31842"/>
                    </a:cubicBezTo>
                    <a:cubicBezTo>
                      <a:pt x="69044" y="31651"/>
                      <a:pt x="69285" y="31423"/>
                      <a:pt x="69444" y="31114"/>
                    </a:cubicBezTo>
                    <a:cubicBezTo>
                      <a:pt x="70884" y="28326"/>
                      <a:pt x="71591" y="24043"/>
                      <a:pt x="70917" y="20505"/>
                    </a:cubicBezTo>
                    <a:cubicBezTo>
                      <a:pt x="70902" y="20366"/>
                      <a:pt x="70873" y="20229"/>
                      <a:pt x="70835" y="20096"/>
                    </a:cubicBezTo>
                    <a:cubicBezTo>
                      <a:pt x="70116" y="16885"/>
                      <a:pt x="68196" y="14390"/>
                      <a:pt x="64562" y="14367"/>
                    </a:cubicBezTo>
                    <a:cubicBezTo>
                      <a:pt x="63536" y="13911"/>
                      <a:pt x="62502" y="13564"/>
                      <a:pt x="61548" y="13348"/>
                    </a:cubicBezTo>
                    <a:cubicBezTo>
                      <a:pt x="61346" y="13302"/>
                      <a:pt x="61141" y="13279"/>
                      <a:pt x="60935" y="13279"/>
                    </a:cubicBezTo>
                    <a:cubicBezTo>
                      <a:pt x="60720" y="13279"/>
                      <a:pt x="60505" y="13304"/>
                      <a:pt x="60294" y="13355"/>
                    </a:cubicBezTo>
                    <a:cubicBezTo>
                      <a:pt x="59915" y="8913"/>
                      <a:pt x="57488" y="4841"/>
                      <a:pt x="53649" y="2376"/>
                    </a:cubicBezTo>
                    <a:cubicBezTo>
                      <a:pt x="52052" y="1349"/>
                      <a:pt x="49912" y="764"/>
                      <a:pt x="47892" y="764"/>
                    </a:cubicBezTo>
                    <a:cubicBezTo>
                      <a:pt x="47172" y="764"/>
                      <a:pt x="46467" y="838"/>
                      <a:pt x="45807" y="994"/>
                    </a:cubicBezTo>
                    <a:cubicBezTo>
                      <a:pt x="42573" y="1757"/>
                      <a:pt x="40329" y="4445"/>
                      <a:pt x="37121" y="4936"/>
                    </a:cubicBezTo>
                    <a:cubicBezTo>
                      <a:pt x="36736" y="4996"/>
                      <a:pt x="36404" y="5173"/>
                      <a:pt x="36129" y="5418"/>
                    </a:cubicBezTo>
                    <a:cubicBezTo>
                      <a:pt x="33054" y="1851"/>
                      <a:pt x="28688" y="1"/>
                      <a:pt x="239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2138;p45">
                <a:extLst>
                  <a:ext uri="{FF2B5EF4-FFF2-40B4-BE49-F238E27FC236}">
                    <a16:creationId xmlns:a16="http://schemas.microsoft.com/office/drawing/2014/main" id="{7CAF792B-C318-4436-BF12-209DF51B7CDD}"/>
                  </a:ext>
                </a:extLst>
              </p:cNvPr>
              <p:cNvSpPr/>
              <p:nvPr/>
            </p:nvSpPr>
            <p:spPr>
              <a:xfrm>
                <a:off x="1875400" y="1966700"/>
                <a:ext cx="255600" cy="243500"/>
              </a:xfrm>
              <a:custGeom>
                <a:avLst/>
                <a:gdLst/>
                <a:ahLst/>
                <a:cxnLst/>
                <a:rect l="l" t="t" r="r" b="b"/>
                <a:pathLst>
                  <a:path w="10224" h="9740" extrusionOk="0">
                    <a:moveTo>
                      <a:pt x="5660" y="0"/>
                    </a:moveTo>
                    <a:cubicBezTo>
                      <a:pt x="2890" y="0"/>
                      <a:pt x="1" y="1798"/>
                      <a:pt x="179" y="4787"/>
                    </a:cubicBezTo>
                    <a:cubicBezTo>
                      <a:pt x="367" y="7957"/>
                      <a:pt x="4050" y="9739"/>
                      <a:pt x="7175" y="9739"/>
                    </a:cubicBezTo>
                    <a:cubicBezTo>
                      <a:pt x="8040" y="9739"/>
                      <a:pt x="8862" y="9603"/>
                      <a:pt x="9555" y="9321"/>
                    </a:cubicBezTo>
                    <a:cubicBezTo>
                      <a:pt x="10224" y="9050"/>
                      <a:pt x="10037" y="8043"/>
                      <a:pt x="9451" y="8043"/>
                    </a:cubicBezTo>
                    <a:cubicBezTo>
                      <a:pt x="9379" y="8043"/>
                      <a:pt x="9301" y="8058"/>
                      <a:pt x="9217" y="8092"/>
                    </a:cubicBezTo>
                    <a:cubicBezTo>
                      <a:pt x="8576" y="8352"/>
                      <a:pt x="7839" y="8478"/>
                      <a:pt x="7078" y="8478"/>
                    </a:cubicBezTo>
                    <a:cubicBezTo>
                      <a:pt x="4961" y="8478"/>
                      <a:pt x="2658" y="7498"/>
                      <a:pt x="1733" y="5679"/>
                    </a:cubicBezTo>
                    <a:cubicBezTo>
                      <a:pt x="471" y="3196"/>
                      <a:pt x="3300" y="1241"/>
                      <a:pt x="5817" y="1241"/>
                    </a:cubicBezTo>
                    <a:cubicBezTo>
                      <a:pt x="6888" y="1241"/>
                      <a:pt x="7902" y="1595"/>
                      <a:pt x="8521" y="2412"/>
                    </a:cubicBezTo>
                    <a:cubicBezTo>
                      <a:pt x="8665" y="2603"/>
                      <a:pt x="8864" y="2683"/>
                      <a:pt x="9059" y="2683"/>
                    </a:cubicBezTo>
                    <a:cubicBezTo>
                      <a:pt x="9524" y="2683"/>
                      <a:pt x="9971" y="2231"/>
                      <a:pt x="9622" y="1769"/>
                    </a:cubicBezTo>
                    <a:lnTo>
                      <a:pt x="9622" y="1769"/>
                    </a:lnTo>
                    <a:lnTo>
                      <a:pt x="9622" y="1770"/>
                    </a:lnTo>
                    <a:cubicBezTo>
                      <a:pt x="8703" y="556"/>
                      <a:pt x="7200" y="0"/>
                      <a:pt x="566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2139;p45">
                <a:extLst>
                  <a:ext uri="{FF2B5EF4-FFF2-40B4-BE49-F238E27FC236}">
                    <a16:creationId xmlns:a16="http://schemas.microsoft.com/office/drawing/2014/main" id="{7755E1A5-7E7C-4899-96E5-8FF0BC08589D}"/>
                  </a:ext>
                </a:extLst>
              </p:cNvPr>
              <p:cNvSpPr/>
              <p:nvPr/>
            </p:nvSpPr>
            <p:spPr>
              <a:xfrm>
                <a:off x="2093450" y="2175875"/>
                <a:ext cx="1386550" cy="548525"/>
              </a:xfrm>
              <a:custGeom>
                <a:avLst/>
                <a:gdLst/>
                <a:ahLst/>
                <a:cxnLst/>
                <a:rect l="l" t="t" r="r" b="b"/>
                <a:pathLst>
                  <a:path w="55462" h="21941" extrusionOk="0">
                    <a:moveTo>
                      <a:pt x="54605" y="1"/>
                    </a:moveTo>
                    <a:cubicBezTo>
                      <a:pt x="54418" y="1"/>
                      <a:pt x="54238" y="98"/>
                      <a:pt x="54133" y="332"/>
                    </a:cubicBezTo>
                    <a:cubicBezTo>
                      <a:pt x="49540" y="10554"/>
                      <a:pt x="41187" y="20639"/>
                      <a:pt x="29264" y="20639"/>
                    </a:cubicBezTo>
                    <a:cubicBezTo>
                      <a:pt x="28491" y="20639"/>
                      <a:pt x="27704" y="20597"/>
                      <a:pt x="26901" y="20509"/>
                    </a:cubicBezTo>
                    <a:cubicBezTo>
                      <a:pt x="15517" y="19269"/>
                      <a:pt x="6587" y="9901"/>
                      <a:pt x="1374" y="332"/>
                    </a:cubicBezTo>
                    <a:cubicBezTo>
                      <a:pt x="1252" y="109"/>
                      <a:pt x="1063" y="17"/>
                      <a:pt x="871" y="17"/>
                    </a:cubicBezTo>
                    <a:cubicBezTo>
                      <a:pt x="443" y="17"/>
                      <a:pt x="1" y="478"/>
                      <a:pt x="272" y="976"/>
                    </a:cubicBezTo>
                    <a:cubicBezTo>
                      <a:pt x="5779" y="11082"/>
                      <a:pt x="15422" y="20972"/>
                      <a:pt x="27536" y="21877"/>
                    </a:cubicBezTo>
                    <a:cubicBezTo>
                      <a:pt x="28110" y="21920"/>
                      <a:pt x="28676" y="21941"/>
                      <a:pt x="29235" y="21941"/>
                    </a:cubicBezTo>
                    <a:cubicBezTo>
                      <a:pt x="41663" y="21941"/>
                      <a:pt x="50463" y="11591"/>
                      <a:pt x="55233" y="976"/>
                    </a:cubicBezTo>
                    <a:cubicBezTo>
                      <a:pt x="55461" y="466"/>
                      <a:pt x="55016" y="1"/>
                      <a:pt x="546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2140;p45">
                <a:extLst>
                  <a:ext uri="{FF2B5EF4-FFF2-40B4-BE49-F238E27FC236}">
                    <a16:creationId xmlns:a16="http://schemas.microsoft.com/office/drawing/2014/main" id="{40E244ED-DD75-4398-BF37-274924DDF224}"/>
                  </a:ext>
                </a:extLst>
              </p:cNvPr>
              <p:cNvSpPr/>
              <p:nvPr/>
            </p:nvSpPr>
            <p:spPr>
              <a:xfrm>
                <a:off x="3430475" y="1978150"/>
                <a:ext cx="263225" cy="276775"/>
              </a:xfrm>
              <a:custGeom>
                <a:avLst/>
                <a:gdLst/>
                <a:ahLst/>
                <a:cxnLst/>
                <a:rect l="l" t="t" r="r" b="b"/>
                <a:pathLst>
                  <a:path w="10529" h="11071" extrusionOk="0">
                    <a:moveTo>
                      <a:pt x="4030" y="0"/>
                    </a:moveTo>
                    <a:cubicBezTo>
                      <a:pt x="2714" y="0"/>
                      <a:pt x="1426" y="456"/>
                      <a:pt x="435" y="1498"/>
                    </a:cubicBezTo>
                    <a:cubicBezTo>
                      <a:pt x="0" y="1954"/>
                      <a:pt x="433" y="2594"/>
                      <a:pt x="913" y="2594"/>
                    </a:cubicBezTo>
                    <a:cubicBezTo>
                      <a:pt x="1057" y="2594"/>
                      <a:pt x="1206" y="2537"/>
                      <a:pt x="1336" y="2400"/>
                    </a:cubicBezTo>
                    <a:cubicBezTo>
                      <a:pt x="2090" y="1607"/>
                      <a:pt x="3067" y="1263"/>
                      <a:pt x="4070" y="1263"/>
                    </a:cubicBezTo>
                    <a:cubicBezTo>
                      <a:pt x="6174" y="1263"/>
                      <a:pt x="8394" y="2779"/>
                      <a:pt x="8915" y="4870"/>
                    </a:cubicBezTo>
                    <a:cubicBezTo>
                      <a:pt x="9593" y="7592"/>
                      <a:pt x="6998" y="9835"/>
                      <a:pt x="4549" y="9835"/>
                    </a:cubicBezTo>
                    <a:cubicBezTo>
                      <a:pt x="3422" y="9835"/>
                      <a:pt x="2327" y="9361"/>
                      <a:pt x="1594" y="8241"/>
                    </a:cubicBezTo>
                    <a:cubicBezTo>
                      <a:pt x="1459" y="8034"/>
                      <a:pt x="1263" y="7948"/>
                      <a:pt x="1069" y="7948"/>
                    </a:cubicBezTo>
                    <a:cubicBezTo>
                      <a:pt x="620" y="7948"/>
                      <a:pt x="178" y="8404"/>
                      <a:pt x="493" y="8885"/>
                    </a:cubicBezTo>
                    <a:cubicBezTo>
                      <a:pt x="1489" y="10408"/>
                      <a:pt x="3022" y="11071"/>
                      <a:pt x="4582" y="11071"/>
                    </a:cubicBezTo>
                    <a:cubicBezTo>
                      <a:pt x="7508" y="11071"/>
                      <a:pt x="10528" y="8739"/>
                      <a:pt x="10281" y="5377"/>
                    </a:cubicBezTo>
                    <a:cubicBezTo>
                      <a:pt x="10055" y="2279"/>
                      <a:pt x="6972" y="0"/>
                      <a:pt x="403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2141;p45">
                <a:extLst>
                  <a:ext uri="{FF2B5EF4-FFF2-40B4-BE49-F238E27FC236}">
                    <a16:creationId xmlns:a16="http://schemas.microsoft.com/office/drawing/2014/main" id="{28C25CFD-F890-4BD0-BFBC-C512F5C2A9FB}"/>
                  </a:ext>
                </a:extLst>
              </p:cNvPr>
              <p:cNvSpPr/>
              <p:nvPr/>
            </p:nvSpPr>
            <p:spPr>
              <a:xfrm>
                <a:off x="3472425" y="2053775"/>
                <a:ext cx="125300" cy="123000"/>
              </a:xfrm>
              <a:custGeom>
                <a:avLst/>
                <a:gdLst/>
                <a:ahLst/>
                <a:cxnLst/>
                <a:rect l="l" t="t" r="r" b="b"/>
                <a:pathLst>
                  <a:path w="5012" h="4920" extrusionOk="0">
                    <a:moveTo>
                      <a:pt x="3667" y="0"/>
                    </a:moveTo>
                    <a:cubicBezTo>
                      <a:pt x="3599" y="0"/>
                      <a:pt x="3526" y="13"/>
                      <a:pt x="3448" y="41"/>
                    </a:cubicBezTo>
                    <a:cubicBezTo>
                      <a:pt x="2396" y="422"/>
                      <a:pt x="1452" y="1014"/>
                      <a:pt x="461" y="1523"/>
                    </a:cubicBezTo>
                    <a:cubicBezTo>
                      <a:pt x="0" y="1760"/>
                      <a:pt x="98" y="2365"/>
                      <a:pt x="461" y="2624"/>
                    </a:cubicBezTo>
                    <a:cubicBezTo>
                      <a:pt x="1540" y="3394"/>
                      <a:pt x="2620" y="4162"/>
                      <a:pt x="3767" y="4828"/>
                    </a:cubicBezTo>
                    <a:cubicBezTo>
                      <a:pt x="3876" y="4892"/>
                      <a:pt x="3984" y="4919"/>
                      <a:pt x="4085" y="4919"/>
                    </a:cubicBezTo>
                    <a:cubicBezTo>
                      <a:pt x="4644" y="4919"/>
                      <a:pt x="5012" y="4077"/>
                      <a:pt x="4410" y="3727"/>
                    </a:cubicBezTo>
                    <a:cubicBezTo>
                      <a:pt x="3574" y="3241"/>
                      <a:pt x="2774" y="2702"/>
                      <a:pt x="1984" y="2147"/>
                    </a:cubicBezTo>
                    <a:lnTo>
                      <a:pt x="1984" y="2147"/>
                    </a:lnTo>
                    <a:cubicBezTo>
                      <a:pt x="2569" y="1821"/>
                      <a:pt x="3156" y="1497"/>
                      <a:pt x="3786" y="1270"/>
                    </a:cubicBezTo>
                    <a:cubicBezTo>
                      <a:pt x="4476" y="1023"/>
                      <a:pt x="4278" y="0"/>
                      <a:pt x="366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2142;p45">
                <a:extLst>
                  <a:ext uri="{FF2B5EF4-FFF2-40B4-BE49-F238E27FC236}">
                    <a16:creationId xmlns:a16="http://schemas.microsoft.com/office/drawing/2014/main" id="{46CBEA8C-5A21-4D5C-BAEF-3445E5889D10}"/>
                  </a:ext>
                </a:extLst>
              </p:cNvPr>
              <p:cNvSpPr/>
              <p:nvPr/>
            </p:nvSpPr>
            <p:spPr>
              <a:xfrm>
                <a:off x="1979250" y="2030600"/>
                <a:ext cx="115400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4616" h="4111" extrusionOk="0">
                    <a:moveTo>
                      <a:pt x="1006" y="0"/>
                    </a:moveTo>
                    <a:cubicBezTo>
                      <a:pt x="515" y="0"/>
                      <a:pt x="78" y="640"/>
                      <a:pt x="530" y="1087"/>
                    </a:cubicBezTo>
                    <a:cubicBezTo>
                      <a:pt x="1108" y="1660"/>
                      <a:pt x="1713" y="2203"/>
                      <a:pt x="2329" y="2734"/>
                    </a:cubicBezTo>
                    <a:lnTo>
                      <a:pt x="2329" y="2734"/>
                    </a:lnTo>
                    <a:cubicBezTo>
                      <a:pt x="1830" y="2792"/>
                      <a:pt x="1329" y="2830"/>
                      <a:pt x="823" y="2836"/>
                    </a:cubicBezTo>
                    <a:cubicBezTo>
                      <a:pt x="4" y="2844"/>
                      <a:pt x="0" y="4111"/>
                      <a:pt x="816" y="4111"/>
                    </a:cubicBezTo>
                    <a:cubicBezTo>
                      <a:pt x="818" y="4111"/>
                      <a:pt x="820" y="4111"/>
                      <a:pt x="823" y="4110"/>
                    </a:cubicBezTo>
                    <a:cubicBezTo>
                      <a:pt x="1889" y="4100"/>
                      <a:pt x="2934" y="3947"/>
                      <a:pt x="3985" y="3772"/>
                    </a:cubicBezTo>
                    <a:cubicBezTo>
                      <a:pt x="4442" y="3697"/>
                      <a:pt x="4616" y="2999"/>
                      <a:pt x="4265" y="2708"/>
                    </a:cubicBezTo>
                    <a:cubicBezTo>
                      <a:pt x="3294" y="1896"/>
                      <a:pt x="2331" y="1078"/>
                      <a:pt x="1431" y="186"/>
                    </a:cubicBezTo>
                    <a:cubicBezTo>
                      <a:pt x="1299" y="55"/>
                      <a:pt x="1150" y="0"/>
                      <a:pt x="100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2143;p45">
                <a:extLst>
                  <a:ext uri="{FF2B5EF4-FFF2-40B4-BE49-F238E27FC236}">
                    <a16:creationId xmlns:a16="http://schemas.microsoft.com/office/drawing/2014/main" id="{E0FBE778-420F-4BF3-B211-7B5D324525A2}"/>
                  </a:ext>
                </a:extLst>
              </p:cNvPr>
              <p:cNvSpPr/>
              <p:nvPr/>
            </p:nvSpPr>
            <p:spPr>
              <a:xfrm>
                <a:off x="2085950" y="1397150"/>
                <a:ext cx="1417575" cy="636950"/>
              </a:xfrm>
              <a:custGeom>
                <a:avLst/>
                <a:gdLst/>
                <a:ahLst/>
                <a:cxnLst/>
                <a:rect l="l" t="t" r="r" b="b"/>
                <a:pathLst>
                  <a:path w="56703" h="25478" extrusionOk="0">
                    <a:moveTo>
                      <a:pt x="32464" y="1"/>
                    </a:moveTo>
                    <a:cubicBezTo>
                      <a:pt x="32312" y="1"/>
                      <a:pt x="32152" y="54"/>
                      <a:pt x="32010" y="170"/>
                    </a:cubicBezTo>
                    <a:cubicBezTo>
                      <a:pt x="28896" y="2706"/>
                      <a:pt x="25430" y="4534"/>
                      <a:pt x="22002" y="4534"/>
                    </a:cubicBezTo>
                    <a:cubicBezTo>
                      <a:pt x="19478" y="4534"/>
                      <a:pt x="16973" y="3543"/>
                      <a:pt x="14643" y="1115"/>
                    </a:cubicBezTo>
                    <a:cubicBezTo>
                      <a:pt x="14523" y="990"/>
                      <a:pt x="14364" y="931"/>
                      <a:pt x="14205" y="931"/>
                    </a:cubicBezTo>
                    <a:cubicBezTo>
                      <a:pt x="13984" y="931"/>
                      <a:pt x="13762" y="1044"/>
                      <a:pt x="13642" y="1245"/>
                    </a:cubicBezTo>
                    <a:cubicBezTo>
                      <a:pt x="11444" y="4914"/>
                      <a:pt x="8653" y="10976"/>
                      <a:pt x="4031" y="10976"/>
                    </a:cubicBezTo>
                    <a:cubicBezTo>
                      <a:pt x="3181" y="10976"/>
                      <a:pt x="2268" y="10771"/>
                      <a:pt x="1286" y="10308"/>
                    </a:cubicBezTo>
                    <a:cubicBezTo>
                      <a:pt x="1195" y="10265"/>
                      <a:pt x="1089" y="10244"/>
                      <a:pt x="981" y="10244"/>
                    </a:cubicBezTo>
                    <a:cubicBezTo>
                      <a:pt x="637" y="10244"/>
                      <a:pt x="275" y="10457"/>
                      <a:pt x="327" y="10858"/>
                    </a:cubicBezTo>
                    <a:cubicBezTo>
                      <a:pt x="911" y="15446"/>
                      <a:pt x="134" y="19967"/>
                      <a:pt x="11" y="24559"/>
                    </a:cubicBezTo>
                    <a:cubicBezTo>
                      <a:pt x="1" y="24969"/>
                      <a:pt x="314" y="25174"/>
                      <a:pt x="633" y="25174"/>
                    </a:cubicBezTo>
                    <a:cubicBezTo>
                      <a:pt x="952" y="25174"/>
                      <a:pt x="1276" y="24969"/>
                      <a:pt x="1286" y="24559"/>
                    </a:cubicBezTo>
                    <a:cubicBezTo>
                      <a:pt x="1377" y="21131"/>
                      <a:pt x="1107" y="16659"/>
                      <a:pt x="1849" y="13371"/>
                    </a:cubicBezTo>
                    <a:cubicBezTo>
                      <a:pt x="2021" y="12609"/>
                      <a:pt x="1958" y="12353"/>
                      <a:pt x="1910" y="12280"/>
                    </a:cubicBezTo>
                    <a:lnTo>
                      <a:pt x="1910" y="12280"/>
                    </a:lnTo>
                    <a:cubicBezTo>
                      <a:pt x="1926" y="12285"/>
                      <a:pt x="1950" y="12288"/>
                      <a:pt x="1982" y="12288"/>
                    </a:cubicBezTo>
                    <a:cubicBezTo>
                      <a:pt x="2070" y="12288"/>
                      <a:pt x="2223" y="12261"/>
                      <a:pt x="2480" y="12158"/>
                    </a:cubicBezTo>
                    <a:cubicBezTo>
                      <a:pt x="2558" y="12127"/>
                      <a:pt x="2662" y="12114"/>
                      <a:pt x="2782" y="12114"/>
                    </a:cubicBezTo>
                    <a:cubicBezTo>
                      <a:pt x="3298" y="12114"/>
                      <a:pt x="4127" y="12344"/>
                      <a:pt x="4610" y="12344"/>
                    </a:cubicBezTo>
                    <a:cubicBezTo>
                      <a:pt x="4654" y="12344"/>
                      <a:pt x="4695" y="12342"/>
                      <a:pt x="4732" y="12338"/>
                    </a:cubicBezTo>
                    <a:cubicBezTo>
                      <a:pt x="8085" y="11972"/>
                      <a:pt x="10368" y="8931"/>
                      <a:pt x="12087" y="6318"/>
                    </a:cubicBezTo>
                    <a:cubicBezTo>
                      <a:pt x="12513" y="5671"/>
                      <a:pt x="13193" y="4000"/>
                      <a:pt x="13786" y="3507"/>
                    </a:cubicBezTo>
                    <a:cubicBezTo>
                      <a:pt x="14262" y="3112"/>
                      <a:pt x="14440" y="2933"/>
                      <a:pt x="14583" y="2933"/>
                    </a:cubicBezTo>
                    <a:cubicBezTo>
                      <a:pt x="14809" y="2933"/>
                      <a:pt x="14947" y="3379"/>
                      <a:pt x="16031" y="4130"/>
                    </a:cubicBezTo>
                    <a:cubicBezTo>
                      <a:pt x="17286" y="4998"/>
                      <a:pt x="18636" y="5611"/>
                      <a:pt x="20153" y="5878"/>
                    </a:cubicBezTo>
                    <a:cubicBezTo>
                      <a:pt x="20749" y="5983"/>
                      <a:pt x="21338" y="6032"/>
                      <a:pt x="21921" y="6032"/>
                    </a:cubicBezTo>
                    <a:cubicBezTo>
                      <a:pt x="25630" y="6032"/>
                      <a:pt x="29073" y="4046"/>
                      <a:pt x="31990" y="1801"/>
                    </a:cubicBezTo>
                    <a:lnTo>
                      <a:pt x="31990" y="1801"/>
                    </a:lnTo>
                    <a:cubicBezTo>
                      <a:pt x="33057" y="7105"/>
                      <a:pt x="38102" y="9682"/>
                      <a:pt x="43369" y="9682"/>
                    </a:cubicBezTo>
                    <a:cubicBezTo>
                      <a:pt x="43792" y="9682"/>
                      <a:pt x="44216" y="9666"/>
                      <a:pt x="44639" y="9633"/>
                    </a:cubicBezTo>
                    <a:cubicBezTo>
                      <a:pt x="45560" y="9562"/>
                      <a:pt x="47568" y="8682"/>
                      <a:pt x="48503" y="8682"/>
                    </a:cubicBezTo>
                    <a:cubicBezTo>
                      <a:pt x="48607" y="8682"/>
                      <a:pt x="48698" y="8693"/>
                      <a:pt x="48773" y="8717"/>
                    </a:cubicBezTo>
                    <a:cubicBezTo>
                      <a:pt x="49093" y="8821"/>
                      <a:pt x="49856" y="10778"/>
                      <a:pt x="50288" y="11277"/>
                    </a:cubicBezTo>
                    <a:cubicBezTo>
                      <a:pt x="51766" y="12987"/>
                      <a:pt x="53839" y="13229"/>
                      <a:pt x="54502" y="15740"/>
                    </a:cubicBezTo>
                    <a:cubicBezTo>
                      <a:pt x="55179" y="18301"/>
                      <a:pt x="54754" y="22350"/>
                      <a:pt x="53893" y="24705"/>
                    </a:cubicBezTo>
                    <a:cubicBezTo>
                      <a:pt x="53723" y="25171"/>
                      <a:pt x="54106" y="25478"/>
                      <a:pt x="54497" y="25478"/>
                    </a:cubicBezTo>
                    <a:cubicBezTo>
                      <a:pt x="54753" y="25478"/>
                      <a:pt x="55012" y="25346"/>
                      <a:pt x="55122" y="25043"/>
                    </a:cubicBezTo>
                    <a:cubicBezTo>
                      <a:pt x="56171" y="22178"/>
                      <a:pt x="56702" y="17280"/>
                      <a:pt x="55638" y="14388"/>
                    </a:cubicBezTo>
                    <a:cubicBezTo>
                      <a:pt x="54551" y="11433"/>
                      <a:pt x="50670" y="10993"/>
                      <a:pt x="50084" y="7539"/>
                    </a:cubicBezTo>
                    <a:cubicBezTo>
                      <a:pt x="50031" y="7226"/>
                      <a:pt x="49754" y="7089"/>
                      <a:pt x="49478" y="7089"/>
                    </a:cubicBezTo>
                    <a:cubicBezTo>
                      <a:pt x="49362" y="7089"/>
                      <a:pt x="49247" y="7113"/>
                      <a:pt x="49148" y="7158"/>
                    </a:cubicBezTo>
                    <a:cubicBezTo>
                      <a:pt x="47394" y="7956"/>
                      <a:pt x="45312" y="8383"/>
                      <a:pt x="43239" y="8383"/>
                    </a:cubicBezTo>
                    <a:cubicBezTo>
                      <a:pt x="38374" y="8383"/>
                      <a:pt x="33552" y="6034"/>
                      <a:pt x="33099" y="621"/>
                    </a:cubicBezTo>
                    <a:cubicBezTo>
                      <a:pt x="33065" y="232"/>
                      <a:pt x="32781" y="1"/>
                      <a:pt x="3246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2144;p45">
                <a:extLst>
                  <a:ext uri="{FF2B5EF4-FFF2-40B4-BE49-F238E27FC236}">
                    <a16:creationId xmlns:a16="http://schemas.microsoft.com/office/drawing/2014/main" id="{3179945F-F377-4A23-8189-D53F5681DBA5}"/>
                  </a:ext>
                </a:extLst>
              </p:cNvPr>
              <p:cNvSpPr/>
              <p:nvPr/>
            </p:nvSpPr>
            <p:spPr>
              <a:xfrm>
                <a:off x="1838725" y="972700"/>
                <a:ext cx="2000525" cy="1042325"/>
              </a:xfrm>
              <a:custGeom>
                <a:avLst/>
                <a:gdLst/>
                <a:ahLst/>
                <a:cxnLst/>
                <a:rect l="l" t="t" r="r" b="b"/>
                <a:pathLst>
                  <a:path w="80021" h="41693" extrusionOk="0">
                    <a:moveTo>
                      <a:pt x="25827" y="1"/>
                    </a:moveTo>
                    <a:cubicBezTo>
                      <a:pt x="24149" y="1"/>
                      <a:pt x="22478" y="263"/>
                      <a:pt x="20897" y="820"/>
                    </a:cubicBezTo>
                    <a:cubicBezTo>
                      <a:pt x="17167" y="2135"/>
                      <a:pt x="14288" y="5027"/>
                      <a:pt x="12894" y="8720"/>
                    </a:cubicBezTo>
                    <a:cubicBezTo>
                      <a:pt x="11754" y="11740"/>
                      <a:pt x="12168" y="11796"/>
                      <a:pt x="9421" y="12708"/>
                    </a:cubicBezTo>
                    <a:cubicBezTo>
                      <a:pt x="7987" y="13185"/>
                      <a:pt x="6731" y="14018"/>
                      <a:pt x="5776" y="15198"/>
                    </a:cubicBezTo>
                    <a:cubicBezTo>
                      <a:pt x="455" y="21772"/>
                      <a:pt x="4571" y="32938"/>
                      <a:pt x="4862" y="40434"/>
                    </a:cubicBezTo>
                    <a:cubicBezTo>
                      <a:pt x="4878" y="40844"/>
                      <a:pt x="5205" y="41049"/>
                      <a:pt x="5524" y="41049"/>
                    </a:cubicBezTo>
                    <a:cubicBezTo>
                      <a:pt x="5842" y="41049"/>
                      <a:pt x="6152" y="40845"/>
                      <a:pt x="6135" y="40434"/>
                    </a:cubicBezTo>
                    <a:cubicBezTo>
                      <a:pt x="5833" y="32604"/>
                      <a:pt x="1" y="14209"/>
                      <a:pt x="12585" y="13511"/>
                    </a:cubicBezTo>
                    <a:cubicBezTo>
                      <a:pt x="12836" y="13497"/>
                      <a:pt x="13160" y="13325"/>
                      <a:pt x="13199" y="13043"/>
                    </a:cubicBezTo>
                    <a:cubicBezTo>
                      <a:pt x="14256" y="5622"/>
                      <a:pt x="19799" y="1364"/>
                      <a:pt x="26121" y="1364"/>
                    </a:cubicBezTo>
                    <a:cubicBezTo>
                      <a:pt x="28714" y="1364"/>
                      <a:pt x="31438" y="2080"/>
                      <a:pt x="34037" y="3587"/>
                    </a:cubicBezTo>
                    <a:cubicBezTo>
                      <a:pt x="35615" y="4502"/>
                      <a:pt x="37735" y="6890"/>
                      <a:pt x="39770" y="6890"/>
                    </a:cubicBezTo>
                    <a:cubicBezTo>
                      <a:pt x="39818" y="6890"/>
                      <a:pt x="39866" y="6888"/>
                      <a:pt x="39913" y="6886"/>
                    </a:cubicBezTo>
                    <a:cubicBezTo>
                      <a:pt x="40815" y="6835"/>
                      <a:pt x="41604" y="6065"/>
                      <a:pt x="42288" y="5583"/>
                    </a:cubicBezTo>
                    <a:cubicBezTo>
                      <a:pt x="44375" y="4110"/>
                      <a:pt x="45888" y="2994"/>
                      <a:pt x="48540" y="2502"/>
                    </a:cubicBezTo>
                    <a:cubicBezTo>
                      <a:pt x="49513" y="2321"/>
                      <a:pt x="50487" y="2220"/>
                      <a:pt x="51438" y="2220"/>
                    </a:cubicBezTo>
                    <a:cubicBezTo>
                      <a:pt x="54281" y="2220"/>
                      <a:pt x="56928" y="3127"/>
                      <a:pt x="58800" y="5556"/>
                    </a:cubicBezTo>
                    <a:cubicBezTo>
                      <a:pt x="60605" y="7898"/>
                      <a:pt x="60114" y="9485"/>
                      <a:pt x="61106" y="12099"/>
                    </a:cubicBezTo>
                    <a:cubicBezTo>
                      <a:pt x="61732" y="13751"/>
                      <a:pt x="62090" y="14028"/>
                      <a:pt x="63693" y="14556"/>
                    </a:cubicBezTo>
                    <a:cubicBezTo>
                      <a:pt x="67203" y="15717"/>
                      <a:pt x="69622" y="15685"/>
                      <a:pt x="71777" y="19189"/>
                    </a:cubicBezTo>
                    <a:cubicBezTo>
                      <a:pt x="73708" y="22330"/>
                      <a:pt x="73383" y="25628"/>
                      <a:pt x="72543" y="29064"/>
                    </a:cubicBezTo>
                    <a:cubicBezTo>
                      <a:pt x="71561" y="33087"/>
                      <a:pt x="69636" y="36827"/>
                      <a:pt x="68824" y="40894"/>
                    </a:cubicBezTo>
                    <a:cubicBezTo>
                      <a:pt x="68727" y="41376"/>
                      <a:pt x="69133" y="41693"/>
                      <a:pt x="69507" y="41693"/>
                    </a:cubicBezTo>
                    <a:cubicBezTo>
                      <a:pt x="69755" y="41693"/>
                      <a:pt x="69988" y="41554"/>
                      <a:pt x="70051" y="41234"/>
                    </a:cubicBezTo>
                    <a:cubicBezTo>
                      <a:pt x="71740" y="32787"/>
                      <a:pt x="80021" y="18928"/>
                      <a:pt x="67865" y="14118"/>
                    </a:cubicBezTo>
                    <a:cubicBezTo>
                      <a:pt x="65171" y="13051"/>
                      <a:pt x="63207" y="13781"/>
                      <a:pt x="62044" y="10484"/>
                    </a:cubicBezTo>
                    <a:cubicBezTo>
                      <a:pt x="61353" y="8529"/>
                      <a:pt x="61597" y="6440"/>
                      <a:pt x="60294" y="4678"/>
                    </a:cubicBezTo>
                    <a:cubicBezTo>
                      <a:pt x="58272" y="1943"/>
                      <a:pt x="54788" y="904"/>
                      <a:pt x="51377" y="904"/>
                    </a:cubicBezTo>
                    <a:cubicBezTo>
                      <a:pt x="49742" y="904"/>
                      <a:pt x="48123" y="1143"/>
                      <a:pt x="46689" y="1548"/>
                    </a:cubicBezTo>
                    <a:cubicBezTo>
                      <a:pt x="44541" y="2154"/>
                      <a:pt x="43508" y="3482"/>
                      <a:pt x="41607" y="4490"/>
                    </a:cubicBezTo>
                    <a:cubicBezTo>
                      <a:pt x="40894" y="4868"/>
                      <a:pt x="40251" y="5025"/>
                      <a:pt x="39652" y="5025"/>
                    </a:cubicBezTo>
                    <a:cubicBezTo>
                      <a:pt x="37611" y="5025"/>
                      <a:pt x="36078" y="3203"/>
                      <a:pt x="34011" y="2088"/>
                    </a:cubicBezTo>
                    <a:cubicBezTo>
                      <a:pt x="31532" y="751"/>
                      <a:pt x="28670" y="1"/>
                      <a:pt x="25827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2145;p45">
                <a:extLst>
                  <a:ext uri="{FF2B5EF4-FFF2-40B4-BE49-F238E27FC236}">
                    <a16:creationId xmlns:a16="http://schemas.microsoft.com/office/drawing/2014/main" id="{B0BAB763-BA92-418C-892C-121B6D9DFE93}"/>
                  </a:ext>
                </a:extLst>
              </p:cNvPr>
              <p:cNvSpPr/>
              <p:nvPr/>
            </p:nvSpPr>
            <p:spPr>
              <a:xfrm>
                <a:off x="2578800" y="2609925"/>
                <a:ext cx="589525" cy="587250"/>
              </a:xfrm>
              <a:custGeom>
                <a:avLst/>
                <a:gdLst/>
                <a:ahLst/>
                <a:cxnLst/>
                <a:rect l="l" t="t" r="r" b="b"/>
                <a:pathLst>
                  <a:path w="23581" h="23490" extrusionOk="0">
                    <a:moveTo>
                      <a:pt x="21881" y="0"/>
                    </a:moveTo>
                    <a:cubicBezTo>
                      <a:pt x="21563" y="0"/>
                      <a:pt x="21244" y="205"/>
                      <a:pt x="21244" y="615"/>
                    </a:cubicBezTo>
                    <a:cubicBezTo>
                      <a:pt x="21244" y="4394"/>
                      <a:pt x="22049" y="9311"/>
                      <a:pt x="20499" y="12848"/>
                    </a:cubicBezTo>
                    <a:cubicBezTo>
                      <a:pt x="19308" y="15565"/>
                      <a:pt x="14844" y="20112"/>
                      <a:pt x="12082" y="21336"/>
                    </a:cubicBezTo>
                    <a:cubicBezTo>
                      <a:pt x="11184" y="21734"/>
                      <a:pt x="10382" y="21912"/>
                      <a:pt x="9635" y="21912"/>
                    </a:cubicBezTo>
                    <a:cubicBezTo>
                      <a:pt x="8039" y="21912"/>
                      <a:pt x="6694" y="21101"/>
                      <a:pt x="5200" y="19887"/>
                    </a:cubicBezTo>
                    <a:cubicBezTo>
                      <a:pt x="2342" y="17569"/>
                      <a:pt x="1079" y="15133"/>
                      <a:pt x="1551" y="11408"/>
                    </a:cubicBezTo>
                    <a:cubicBezTo>
                      <a:pt x="1928" y="8429"/>
                      <a:pt x="1961" y="5671"/>
                      <a:pt x="1888" y="2663"/>
                    </a:cubicBezTo>
                    <a:cubicBezTo>
                      <a:pt x="1877" y="2253"/>
                      <a:pt x="1553" y="2048"/>
                      <a:pt x="1234" y="2048"/>
                    </a:cubicBezTo>
                    <a:cubicBezTo>
                      <a:pt x="916" y="2048"/>
                      <a:pt x="602" y="2253"/>
                      <a:pt x="613" y="2663"/>
                    </a:cubicBezTo>
                    <a:cubicBezTo>
                      <a:pt x="695" y="6004"/>
                      <a:pt x="392" y="9090"/>
                      <a:pt x="139" y="12417"/>
                    </a:cubicBezTo>
                    <a:cubicBezTo>
                      <a:pt x="1" y="14244"/>
                      <a:pt x="61" y="15745"/>
                      <a:pt x="1009" y="17346"/>
                    </a:cubicBezTo>
                    <a:cubicBezTo>
                      <a:pt x="2535" y="19920"/>
                      <a:pt x="6470" y="23489"/>
                      <a:pt x="9743" y="23489"/>
                    </a:cubicBezTo>
                    <a:cubicBezTo>
                      <a:pt x="9908" y="23489"/>
                      <a:pt x="10072" y="23480"/>
                      <a:pt x="10233" y="23461"/>
                    </a:cubicBezTo>
                    <a:cubicBezTo>
                      <a:pt x="13860" y="23040"/>
                      <a:pt x="18607" y="17995"/>
                      <a:pt x="20610" y="15233"/>
                    </a:cubicBezTo>
                    <a:cubicBezTo>
                      <a:pt x="23580" y="11133"/>
                      <a:pt x="22519" y="5355"/>
                      <a:pt x="22519" y="615"/>
                    </a:cubicBezTo>
                    <a:cubicBezTo>
                      <a:pt x="22519" y="205"/>
                      <a:pt x="22200" y="0"/>
                      <a:pt x="218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2146;p45">
                <a:extLst>
                  <a:ext uri="{FF2B5EF4-FFF2-40B4-BE49-F238E27FC236}">
                    <a16:creationId xmlns:a16="http://schemas.microsoft.com/office/drawing/2014/main" id="{8B607632-58B4-4511-9C4F-D7186B337419}"/>
                  </a:ext>
                </a:extLst>
              </p:cNvPr>
              <p:cNvSpPr/>
              <p:nvPr/>
            </p:nvSpPr>
            <p:spPr>
              <a:xfrm>
                <a:off x="2278575" y="2782600"/>
                <a:ext cx="1129075" cy="537125"/>
              </a:xfrm>
              <a:custGeom>
                <a:avLst/>
                <a:gdLst/>
                <a:ahLst/>
                <a:cxnLst/>
                <a:rect l="l" t="t" r="r" b="b"/>
                <a:pathLst>
                  <a:path w="45163" h="21485" extrusionOk="0">
                    <a:moveTo>
                      <a:pt x="35100" y="0"/>
                    </a:moveTo>
                    <a:cubicBezTo>
                      <a:pt x="34331" y="0"/>
                      <a:pt x="34350" y="1225"/>
                      <a:pt x="35149" y="1275"/>
                    </a:cubicBezTo>
                    <a:cubicBezTo>
                      <a:pt x="41544" y="1683"/>
                      <a:pt x="31975" y="14304"/>
                      <a:pt x="29983" y="16367"/>
                    </a:cubicBezTo>
                    <a:cubicBezTo>
                      <a:pt x="27503" y="18934"/>
                      <a:pt x="24865" y="20133"/>
                      <a:pt x="22189" y="20133"/>
                    </a:cubicBezTo>
                    <a:cubicBezTo>
                      <a:pt x="19561" y="20133"/>
                      <a:pt x="16897" y="18977"/>
                      <a:pt x="14309" y="16826"/>
                    </a:cubicBezTo>
                    <a:cubicBezTo>
                      <a:pt x="10025" y="13266"/>
                      <a:pt x="3713" y="4654"/>
                      <a:pt x="13271" y="2985"/>
                    </a:cubicBezTo>
                    <a:cubicBezTo>
                      <a:pt x="14034" y="2852"/>
                      <a:pt x="13769" y="1744"/>
                      <a:pt x="13058" y="1744"/>
                    </a:cubicBezTo>
                    <a:cubicBezTo>
                      <a:pt x="13017" y="1744"/>
                      <a:pt x="12976" y="1748"/>
                      <a:pt x="12932" y="1755"/>
                    </a:cubicBezTo>
                    <a:cubicBezTo>
                      <a:pt x="1" y="4014"/>
                      <a:pt x="11536" y="21484"/>
                      <a:pt x="22504" y="21484"/>
                    </a:cubicBezTo>
                    <a:cubicBezTo>
                      <a:pt x="24183" y="21484"/>
                      <a:pt x="25849" y="21075"/>
                      <a:pt x="27412" y="20139"/>
                    </a:cubicBezTo>
                    <a:cubicBezTo>
                      <a:pt x="31256" y="17834"/>
                      <a:pt x="45162" y="638"/>
                      <a:pt x="35149" y="2"/>
                    </a:cubicBezTo>
                    <a:cubicBezTo>
                      <a:pt x="35132" y="1"/>
                      <a:pt x="35116" y="0"/>
                      <a:pt x="35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2147;p45">
                <a:extLst>
                  <a:ext uri="{FF2B5EF4-FFF2-40B4-BE49-F238E27FC236}">
                    <a16:creationId xmlns:a16="http://schemas.microsoft.com/office/drawing/2014/main" id="{FC1DF364-6445-49F5-9AB2-149E27AE4BD7}"/>
                  </a:ext>
                </a:extLst>
              </p:cNvPr>
              <p:cNvSpPr/>
              <p:nvPr/>
            </p:nvSpPr>
            <p:spPr>
              <a:xfrm>
                <a:off x="2459725" y="2963800"/>
                <a:ext cx="15340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6136" h="2821" extrusionOk="0">
                    <a:moveTo>
                      <a:pt x="5221" y="1"/>
                    </a:moveTo>
                    <a:cubicBezTo>
                      <a:pt x="5169" y="1"/>
                      <a:pt x="5114" y="7"/>
                      <a:pt x="5057" y="21"/>
                    </a:cubicBezTo>
                    <a:cubicBezTo>
                      <a:pt x="3524" y="384"/>
                      <a:pt x="2088" y="1022"/>
                      <a:pt x="652" y="1659"/>
                    </a:cubicBezTo>
                    <a:cubicBezTo>
                      <a:pt x="0" y="1948"/>
                      <a:pt x="409" y="2821"/>
                      <a:pt x="1017" y="2821"/>
                    </a:cubicBezTo>
                    <a:cubicBezTo>
                      <a:pt x="1107" y="2821"/>
                      <a:pt x="1200" y="2802"/>
                      <a:pt x="1295" y="2760"/>
                    </a:cubicBezTo>
                    <a:cubicBezTo>
                      <a:pt x="2633" y="2167"/>
                      <a:pt x="3970" y="1588"/>
                      <a:pt x="5395" y="1248"/>
                    </a:cubicBezTo>
                    <a:cubicBezTo>
                      <a:pt x="6136" y="1072"/>
                      <a:pt x="5897" y="1"/>
                      <a:pt x="522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2148;p45">
                <a:extLst>
                  <a:ext uri="{FF2B5EF4-FFF2-40B4-BE49-F238E27FC236}">
                    <a16:creationId xmlns:a16="http://schemas.microsoft.com/office/drawing/2014/main" id="{3E28C19B-41A2-4B91-87BC-1F1AF12B6D26}"/>
                  </a:ext>
                </a:extLst>
              </p:cNvPr>
              <p:cNvSpPr/>
              <p:nvPr/>
            </p:nvSpPr>
            <p:spPr>
              <a:xfrm>
                <a:off x="2541175" y="3058675"/>
                <a:ext cx="117875" cy="103100"/>
              </a:xfrm>
              <a:custGeom>
                <a:avLst/>
                <a:gdLst/>
                <a:ahLst/>
                <a:cxnLst/>
                <a:rect l="l" t="t" r="r" b="b"/>
                <a:pathLst>
                  <a:path w="4715" h="4124" extrusionOk="0">
                    <a:moveTo>
                      <a:pt x="3830" y="1"/>
                    </a:moveTo>
                    <a:cubicBezTo>
                      <a:pt x="3636" y="1"/>
                      <a:pt x="3442" y="88"/>
                      <a:pt x="3309" y="298"/>
                    </a:cubicBezTo>
                    <a:cubicBezTo>
                      <a:pt x="2648" y="1339"/>
                      <a:pt x="1530" y="2190"/>
                      <a:pt x="545" y="2904"/>
                    </a:cubicBezTo>
                    <a:cubicBezTo>
                      <a:pt x="1" y="3298"/>
                      <a:pt x="342" y="4124"/>
                      <a:pt x="853" y="4124"/>
                    </a:cubicBezTo>
                    <a:cubicBezTo>
                      <a:pt x="959" y="4124"/>
                      <a:pt x="1074" y="4088"/>
                      <a:pt x="1188" y="4005"/>
                    </a:cubicBezTo>
                    <a:cubicBezTo>
                      <a:pt x="2360" y="3154"/>
                      <a:pt x="3623" y="2179"/>
                      <a:pt x="4408" y="941"/>
                    </a:cubicBezTo>
                    <a:cubicBezTo>
                      <a:pt x="4715" y="458"/>
                      <a:pt x="4274" y="1"/>
                      <a:pt x="383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2149;p45">
                <a:extLst>
                  <a:ext uri="{FF2B5EF4-FFF2-40B4-BE49-F238E27FC236}">
                    <a16:creationId xmlns:a16="http://schemas.microsoft.com/office/drawing/2014/main" id="{145D1789-83B9-4089-A690-518C32AEAC0C}"/>
                  </a:ext>
                </a:extLst>
              </p:cNvPr>
              <p:cNvSpPr/>
              <p:nvPr/>
            </p:nvSpPr>
            <p:spPr>
              <a:xfrm>
                <a:off x="2680050" y="3148775"/>
                <a:ext cx="84475" cy="126350"/>
              </a:xfrm>
              <a:custGeom>
                <a:avLst/>
                <a:gdLst/>
                <a:ahLst/>
                <a:cxnLst/>
                <a:rect l="l" t="t" r="r" b="b"/>
                <a:pathLst>
                  <a:path w="3379" h="5054" extrusionOk="0">
                    <a:moveTo>
                      <a:pt x="2508" y="1"/>
                    </a:moveTo>
                    <a:cubicBezTo>
                      <a:pt x="2316" y="1"/>
                      <a:pt x="2127" y="93"/>
                      <a:pt x="2004" y="315"/>
                    </a:cubicBezTo>
                    <a:cubicBezTo>
                      <a:pt x="1335" y="1532"/>
                      <a:pt x="942" y="2877"/>
                      <a:pt x="274" y="4096"/>
                    </a:cubicBezTo>
                    <a:cubicBezTo>
                      <a:pt x="1" y="4593"/>
                      <a:pt x="442" y="5053"/>
                      <a:pt x="870" y="5053"/>
                    </a:cubicBezTo>
                    <a:cubicBezTo>
                      <a:pt x="1062" y="5053"/>
                      <a:pt x="1251" y="4961"/>
                      <a:pt x="1373" y="4739"/>
                    </a:cubicBezTo>
                    <a:cubicBezTo>
                      <a:pt x="2043" y="3520"/>
                      <a:pt x="2436" y="2175"/>
                      <a:pt x="3106" y="958"/>
                    </a:cubicBezTo>
                    <a:cubicBezTo>
                      <a:pt x="3378" y="462"/>
                      <a:pt x="2937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2150;p45">
                <a:extLst>
                  <a:ext uri="{FF2B5EF4-FFF2-40B4-BE49-F238E27FC236}">
                    <a16:creationId xmlns:a16="http://schemas.microsoft.com/office/drawing/2014/main" id="{18161D2C-E4ED-4EE4-B40F-9FC18D2A6187}"/>
                  </a:ext>
                </a:extLst>
              </p:cNvPr>
              <p:cNvSpPr/>
              <p:nvPr/>
            </p:nvSpPr>
            <p:spPr>
              <a:xfrm>
                <a:off x="2854700" y="3157250"/>
                <a:ext cx="645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5966" extrusionOk="0">
                    <a:moveTo>
                      <a:pt x="775" y="1"/>
                    </a:moveTo>
                    <a:cubicBezTo>
                      <a:pt x="388" y="1"/>
                      <a:pt x="1" y="310"/>
                      <a:pt x="153" y="783"/>
                    </a:cubicBezTo>
                    <a:cubicBezTo>
                      <a:pt x="649" y="2326"/>
                      <a:pt x="939" y="3920"/>
                      <a:pt x="1254" y="5507"/>
                    </a:cubicBezTo>
                    <a:cubicBezTo>
                      <a:pt x="1318" y="5827"/>
                      <a:pt x="1552" y="5965"/>
                      <a:pt x="1799" y="5965"/>
                    </a:cubicBezTo>
                    <a:cubicBezTo>
                      <a:pt x="2173" y="5965"/>
                      <a:pt x="2580" y="5650"/>
                      <a:pt x="2484" y="5168"/>
                    </a:cubicBezTo>
                    <a:cubicBezTo>
                      <a:pt x="2168" y="3581"/>
                      <a:pt x="1877" y="1986"/>
                      <a:pt x="1382" y="442"/>
                    </a:cubicBezTo>
                    <a:cubicBezTo>
                      <a:pt x="1283" y="134"/>
                      <a:pt x="1029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2151;p45">
                <a:extLst>
                  <a:ext uri="{FF2B5EF4-FFF2-40B4-BE49-F238E27FC236}">
                    <a16:creationId xmlns:a16="http://schemas.microsoft.com/office/drawing/2014/main" id="{84114697-006C-40DE-8875-A4D77E6BF647}"/>
                  </a:ext>
                </a:extLst>
              </p:cNvPr>
              <p:cNvSpPr/>
              <p:nvPr/>
            </p:nvSpPr>
            <p:spPr>
              <a:xfrm>
                <a:off x="2995600" y="3055125"/>
                <a:ext cx="104075" cy="86850"/>
              </a:xfrm>
              <a:custGeom>
                <a:avLst/>
                <a:gdLst/>
                <a:ahLst/>
                <a:cxnLst/>
                <a:rect l="l" t="t" r="r" b="b"/>
                <a:pathLst>
                  <a:path w="4163" h="3474" extrusionOk="0">
                    <a:moveTo>
                      <a:pt x="992" y="1"/>
                    </a:moveTo>
                    <a:cubicBezTo>
                      <a:pt x="463" y="1"/>
                      <a:pt x="1" y="647"/>
                      <a:pt x="507" y="1053"/>
                    </a:cubicBezTo>
                    <a:cubicBezTo>
                      <a:pt x="1347" y="1729"/>
                      <a:pt x="2182" y="2423"/>
                      <a:pt x="2868" y="3258"/>
                    </a:cubicBezTo>
                    <a:cubicBezTo>
                      <a:pt x="2993" y="3410"/>
                      <a:pt x="3140" y="3474"/>
                      <a:pt x="3284" y="3474"/>
                    </a:cubicBezTo>
                    <a:cubicBezTo>
                      <a:pt x="3739" y="3474"/>
                      <a:pt x="4162" y="2835"/>
                      <a:pt x="3769" y="2356"/>
                    </a:cubicBezTo>
                    <a:cubicBezTo>
                      <a:pt x="3084" y="1522"/>
                      <a:pt x="2249" y="827"/>
                      <a:pt x="1409" y="152"/>
                    </a:cubicBezTo>
                    <a:cubicBezTo>
                      <a:pt x="1276" y="46"/>
                      <a:pt x="1132" y="1"/>
                      <a:pt x="992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2152;p45">
                <a:extLst>
                  <a:ext uri="{FF2B5EF4-FFF2-40B4-BE49-F238E27FC236}">
                    <a16:creationId xmlns:a16="http://schemas.microsoft.com/office/drawing/2014/main" id="{388CA346-1555-4167-A7D9-42803B32C739}"/>
                  </a:ext>
                </a:extLst>
              </p:cNvPr>
              <p:cNvSpPr/>
              <p:nvPr/>
            </p:nvSpPr>
            <p:spPr>
              <a:xfrm>
                <a:off x="3105800" y="2901100"/>
                <a:ext cx="116625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4665" h="2376" extrusionOk="0">
                    <a:moveTo>
                      <a:pt x="986" y="1"/>
                    </a:moveTo>
                    <a:cubicBezTo>
                      <a:pt x="395" y="1"/>
                      <a:pt x="1" y="861"/>
                      <a:pt x="636" y="1171"/>
                    </a:cubicBezTo>
                    <a:cubicBezTo>
                      <a:pt x="1601" y="1643"/>
                      <a:pt x="2607" y="2001"/>
                      <a:pt x="3624" y="2339"/>
                    </a:cubicBezTo>
                    <a:cubicBezTo>
                      <a:pt x="3698" y="2364"/>
                      <a:pt x="3768" y="2375"/>
                      <a:pt x="3834" y="2375"/>
                    </a:cubicBezTo>
                    <a:cubicBezTo>
                      <a:pt x="4456" y="2375"/>
                      <a:pt x="4664" y="1345"/>
                      <a:pt x="3963" y="1112"/>
                    </a:cubicBezTo>
                    <a:cubicBezTo>
                      <a:pt x="3051" y="807"/>
                      <a:pt x="2146" y="495"/>
                      <a:pt x="1280" y="72"/>
                    </a:cubicBezTo>
                    <a:cubicBezTo>
                      <a:pt x="1179" y="22"/>
                      <a:pt x="1080" y="1"/>
                      <a:pt x="98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2153;p45">
                <a:extLst>
                  <a:ext uri="{FF2B5EF4-FFF2-40B4-BE49-F238E27FC236}">
                    <a16:creationId xmlns:a16="http://schemas.microsoft.com/office/drawing/2014/main" id="{68FBD031-CE7A-4EC5-B745-A72B36437EA3}"/>
                  </a:ext>
                </a:extLst>
              </p:cNvPr>
              <p:cNvSpPr/>
              <p:nvPr/>
            </p:nvSpPr>
            <p:spPr>
              <a:xfrm>
                <a:off x="2597825" y="3250950"/>
                <a:ext cx="566275" cy="449525"/>
              </a:xfrm>
              <a:custGeom>
                <a:avLst/>
                <a:gdLst/>
                <a:ahLst/>
                <a:cxnLst/>
                <a:rect l="l" t="t" r="r" b="b"/>
                <a:pathLst>
                  <a:path w="22651" h="17981" extrusionOk="0">
                    <a:moveTo>
                      <a:pt x="15479" y="1"/>
                    </a:moveTo>
                    <a:cubicBezTo>
                      <a:pt x="14995" y="1"/>
                      <a:pt x="14561" y="640"/>
                      <a:pt x="15001" y="1094"/>
                    </a:cubicBezTo>
                    <a:cubicBezTo>
                      <a:pt x="16068" y="2197"/>
                      <a:pt x="17097" y="3327"/>
                      <a:pt x="18058" y="4524"/>
                    </a:cubicBezTo>
                    <a:cubicBezTo>
                      <a:pt x="20203" y="7200"/>
                      <a:pt x="20539" y="9356"/>
                      <a:pt x="18326" y="11970"/>
                    </a:cubicBezTo>
                    <a:cubicBezTo>
                      <a:pt x="16741" y="13842"/>
                      <a:pt x="14764" y="16381"/>
                      <a:pt x="12441" y="16381"/>
                    </a:cubicBezTo>
                    <a:cubicBezTo>
                      <a:pt x="11659" y="16381"/>
                      <a:pt x="10837" y="16093"/>
                      <a:pt x="9977" y="15393"/>
                    </a:cubicBezTo>
                    <a:cubicBezTo>
                      <a:pt x="8460" y="14157"/>
                      <a:pt x="7101" y="12800"/>
                      <a:pt x="5549" y="11600"/>
                    </a:cubicBezTo>
                    <a:cubicBezTo>
                      <a:pt x="3159" y="9759"/>
                      <a:pt x="2603" y="8279"/>
                      <a:pt x="4369" y="5334"/>
                    </a:cubicBezTo>
                    <a:cubicBezTo>
                      <a:pt x="5020" y="4249"/>
                      <a:pt x="5853" y="3395"/>
                      <a:pt x="6396" y="2225"/>
                    </a:cubicBezTo>
                    <a:cubicBezTo>
                      <a:pt x="6631" y="1718"/>
                      <a:pt x="6187" y="1253"/>
                      <a:pt x="5773" y="1253"/>
                    </a:cubicBezTo>
                    <a:cubicBezTo>
                      <a:pt x="5585" y="1253"/>
                      <a:pt x="5403" y="1349"/>
                      <a:pt x="5295" y="1582"/>
                    </a:cubicBezTo>
                    <a:lnTo>
                      <a:pt x="5293" y="1583"/>
                    </a:lnTo>
                    <a:cubicBezTo>
                      <a:pt x="3869" y="4647"/>
                      <a:pt x="1" y="7425"/>
                      <a:pt x="2810" y="10900"/>
                    </a:cubicBezTo>
                    <a:cubicBezTo>
                      <a:pt x="4285" y="12726"/>
                      <a:pt x="6624" y="14085"/>
                      <a:pt x="8361" y="15649"/>
                    </a:cubicBezTo>
                    <a:cubicBezTo>
                      <a:pt x="9448" y="16630"/>
                      <a:pt x="10684" y="17826"/>
                      <a:pt x="12227" y="17966"/>
                    </a:cubicBezTo>
                    <a:cubicBezTo>
                      <a:pt x="12336" y="17976"/>
                      <a:pt x="12443" y="17980"/>
                      <a:pt x="12549" y="17980"/>
                    </a:cubicBezTo>
                    <a:cubicBezTo>
                      <a:pt x="14183" y="17980"/>
                      <a:pt x="15407" y="16833"/>
                      <a:pt x="16532" y="15740"/>
                    </a:cubicBezTo>
                    <a:cubicBezTo>
                      <a:pt x="18070" y="14245"/>
                      <a:pt x="20017" y="12475"/>
                      <a:pt x="20894" y="10464"/>
                    </a:cubicBezTo>
                    <a:cubicBezTo>
                      <a:pt x="22651" y="6425"/>
                      <a:pt x="18432" y="2806"/>
                      <a:pt x="15903" y="193"/>
                    </a:cubicBezTo>
                    <a:cubicBezTo>
                      <a:pt x="15772" y="58"/>
                      <a:pt x="15623" y="1"/>
                      <a:pt x="1547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2154;p45">
                <a:extLst>
                  <a:ext uri="{FF2B5EF4-FFF2-40B4-BE49-F238E27FC236}">
                    <a16:creationId xmlns:a16="http://schemas.microsoft.com/office/drawing/2014/main" id="{63736E0D-60F3-46AC-B7FC-7AA90D78CDFB}"/>
                  </a:ext>
                </a:extLst>
              </p:cNvPr>
              <p:cNvSpPr/>
              <p:nvPr/>
            </p:nvSpPr>
            <p:spPr>
              <a:xfrm>
                <a:off x="2824475" y="3629625"/>
                <a:ext cx="191375" cy="157325"/>
              </a:xfrm>
              <a:custGeom>
                <a:avLst/>
                <a:gdLst/>
                <a:ahLst/>
                <a:cxnLst/>
                <a:rect l="l" t="t" r="r" b="b"/>
                <a:pathLst>
                  <a:path w="7655" h="6293" extrusionOk="0">
                    <a:moveTo>
                      <a:pt x="6851" y="1"/>
                    </a:moveTo>
                    <a:cubicBezTo>
                      <a:pt x="6532" y="1"/>
                      <a:pt x="6216" y="205"/>
                      <a:pt x="6220" y="616"/>
                    </a:cubicBezTo>
                    <a:cubicBezTo>
                      <a:pt x="6230" y="2085"/>
                      <a:pt x="6332" y="3550"/>
                      <a:pt x="6367" y="5018"/>
                    </a:cubicBezTo>
                    <a:lnTo>
                      <a:pt x="6367" y="5018"/>
                    </a:lnTo>
                    <a:cubicBezTo>
                      <a:pt x="4784" y="5016"/>
                      <a:pt x="3201" y="5002"/>
                      <a:pt x="1620" y="4903"/>
                    </a:cubicBezTo>
                    <a:lnTo>
                      <a:pt x="1620" y="4903"/>
                    </a:lnTo>
                    <a:cubicBezTo>
                      <a:pt x="1548" y="3728"/>
                      <a:pt x="1572" y="2552"/>
                      <a:pt x="1330" y="1391"/>
                    </a:cubicBezTo>
                    <a:cubicBezTo>
                      <a:pt x="1263" y="1071"/>
                      <a:pt x="1028" y="933"/>
                      <a:pt x="780" y="933"/>
                    </a:cubicBezTo>
                    <a:cubicBezTo>
                      <a:pt x="405" y="933"/>
                      <a:pt x="1" y="1248"/>
                      <a:pt x="101" y="1730"/>
                    </a:cubicBezTo>
                    <a:cubicBezTo>
                      <a:pt x="359" y="2971"/>
                      <a:pt x="270" y="4241"/>
                      <a:pt x="394" y="5498"/>
                    </a:cubicBezTo>
                    <a:cubicBezTo>
                      <a:pt x="429" y="5863"/>
                      <a:pt x="657" y="6107"/>
                      <a:pt x="1031" y="6137"/>
                    </a:cubicBezTo>
                    <a:cubicBezTo>
                      <a:pt x="3023" y="6287"/>
                      <a:pt x="5018" y="6293"/>
                      <a:pt x="7014" y="6293"/>
                    </a:cubicBezTo>
                    <a:cubicBezTo>
                      <a:pt x="7358" y="6293"/>
                      <a:pt x="7654" y="6002"/>
                      <a:pt x="7652" y="5656"/>
                    </a:cubicBezTo>
                    <a:cubicBezTo>
                      <a:pt x="7638" y="3974"/>
                      <a:pt x="7507" y="2298"/>
                      <a:pt x="7494" y="616"/>
                    </a:cubicBezTo>
                    <a:cubicBezTo>
                      <a:pt x="7491" y="206"/>
                      <a:pt x="7170" y="1"/>
                      <a:pt x="685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2155;p45">
                <a:extLst>
                  <a:ext uri="{FF2B5EF4-FFF2-40B4-BE49-F238E27FC236}">
                    <a16:creationId xmlns:a16="http://schemas.microsoft.com/office/drawing/2014/main" id="{6302464C-CDFD-4EA7-8D1C-CA23A30198AA}"/>
                  </a:ext>
                </a:extLst>
              </p:cNvPr>
              <p:cNvSpPr/>
              <p:nvPr/>
            </p:nvSpPr>
            <p:spPr>
              <a:xfrm>
                <a:off x="2335150" y="2829775"/>
                <a:ext cx="452700" cy="1858225"/>
              </a:xfrm>
              <a:custGeom>
                <a:avLst/>
                <a:gdLst/>
                <a:ahLst/>
                <a:cxnLst/>
                <a:rect l="l" t="t" r="r" b="b"/>
                <a:pathLst>
                  <a:path w="18108" h="74329" extrusionOk="0">
                    <a:moveTo>
                      <a:pt x="10381" y="0"/>
                    </a:moveTo>
                    <a:cubicBezTo>
                      <a:pt x="10323" y="0"/>
                      <a:pt x="10262" y="8"/>
                      <a:pt x="10198" y="26"/>
                    </a:cubicBezTo>
                    <a:cubicBezTo>
                      <a:pt x="0" y="2844"/>
                      <a:pt x="2457" y="18432"/>
                      <a:pt x="4474" y="25962"/>
                    </a:cubicBezTo>
                    <a:cubicBezTo>
                      <a:pt x="6520" y="33598"/>
                      <a:pt x="10273" y="40605"/>
                      <a:pt x="12558" y="48154"/>
                    </a:cubicBezTo>
                    <a:cubicBezTo>
                      <a:pt x="15062" y="56430"/>
                      <a:pt x="16462" y="65082"/>
                      <a:pt x="16816" y="73713"/>
                    </a:cubicBezTo>
                    <a:cubicBezTo>
                      <a:pt x="16832" y="74123"/>
                      <a:pt x="17161" y="74328"/>
                      <a:pt x="17480" y="74328"/>
                    </a:cubicBezTo>
                    <a:cubicBezTo>
                      <a:pt x="17798" y="74328"/>
                      <a:pt x="18107" y="74124"/>
                      <a:pt x="18091" y="73713"/>
                    </a:cubicBezTo>
                    <a:cubicBezTo>
                      <a:pt x="17572" y="61030"/>
                      <a:pt x="14599" y="49036"/>
                      <a:pt x="9838" y="37313"/>
                    </a:cubicBezTo>
                    <a:cubicBezTo>
                      <a:pt x="7085" y="30537"/>
                      <a:pt x="4518" y="23581"/>
                      <a:pt x="4184" y="16200"/>
                    </a:cubicBezTo>
                    <a:cubicBezTo>
                      <a:pt x="3935" y="10693"/>
                      <a:pt x="4107" y="3032"/>
                      <a:pt x="10536" y="1255"/>
                    </a:cubicBezTo>
                    <a:cubicBezTo>
                      <a:pt x="11261" y="1054"/>
                      <a:pt x="11037" y="0"/>
                      <a:pt x="1038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2156;p45">
                <a:extLst>
                  <a:ext uri="{FF2B5EF4-FFF2-40B4-BE49-F238E27FC236}">
                    <a16:creationId xmlns:a16="http://schemas.microsoft.com/office/drawing/2014/main" id="{C8841F48-78FF-4B64-AC53-388C0FB777CB}"/>
                  </a:ext>
                </a:extLst>
              </p:cNvPr>
              <p:cNvSpPr/>
              <p:nvPr/>
            </p:nvSpPr>
            <p:spPr>
              <a:xfrm>
                <a:off x="3085400" y="2774650"/>
                <a:ext cx="254075" cy="1917100"/>
              </a:xfrm>
              <a:custGeom>
                <a:avLst/>
                <a:gdLst/>
                <a:ahLst/>
                <a:cxnLst/>
                <a:rect l="l" t="t" r="r" b="b"/>
                <a:pathLst>
                  <a:path w="10163" h="76684" extrusionOk="0">
                    <a:moveTo>
                      <a:pt x="2487" y="0"/>
                    </a:moveTo>
                    <a:cubicBezTo>
                      <a:pt x="1748" y="0"/>
                      <a:pt x="1778" y="1199"/>
                      <a:pt x="2562" y="1277"/>
                    </a:cubicBezTo>
                    <a:lnTo>
                      <a:pt x="2562" y="1279"/>
                    </a:lnTo>
                    <a:cubicBezTo>
                      <a:pt x="10162" y="2051"/>
                      <a:pt x="7563" y="17987"/>
                      <a:pt x="7023" y="22591"/>
                    </a:cubicBezTo>
                    <a:cubicBezTo>
                      <a:pt x="6192" y="29674"/>
                      <a:pt x="4305" y="36551"/>
                      <a:pt x="3125" y="43573"/>
                    </a:cubicBezTo>
                    <a:cubicBezTo>
                      <a:pt x="1308" y="54363"/>
                      <a:pt x="558" y="65740"/>
                      <a:pt x="4153" y="76245"/>
                    </a:cubicBezTo>
                    <a:cubicBezTo>
                      <a:pt x="4257" y="76551"/>
                      <a:pt x="4514" y="76683"/>
                      <a:pt x="4769" y="76683"/>
                    </a:cubicBezTo>
                    <a:cubicBezTo>
                      <a:pt x="5158" y="76683"/>
                      <a:pt x="5543" y="76376"/>
                      <a:pt x="5382" y="75906"/>
                    </a:cubicBezTo>
                    <a:cubicBezTo>
                      <a:pt x="0" y="60176"/>
                      <a:pt x="4696" y="44208"/>
                      <a:pt x="7421" y="28504"/>
                    </a:cubicBezTo>
                    <a:cubicBezTo>
                      <a:pt x="8652" y="21409"/>
                      <a:pt x="9608" y="13774"/>
                      <a:pt x="8456" y="6606"/>
                    </a:cubicBezTo>
                    <a:cubicBezTo>
                      <a:pt x="7862" y="2912"/>
                      <a:pt x="6485" y="400"/>
                      <a:pt x="2562" y="4"/>
                    </a:cubicBezTo>
                    <a:cubicBezTo>
                      <a:pt x="2536" y="1"/>
                      <a:pt x="2511" y="0"/>
                      <a:pt x="248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2157;p45">
                <a:extLst>
                  <a:ext uri="{FF2B5EF4-FFF2-40B4-BE49-F238E27FC236}">
                    <a16:creationId xmlns:a16="http://schemas.microsoft.com/office/drawing/2014/main" id="{3FC34820-1FC2-48E5-8B74-6ABF0010FD58}"/>
                  </a:ext>
                </a:extLst>
              </p:cNvPr>
              <p:cNvSpPr/>
              <p:nvPr/>
            </p:nvSpPr>
            <p:spPr>
              <a:xfrm>
                <a:off x="2730675" y="3751875"/>
                <a:ext cx="156725" cy="932525"/>
              </a:xfrm>
              <a:custGeom>
                <a:avLst/>
                <a:gdLst/>
                <a:ahLst/>
                <a:cxnLst/>
                <a:rect l="l" t="t" r="r" b="b"/>
                <a:pathLst>
                  <a:path w="6269" h="37301" extrusionOk="0">
                    <a:moveTo>
                      <a:pt x="4627" y="0"/>
                    </a:moveTo>
                    <a:cubicBezTo>
                      <a:pt x="4372" y="0"/>
                      <a:pt x="4116" y="133"/>
                      <a:pt x="4011" y="438"/>
                    </a:cubicBezTo>
                    <a:cubicBezTo>
                      <a:pt x="0" y="12100"/>
                      <a:pt x="2913" y="25063"/>
                      <a:pt x="4956" y="36840"/>
                    </a:cubicBezTo>
                    <a:cubicBezTo>
                      <a:pt x="5011" y="37162"/>
                      <a:pt x="5240" y="37301"/>
                      <a:pt x="5486" y="37301"/>
                    </a:cubicBezTo>
                    <a:cubicBezTo>
                      <a:pt x="5857" y="37301"/>
                      <a:pt x="6268" y="36984"/>
                      <a:pt x="6184" y="36502"/>
                    </a:cubicBezTo>
                    <a:cubicBezTo>
                      <a:pt x="4183" y="24959"/>
                      <a:pt x="1305" y="12214"/>
                      <a:pt x="5240" y="778"/>
                    </a:cubicBezTo>
                    <a:cubicBezTo>
                      <a:pt x="5401" y="308"/>
                      <a:pt x="5016" y="0"/>
                      <a:pt x="462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2158;p45">
                <a:extLst>
                  <a:ext uri="{FF2B5EF4-FFF2-40B4-BE49-F238E27FC236}">
                    <a16:creationId xmlns:a16="http://schemas.microsoft.com/office/drawing/2014/main" id="{FE34CE80-9B5E-426A-A007-4F3D0BA2F4CA}"/>
                  </a:ext>
                </a:extLst>
              </p:cNvPr>
              <p:cNvSpPr/>
              <p:nvPr/>
            </p:nvSpPr>
            <p:spPr>
              <a:xfrm>
                <a:off x="2975900" y="3752175"/>
                <a:ext cx="100175" cy="936225"/>
              </a:xfrm>
              <a:custGeom>
                <a:avLst/>
                <a:gdLst/>
                <a:ahLst/>
                <a:cxnLst/>
                <a:rect l="l" t="t" r="r" b="b"/>
                <a:pathLst>
                  <a:path w="4007" h="37449" extrusionOk="0">
                    <a:moveTo>
                      <a:pt x="774" y="1"/>
                    </a:moveTo>
                    <a:cubicBezTo>
                      <a:pt x="379" y="1"/>
                      <a:pt x="1" y="303"/>
                      <a:pt x="185" y="765"/>
                    </a:cubicBezTo>
                    <a:lnTo>
                      <a:pt x="185" y="766"/>
                    </a:lnTo>
                    <a:cubicBezTo>
                      <a:pt x="2725" y="7118"/>
                      <a:pt x="1918" y="14361"/>
                      <a:pt x="1914" y="21073"/>
                    </a:cubicBezTo>
                    <a:cubicBezTo>
                      <a:pt x="1914" y="26464"/>
                      <a:pt x="1022" y="31402"/>
                      <a:pt x="185" y="36647"/>
                    </a:cubicBezTo>
                    <a:cubicBezTo>
                      <a:pt x="108" y="37131"/>
                      <a:pt x="522" y="37448"/>
                      <a:pt x="893" y="37448"/>
                    </a:cubicBezTo>
                    <a:cubicBezTo>
                      <a:pt x="1137" y="37448"/>
                      <a:pt x="1363" y="37309"/>
                      <a:pt x="1415" y="36988"/>
                    </a:cubicBezTo>
                    <a:cubicBezTo>
                      <a:pt x="2279" y="31567"/>
                      <a:pt x="3184" y="26645"/>
                      <a:pt x="3189" y="21073"/>
                    </a:cubicBezTo>
                    <a:cubicBezTo>
                      <a:pt x="3196" y="14231"/>
                      <a:pt x="4007" y="6909"/>
                      <a:pt x="1415" y="426"/>
                    </a:cubicBezTo>
                    <a:cubicBezTo>
                      <a:pt x="1296" y="129"/>
                      <a:pt x="1031" y="1"/>
                      <a:pt x="77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2159;p45">
                <a:extLst>
                  <a:ext uri="{FF2B5EF4-FFF2-40B4-BE49-F238E27FC236}">
                    <a16:creationId xmlns:a16="http://schemas.microsoft.com/office/drawing/2014/main" id="{901E41DD-0338-413B-878B-15C024FB7370}"/>
                  </a:ext>
                </a:extLst>
              </p:cNvPr>
              <p:cNvSpPr/>
              <p:nvPr/>
            </p:nvSpPr>
            <p:spPr>
              <a:xfrm>
                <a:off x="490375" y="1655425"/>
                <a:ext cx="2120325" cy="1760650"/>
              </a:xfrm>
              <a:custGeom>
                <a:avLst/>
                <a:gdLst/>
                <a:ahLst/>
                <a:cxnLst/>
                <a:rect l="l" t="t" r="r" b="b"/>
                <a:pathLst>
                  <a:path w="84813" h="70426" extrusionOk="0">
                    <a:moveTo>
                      <a:pt x="14845" y="0"/>
                    </a:moveTo>
                    <a:cubicBezTo>
                      <a:pt x="12305" y="0"/>
                      <a:pt x="9928" y="3147"/>
                      <a:pt x="8311" y="4911"/>
                    </a:cubicBezTo>
                    <a:cubicBezTo>
                      <a:pt x="6219" y="7196"/>
                      <a:pt x="2357" y="9301"/>
                      <a:pt x="937" y="11942"/>
                    </a:cubicBezTo>
                    <a:cubicBezTo>
                      <a:pt x="0" y="13679"/>
                      <a:pt x="802" y="15419"/>
                      <a:pt x="1359" y="17203"/>
                    </a:cubicBezTo>
                    <a:cubicBezTo>
                      <a:pt x="3839" y="25145"/>
                      <a:pt x="8576" y="31828"/>
                      <a:pt x="13936" y="38090"/>
                    </a:cubicBezTo>
                    <a:cubicBezTo>
                      <a:pt x="26128" y="52338"/>
                      <a:pt x="40313" y="63035"/>
                      <a:pt x="57535" y="70369"/>
                    </a:cubicBezTo>
                    <a:cubicBezTo>
                      <a:pt x="57628" y="70408"/>
                      <a:pt x="57719" y="70426"/>
                      <a:pt x="57806" y="70426"/>
                    </a:cubicBezTo>
                    <a:cubicBezTo>
                      <a:pt x="58420" y="70426"/>
                      <a:pt x="58838" y="69549"/>
                      <a:pt x="58179" y="69269"/>
                    </a:cubicBezTo>
                    <a:cubicBezTo>
                      <a:pt x="42135" y="62437"/>
                      <a:pt x="28874" y="52742"/>
                      <a:pt x="17149" y="39810"/>
                    </a:cubicBezTo>
                    <a:cubicBezTo>
                      <a:pt x="11413" y="33487"/>
                      <a:pt x="6007" y="26653"/>
                      <a:pt x="3134" y="18516"/>
                    </a:cubicBezTo>
                    <a:cubicBezTo>
                      <a:pt x="2121" y="15649"/>
                      <a:pt x="1628" y="13737"/>
                      <a:pt x="3502" y="11212"/>
                    </a:cubicBezTo>
                    <a:cubicBezTo>
                      <a:pt x="4512" y="9853"/>
                      <a:pt x="6399" y="8810"/>
                      <a:pt x="7597" y="7591"/>
                    </a:cubicBezTo>
                    <a:cubicBezTo>
                      <a:pt x="9223" y="5937"/>
                      <a:pt x="11478" y="2199"/>
                      <a:pt x="13765" y="1560"/>
                    </a:cubicBezTo>
                    <a:cubicBezTo>
                      <a:pt x="13967" y="1504"/>
                      <a:pt x="14169" y="1477"/>
                      <a:pt x="14369" y="1477"/>
                    </a:cubicBezTo>
                    <a:cubicBezTo>
                      <a:pt x="17204" y="1477"/>
                      <a:pt x="19758" y="6836"/>
                      <a:pt x="21084" y="8780"/>
                    </a:cubicBezTo>
                    <a:cubicBezTo>
                      <a:pt x="22943" y="11505"/>
                      <a:pt x="24912" y="14146"/>
                      <a:pt x="26992" y="16701"/>
                    </a:cubicBezTo>
                    <a:cubicBezTo>
                      <a:pt x="31715" y="22527"/>
                      <a:pt x="36955" y="27940"/>
                      <a:pt x="43031" y="32363"/>
                    </a:cubicBezTo>
                    <a:cubicBezTo>
                      <a:pt x="49959" y="37406"/>
                      <a:pt x="57339" y="42432"/>
                      <a:pt x="65095" y="46116"/>
                    </a:cubicBezTo>
                    <a:cubicBezTo>
                      <a:pt x="69312" y="48120"/>
                      <a:pt x="72932" y="48762"/>
                      <a:pt x="76810" y="48762"/>
                    </a:cubicBezTo>
                    <a:cubicBezTo>
                      <a:pt x="79063" y="48762"/>
                      <a:pt x="81403" y="48545"/>
                      <a:pt x="83999" y="48252"/>
                    </a:cubicBezTo>
                    <a:cubicBezTo>
                      <a:pt x="84777" y="48164"/>
                      <a:pt x="84813" y="46973"/>
                      <a:pt x="84082" y="46973"/>
                    </a:cubicBezTo>
                    <a:cubicBezTo>
                      <a:pt x="84055" y="46973"/>
                      <a:pt x="84028" y="46974"/>
                      <a:pt x="83999" y="46977"/>
                    </a:cubicBezTo>
                    <a:lnTo>
                      <a:pt x="84001" y="46977"/>
                    </a:lnTo>
                    <a:cubicBezTo>
                      <a:pt x="81276" y="47286"/>
                      <a:pt x="78783" y="47647"/>
                      <a:pt x="76265" y="47647"/>
                    </a:cubicBezTo>
                    <a:cubicBezTo>
                      <a:pt x="74247" y="47647"/>
                      <a:pt x="72213" y="47415"/>
                      <a:pt x="70031" y="46737"/>
                    </a:cubicBezTo>
                    <a:cubicBezTo>
                      <a:pt x="65039" y="45187"/>
                      <a:pt x="60392" y="42239"/>
                      <a:pt x="55980" y="39489"/>
                    </a:cubicBezTo>
                    <a:cubicBezTo>
                      <a:pt x="47250" y="34051"/>
                      <a:pt x="38903" y="28214"/>
                      <a:pt x="31962" y="20561"/>
                    </a:cubicBezTo>
                    <a:cubicBezTo>
                      <a:pt x="28418" y="16654"/>
                      <a:pt x="25165" y="12489"/>
                      <a:pt x="22186" y="8136"/>
                    </a:cubicBezTo>
                    <a:cubicBezTo>
                      <a:pt x="20691" y="5953"/>
                      <a:pt x="19029" y="2367"/>
                      <a:pt x="16856" y="724"/>
                    </a:cubicBezTo>
                    <a:cubicBezTo>
                      <a:pt x="16182" y="214"/>
                      <a:pt x="15508" y="0"/>
                      <a:pt x="148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2160;p45">
                <a:extLst>
                  <a:ext uri="{FF2B5EF4-FFF2-40B4-BE49-F238E27FC236}">
                    <a16:creationId xmlns:a16="http://schemas.microsoft.com/office/drawing/2014/main" id="{BC1EE626-569A-4995-A97C-1DDC1384F6D9}"/>
                  </a:ext>
                </a:extLst>
              </p:cNvPr>
              <p:cNvSpPr/>
              <p:nvPr/>
            </p:nvSpPr>
            <p:spPr>
              <a:xfrm>
                <a:off x="1739775" y="3389500"/>
                <a:ext cx="216075" cy="1251275"/>
              </a:xfrm>
              <a:custGeom>
                <a:avLst/>
                <a:gdLst/>
                <a:ahLst/>
                <a:cxnLst/>
                <a:rect l="l" t="t" r="r" b="b"/>
                <a:pathLst>
                  <a:path w="8643" h="50051" extrusionOk="0">
                    <a:moveTo>
                      <a:pt x="7868" y="0"/>
                    </a:moveTo>
                    <a:cubicBezTo>
                      <a:pt x="7615" y="0"/>
                      <a:pt x="7364" y="135"/>
                      <a:pt x="7268" y="445"/>
                    </a:cubicBezTo>
                    <a:cubicBezTo>
                      <a:pt x="4738" y="8592"/>
                      <a:pt x="3764" y="16950"/>
                      <a:pt x="2579" y="25360"/>
                    </a:cubicBezTo>
                    <a:cubicBezTo>
                      <a:pt x="1453" y="33352"/>
                      <a:pt x="1" y="41343"/>
                      <a:pt x="1" y="49434"/>
                    </a:cubicBezTo>
                    <a:cubicBezTo>
                      <a:pt x="1" y="49845"/>
                      <a:pt x="320" y="50050"/>
                      <a:pt x="638" y="50050"/>
                    </a:cubicBezTo>
                    <a:cubicBezTo>
                      <a:pt x="956" y="50050"/>
                      <a:pt x="1274" y="49845"/>
                      <a:pt x="1274" y="49434"/>
                    </a:cubicBezTo>
                    <a:cubicBezTo>
                      <a:pt x="1274" y="40804"/>
                      <a:pt x="2926" y="32301"/>
                      <a:pt x="4087" y="23777"/>
                    </a:cubicBezTo>
                    <a:cubicBezTo>
                      <a:pt x="5146" y="15989"/>
                      <a:pt x="6158" y="8312"/>
                      <a:pt x="8496" y="785"/>
                    </a:cubicBezTo>
                    <a:cubicBezTo>
                      <a:pt x="8643" y="311"/>
                      <a:pt x="8253" y="0"/>
                      <a:pt x="78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2161;p45">
                <a:extLst>
                  <a:ext uri="{FF2B5EF4-FFF2-40B4-BE49-F238E27FC236}">
                    <a16:creationId xmlns:a16="http://schemas.microsoft.com/office/drawing/2014/main" id="{69BE758C-B796-42D4-94A4-659E39C13C03}"/>
                  </a:ext>
                </a:extLst>
              </p:cNvPr>
              <p:cNvSpPr/>
              <p:nvPr/>
            </p:nvSpPr>
            <p:spPr>
              <a:xfrm>
                <a:off x="560650" y="1790825"/>
                <a:ext cx="452550" cy="402325"/>
              </a:xfrm>
              <a:custGeom>
                <a:avLst/>
                <a:gdLst/>
                <a:ahLst/>
                <a:cxnLst/>
                <a:rect l="l" t="t" r="r" b="b"/>
                <a:pathLst>
                  <a:path w="18102" h="16093" extrusionOk="0">
                    <a:moveTo>
                      <a:pt x="17219" y="1"/>
                    </a:moveTo>
                    <a:cubicBezTo>
                      <a:pt x="17026" y="1"/>
                      <a:pt x="16832" y="89"/>
                      <a:pt x="16700" y="302"/>
                    </a:cubicBezTo>
                    <a:cubicBezTo>
                      <a:pt x="14794" y="3380"/>
                      <a:pt x="11573" y="5472"/>
                      <a:pt x="8756" y="7634"/>
                    </a:cubicBezTo>
                    <a:cubicBezTo>
                      <a:pt x="5854" y="9863"/>
                      <a:pt x="3534" y="12762"/>
                      <a:pt x="551" y="14876"/>
                    </a:cubicBezTo>
                    <a:cubicBezTo>
                      <a:pt x="0" y="15266"/>
                      <a:pt x="343" y="16093"/>
                      <a:pt x="859" y="16093"/>
                    </a:cubicBezTo>
                    <a:cubicBezTo>
                      <a:pt x="966" y="16093"/>
                      <a:pt x="1080" y="16058"/>
                      <a:pt x="1195" y="15976"/>
                    </a:cubicBezTo>
                    <a:cubicBezTo>
                      <a:pt x="4660" y="13517"/>
                      <a:pt x="7450" y="10224"/>
                      <a:pt x="10841" y="7639"/>
                    </a:cubicBezTo>
                    <a:cubicBezTo>
                      <a:pt x="13402" y="5687"/>
                      <a:pt x="16083" y="3720"/>
                      <a:pt x="17802" y="944"/>
                    </a:cubicBezTo>
                    <a:cubicBezTo>
                      <a:pt x="18101" y="459"/>
                      <a:pt x="17661" y="1"/>
                      <a:pt x="1721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2162;p45">
                <a:extLst>
                  <a:ext uri="{FF2B5EF4-FFF2-40B4-BE49-F238E27FC236}">
                    <a16:creationId xmlns:a16="http://schemas.microsoft.com/office/drawing/2014/main" id="{D6281F13-4012-4806-BD2E-90E2AA8FDDAB}"/>
                  </a:ext>
                </a:extLst>
              </p:cNvPr>
              <p:cNvSpPr/>
              <p:nvPr/>
            </p:nvSpPr>
            <p:spPr>
              <a:xfrm>
                <a:off x="598500" y="1862075"/>
                <a:ext cx="454675" cy="392875"/>
              </a:xfrm>
              <a:custGeom>
                <a:avLst/>
                <a:gdLst/>
                <a:ahLst/>
                <a:cxnLst/>
                <a:rect l="l" t="t" r="r" b="b"/>
                <a:pathLst>
                  <a:path w="18187" h="15715" extrusionOk="0">
                    <a:moveTo>
                      <a:pt x="17292" y="0"/>
                    </a:moveTo>
                    <a:cubicBezTo>
                      <a:pt x="17097" y="0"/>
                      <a:pt x="16900" y="84"/>
                      <a:pt x="16761" y="286"/>
                    </a:cubicBezTo>
                    <a:cubicBezTo>
                      <a:pt x="14755" y="3200"/>
                      <a:pt x="11632" y="5012"/>
                      <a:pt x="8898" y="7158"/>
                    </a:cubicBezTo>
                    <a:cubicBezTo>
                      <a:pt x="5945" y="9478"/>
                      <a:pt x="3288" y="12154"/>
                      <a:pt x="480" y="14645"/>
                    </a:cubicBezTo>
                    <a:cubicBezTo>
                      <a:pt x="0" y="15071"/>
                      <a:pt x="448" y="15714"/>
                      <a:pt x="959" y="15714"/>
                    </a:cubicBezTo>
                    <a:cubicBezTo>
                      <a:pt x="1101" y="15714"/>
                      <a:pt x="1248" y="15664"/>
                      <a:pt x="1382" y="15546"/>
                    </a:cubicBezTo>
                    <a:lnTo>
                      <a:pt x="1383" y="15546"/>
                    </a:lnTo>
                    <a:cubicBezTo>
                      <a:pt x="4636" y="12659"/>
                      <a:pt x="7725" y="9617"/>
                      <a:pt x="11211" y="7004"/>
                    </a:cubicBezTo>
                    <a:cubicBezTo>
                      <a:pt x="13636" y="5186"/>
                      <a:pt x="16121" y="3460"/>
                      <a:pt x="17861" y="929"/>
                    </a:cubicBezTo>
                    <a:cubicBezTo>
                      <a:pt x="18187" y="455"/>
                      <a:pt x="17745" y="0"/>
                      <a:pt x="172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2163;p45">
                <a:extLst>
                  <a:ext uri="{FF2B5EF4-FFF2-40B4-BE49-F238E27FC236}">
                    <a16:creationId xmlns:a16="http://schemas.microsoft.com/office/drawing/2014/main" id="{AB3D944E-1B35-4182-AA43-AA35CEAADBB8}"/>
                  </a:ext>
                </a:extLst>
              </p:cNvPr>
              <p:cNvSpPr/>
              <p:nvPr/>
            </p:nvSpPr>
            <p:spPr>
              <a:xfrm>
                <a:off x="205475" y="1333375"/>
                <a:ext cx="579725" cy="574850"/>
              </a:xfrm>
              <a:custGeom>
                <a:avLst/>
                <a:gdLst/>
                <a:ahLst/>
                <a:cxnLst/>
                <a:rect l="l" t="t" r="r" b="b"/>
                <a:pathLst>
                  <a:path w="23189" h="22994" extrusionOk="0">
                    <a:moveTo>
                      <a:pt x="8964" y="0"/>
                    </a:moveTo>
                    <a:cubicBezTo>
                      <a:pt x="8743" y="0"/>
                      <a:pt x="8534" y="71"/>
                      <a:pt x="8342" y="224"/>
                    </a:cubicBezTo>
                    <a:cubicBezTo>
                      <a:pt x="7311" y="1044"/>
                      <a:pt x="7508" y="2584"/>
                      <a:pt x="8217" y="4296"/>
                    </a:cubicBezTo>
                    <a:lnTo>
                      <a:pt x="8217" y="4296"/>
                    </a:lnTo>
                    <a:cubicBezTo>
                      <a:pt x="6692" y="2712"/>
                      <a:pt x="5147" y="1485"/>
                      <a:pt x="3967" y="1485"/>
                    </a:cubicBezTo>
                    <a:cubicBezTo>
                      <a:pt x="3565" y="1485"/>
                      <a:pt x="3205" y="1628"/>
                      <a:pt x="2904" y="1948"/>
                    </a:cubicBezTo>
                    <a:cubicBezTo>
                      <a:pt x="2237" y="2654"/>
                      <a:pt x="2908" y="4099"/>
                      <a:pt x="4129" y="5771"/>
                    </a:cubicBezTo>
                    <a:lnTo>
                      <a:pt x="4129" y="5771"/>
                    </a:lnTo>
                    <a:cubicBezTo>
                      <a:pt x="3613" y="5520"/>
                      <a:pt x="3133" y="5376"/>
                      <a:pt x="2709" y="5376"/>
                    </a:cubicBezTo>
                    <a:cubicBezTo>
                      <a:pt x="2413" y="5376"/>
                      <a:pt x="2144" y="5447"/>
                      <a:pt x="1911" y="5600"/>
                    </a:cubicBezTo>
                    <a:cubicBezTo>
                      <a:pt x="1" y="6855"/>
                      <a:pt x="2980" y="10052"/>
                      <a:pt x="5875" y="12674"/>
                    </a:cubicBezTo>
                    <a:lnTo>
                      <a:pt x="5875" y="12674"/>
                    </a:lnTo>
                    <a:cubicBezTo>
                      <a:pt x="5218" y="12416"/>
                      <a:pt x="4604" y="12249"/>
                      <a:pt x="4115" y="12249"/>
                    </a:cubicBezTo>
                    <a:cubicBezTo>
                      <a:pt x="3247" y="12249"/>
                      <a:pt x="2773" y="12775"/>
                      <a:pt x="3142" y="14256"/>
                    </a:cubicBezTo>
                    <a:cubicBezTo>
                      <a:pt x="3561" y="15938"/>
                      <a:pt x="6320" y="17502"/>
                      <a:pt x="7614" y="18426"/>
                    </a:cubicBezTo>
                    <a:cubicBezTo>
                      <a:pt x="9993" y="20129"/>
                      <a:pt x="12536" y="21772"/>
                      <a:pt x="15232" y="22935"/>
                    </a:cubicBezTo>
                    <a:cubicBezTo>
                      <a:pt x="15325" y="22976"/>
                      <a:pt x="15418" y="22994"/>
                      <a:pt x="15506" y="22994"/>
                    </a:cubicBezTo>
                    <a:cubicBezTo>
                      <a:pt x="16118" y="22994"/>
                      <a:pt x="16531" y="22119"/>
                      <a:pt x="15875" y="21835"/>
                    </a:cubicBezTo>
                    <a:lnTo>
                      <a:pt x="15873" y="21835"/>
                    </a:lnTo>
                    <a:cubicBezTo>
                      <a:pt x="12913" y="20559"/>
                      <a:pt x="10092" y="18730"/>
                      <a:pt x="7524" y="16796"/>
                    </a:cubicBezTo>
                    <a:cubicBezTo>
                      <a:pt x="6763" y="16222"/>
                      <a:pt x="3484" y="13928"/>
                      <a:pt x="4924" y="13432"/>
                    </a:cubicBezTo>
                    <a:cubicBezTo>
                      <a:pt x="4968" y="13417"/>
                      <a:pt x="5019" y="13410"/>
                      <a:pt x="5075" y="13410"/>
                    </a:cubicBezTo>
                    <a:cubicBezTo>
                      <a:pt x="6161" y="13410"/>
                      <a:pt x="9423" y="16072"/>
                      <a:pt x="10190" y="16478"/>
                    </a:cubicBezTo>
                    <a:cubicBezTo>
                      <a:pt x="10302" y="16538"/>
                      <a:pt x="10412" y="16565"/>
                      <a:pt x="10515" y="16565"/>
                    </a:cubicBezTo>
                    <a:cubicBezTo>
                      <a:pt x="11015" y="16565"/>
                      <a:pt x="11340" y="15932"/>
                      <a:pt x="10963" y="15477"/>
                    </a:cubicBezTo>
                    <a:cubicBezTo>
                      <a:pt x="9476" y="13683"/>
                      <a:pt x="7689" y="12208"/>
                      <a:pt x="5962" y="10654"/>
                    </a:cubicBezTo>
                    <a:cubicBezTo>
                      <a:pt x="5082" y="9863"/>
                      <a:pt x="1950" y="7154"/>
                      <a:pt x="3063" y="6881"/>
                    </a:cubicBezTo>
                    <a:cubicBezTo>
                      <a:pt x="3118" y="6867"/>
                      <a:pt x="3177" y="6860"/>
                      <a:pt x="3239" y="6860"/>
                    </a:cubicBezTo>
                    <a:cubicBezTo>
                      <a:pt x="5180" y="6860"/>
                      <a:pt x="10491" y="13263"/>
                      <a:pt x="11794" y="14490"/>
                    </a:cubicBezTo>
                    <a:cubicBezTo>
                      <a:pt x="11924" y="14612"/>
                      <a:pt x="12075" y="14664"/>
                      <a:pt x="12223" y="14664"/>
                    </a:cubicBezTo>
                    <a:cubicBezTo>
                      <a:pt x="12666" y="14664"/>
                      <a:pt x="13080" y="14195"/>
                      <a:pt x="12796" y="13718"/>
                    </a:cubicBezTo>
                    <a:cubicBezTo>
                      <a:pt x="11682" y="11850"/>
                      <a:pt x="10207" y="10237"/>
                      <a:pt x="8752" y="8632"/>
                    </a:cubicBezTo>
                    <a:cubicBezTo>
                      <a:pt x="8017" y="7822"/>
                      <a:pt x="3707" y="4127"/>
                      <a:pt x="3926" y="3014"/>
                    </a:cubicBezTo>
                    <a:cubicBezTo>
                      <a:pt x="3938" y="2950"/>
                      <a:pt x="3979" y="2920"/>
                      <a:pt x="4042" y="2920"/>
                    </a:cubicBezTo>
                    <a:cubicBezTo>
                      <a:pt x="4703" y="2920"/>
                      <a:pt x="7870" y="6105"/>
                      <a:pt x="8368" y="6670"/>
                    </a:cubicBezTo>
                    <a:cubicBezTo>
                      <a:pt x="9902" y="8413"/>
                      <a:pt x="11296" y="10284"/>
                      <a:pt x="12896" y="11970"/>
                    </a:cubicBezTo>
                    <a:cubicBezTo>
                      <a:pt x="13025" y="12106"/>
                      <a:pt x="13175" y="12163"/>
                      <a:pt x="13321" y="12163"/>
                    </a:cubicBezTo>
                    <a:cubicBezTo>
                      <a:pt x="13751" y="12163"/>
                      <a:pt x="14148" y="11665"/>
                      <a:pt x="13897" y="11198"/>
                    </a:cubicBezTo>
                    <a:cubicBezTo>
                      <a:pt x="13059" y="9639"/>
                      <a:pt x="12065" y="8176"/>
                      <a:pt x="11161" y="6656"/>
                    </a:cubicBezTo>
                    <a:cubicBezTo>
                      <a:pt x="10865" y="6155"/>
                      <a:pt x="8538" y="1466"/>
                      <a:pt x="9293" y="1466"/>
                    </a:cubicBezTo>
                    <a:cubicBezTo>
                      <a:pt x="9306" y="1466"/>
                      <a:pt x="9321" y="1468"/>
                      <a:pt x="9336" y="1471"/>
                    </a:cubicBezTo>
                    <a:cubicBezTo>
                      <a:pt x="10134" y="1627"/>
                      <a:pt x="11645" y="4876"/>
                      <a:pt x="12114" y="5644"/>
                    </a:cubicBezTo>
                    <a:cubicBezTo>
                      <a:pt x="13208" y="7447"/>
                      <a:pt x="14199" y="9262"/>
                      <a:pt x="15574" y="10867"/>
                    </a:cubicBezTo>
                    <a:cubicBezTo>
                      <a:pt x="15687" y="10999"/>
                      <a:pt x="15836" y="11056"/>
                      <a:pt x="15988" y="11056"/>
                    </a:cubicBezTo>
                    <a:cubicBezTo>
                      <a:pt x="16381" y="11056"/>
                      <a:pt x="16792" y="10674"/>
                      <a:pt x="16638" y="10248"/>
                    </a:cubicBezTo>
                    <a:cubicBezTo>
                      <a:pt x="16226" y="9108"/>
                      <a:pt x="15126" y="6619"/>
                      <a:pt x="15493" y="5439"/>
                    </a:cubicBezTo>
                    <a:cubicBezTo>
                      <a:pt x="15617" y="5044"/>
                      <a:pt x="15766" y="4879"/>
                      <a:pt x="15931" y="4879"/>
                    </a:cubicBezTo>
                    <a:cubicBezTo>
                      <a:pt x="16670" y="4879"/>
                      <a:pt x="17699" y="8208"/>
                      <a:pt x="17920" y="8745"/>
                    </a:cubicBezTo>
                    <a:cubicBezTo>
                      <a:pt x="18984" y="11321"/>
                      <a:pt x="20005" y="13953"/>
                      <a:pt x="21873" y="16064"/>
                    </a:cubicBezTo>
                    <a:cubicBezTo>
                      <a:pt x="22001" y="16209"/>
                      <a:pt x="22148" y="16270"/>
                      <a:pt x="22292" y="16270"/>
                    </a:cubicBezTo>
                    <a:cubicBezTo>
                      <a:pt x="22760" y="16270"/>
                      <a:pt x="23188" y="15631"/>
                      <a:pt x="22774" y="15163"/>
                    </a:cubicBezTo>
                    <a:cubicBezTo>
                      <a:pt x="20515" y="12610"/>
                      <a:pt x="19551" y="9206"/>
                      <a:pt x="18223" y="6134"/>
                    </a:cubicBezTo>
                    <a:cubicBezTo>
                      <a:pt x="17858" y="5288"/>
                      <a:pt x="17183" y="2965"/>
                      <a:pt x="15987" y="2726"/>
                    </a:cubicBezTo>
                    <a:cubicBezTo>
                      <a:pt x="15838" y="2697"/>
                      <a:pt x="15699" y="2682"/>
                      <a:pt x="15572" y="2682"/>
                    </a:cubicBezTo>
                    <a:cubicBezTo>
                      <a:pt x="14164" y="2682"/>
                      <a:pt x="14033" y="4411"/>
                      <a:pt x="14300" y="6264"/>
                    </a:cubicBezTo>
                    <a:lnTo>
                      <a:pt x="14300" y="6264"/>
                    </a:lnTo>
                    <a:cubicBezTo>
                      <a:pt x="12659" y="3411"/>
                      <a:pt x="10503" y="0"/>
                      <a:pt x="896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2164;p45">
                <a:extLst>
                  <a:ext uri="{FF2B5EF4-FFF2-40B4-BE49-F238E27FC236}">
                    <a16:creationId xmlns:a16="http://schemas.microsoft.com/office/drawing/2014/main" id="{5C540ABB-4E04-423E-953D-F4337357485A}"/>
                  </a:ext>
                </a:extLst>
              </p:cNvPr>
              <p:cNvSpPr/>
              <p:nvPr/>
            </p:nvSpPr>
            <p:spPr>
              <a:xfrm>
                <a:off x="1969325" y="4007150"/>
                <a:ext cx="445325" cy="120825"/>
              </a:xfrm>
              <a:custGeom>
                <a:avLst/>
                <a:gdLst/>
                <a:ahLst/>
                <a:cxnLst/>
                <a:rect l="l" t="t" r="r" b="b"/>
                <a:pathLst>
                  <a:path w="17813" h="4833" extrusionOk="0">
                    <a:moveTo>
                      <a:pt x="13461" y="1101"/>
                    </a:moveTo>
                    <a:cubicBezTo>
                      <a:pt x="14880" y="1101"/>
                      <a:pt x="16066" y="1352"/>
                      <a:pt x="16226" y="2206"/>
                    </a:cubicBezTo>
                    <a:cubicBezTo>
                      <a:pt x="16454" y="3428"/>
                      <a:pt x="13971" y="3671"/>
                      <a:pt x="11686" y="3671"/>
                    </a:cubicBezTo>
                    <a:cubicBezTo>
                      <a:pt x="10254" y="3671"/>
                      <a:pt x="8899" y="3575"/>
                      <a:pt x="8338" y="3565"/>
                    </a:cubicBezTo>
                    <a:cubicBezTo>
                      <a:pt x="6758" y="3537"/>
                      <a:pt x="5179" y="3474"/>
                      <a:pt x="3599" y="3451"/>
                    </a:cubicBezTo>
                    <a:cubicBezTo>
                      <a:pt x="1547" y="3421"/>
                      <a:pt x="1203" y="3256"/>
                      <a:pt x="1342" y="1428"/>
                    </a:cubicBezTo>
                    <a:lnTo>
                      <a:pt x="1342" y="1428"/>
                    </a:lnTo>
                    <a:cubicBezTo>
                      <a:pt x="2619" y="1661"/>
                      <a:pt x="3888" y="1747"/>
                      <a:pt x="5162" y="1747"/>
                    </a:cubicBezTo>
                    <a:cubicBezTo>
                      <a:pt x="6269" y="1747"/>
                      <a:pt x="7379" y="1682"/>
                      <a:pt x="8503" y="1591"/>
                    </a:cubicBezTo>
                    <a:cubicBezTo>
                      <a:pt x="9415" y="1517"/>
                      <a:pt x="11632" y="1101"/>
                      <a:pt x="13461" y="1101"/>
                    </a:cubicBezTo>
                    <a:close/>
                    <a:moveTo>
                      <a:pt x="14169" y="0"/>
                    </a:moveTo>
                    <a:cubicBezTo>
                      <a:pt x="11179" y="0"/>
                      <a:pt x="8190" y="490"/>
                      <a:pt x="5208" y="490"/>
                    </a:cubicBezTo>
                    <a:cubicBezTo>
                      <a:pt x="3986" y="490"/>
                      <a:pt x="2765" y="408"/>
                      <a:pt x="1546" y="176"/>
                    </a:cubicBezTo>
                    <a:cubicBezTo>
                      <a:pt x="1499" y="167"/>
                      <a:pt x="1454" y="162"/>
                      <a:pt x="1411" y="162"/>
                    </a:cubicBezTo>
                    <a:cubicBezTo>
                      <a:pt x="1226" y="162"/>
                      <a:pt x="1072" y="238"/>
                      <a:pt x="959" y="352"/>
                    </a:cubicBezTo>
                    <a:lnTo>
                      <a:pt x="959" y="352"/>
                    </a:lnTo>
                    <a:cubicBezTo>
                      <a:pt x="911" y="342"/>
                      <a:pt x="860" y="337"/>
                      <a:pt x="810" y="337"/>
                    </a:cubicBezTo>
                    <a:cubicBezTo>
                      <a:pt x="490" y="337"/>
                      <a:pt x="150" y="541"/>
                      <a:pt x="110" y="947"/>
                    </a:cubicBezTo>
                    <a:cubicBezTo>
                      <a:pt x="1" y="1994"/>
                      <a:pt x="1" y="3050"/>
                      <a:pt x="110" y="4097"/>
                    </a:cubicBezTo>
                    <a:cubicBezTo>
                      <a:pt x="143" y="4431"/>
                      <a:pt x="369" y="4735"/>
                      <a:pt x="735" y="4735"/>
                    </a:cubicBezTo>
                    <a:cubicBezTo>
                      <a:pt x="740" y="4735"/>
                      <a:pt x="744" y="4735"/>
                      <a:pt x="748" y="4735"/>
                    </a:cubicBezTo>
                    <a:cubicBezTo>
                      <a:pt x="1189" y="4727"/>
                      <a:pt x="1631" y="4724"/>
                      <a:pt x="2072" y="4724"/>
                    </a:cubicBezTo>
                    <a:cubicBezTo>
                      <a:pt x="4574" y="4724"/>
                      <a:pt x="7074" y="4833"/>
                      <a:pt x="9568" y="4833"/>
                    </a:cubicBezTo>
                    <a:cubicBezTo>
                      <a:pt x="12151" y="4833"/>
                      <a:pt x="14727" y="4716"/>
                      <a:pt x="17295" y="4240"/>
                    </a:cubicBezTo>
                    <a:cubicBezTo>
                      <a:pt x="17642" y="4176"/>
                      <a:pt x="17813" y="3767"/>
                      <a:pt x="17741" y="3455"/>
                    </a:cubicBezTo>
                    <a:cubicBezTo>
                      <a:pt x="17511" y="2587"/>
                      <a:pt x="17413" y="1689"/>
                      <a:pt x="17448" y="789"/>
                    </a:cubicBezTo>
                    <a:cubicBezTo>
                      <a:pt x="17443" y="414"/>
                      <a:pt x="17157" y="197"/>
                      <a:pt x="16811" y="153"/>
                    </a:cubicBezTo>
                    <a:cubicBezTo>
                      <a:pt x="15930" y="43"/>
                      <a:pt x="15049" y="0"/>
                      <a:pt x="1416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2165;p45">
                <a:extLst>
                  <a:ext uri="{FF2B5EF4-FFF2-40B4-BE49-F238E27FC236}">
                    <a16:creationId xmlns:a16="http://schemas.microsoft.com/office/drawing/2014/main" id="{419E2991-BF5C-4FF9-AB9C-C796A4142B36}"/>
                  </a:ext>
                </a:extLst>
              </p:cNvPr>
              <p:cNvSpPr/>
              <p:nvPr/>
            </p:nvSpPr>
            <p:spPr>
              <a:xfrm>
                <a:off x="1948375" y="4090275"/>
                <a:ext cx="499250" cy="414750"/>
              </a:xfrm>
              <a:custGeom>
                <a:avLst/>
                <a:gdLst/>
                <a:ahLst/>
                <a:cxnLst/>
                <a:rect l="l" t="t" r="r" b="b"/>
                <a:pathLst>
                  <a:path w="19970" h="16590" extrusionOk="0">
                    <a:moveTo>
                      <a:pt x="1895" y="1"/>
                    </a:moveTo>
                    <a:cubicBezTo>
                      <a:pt x="1576" y="1"/>
                      <a:pt x="1259" y="205"/>
                      <a:pt x="1262" y="616"/>
                    </a:cubicBezTo>
                    <a:lnTo>
                      <a:pt x="1263" y="617"/>
                    </a:lnTo>
                    <a:cubicBezTo>
                      <a:pt x="1288" y="4296"/>
                      <a:pt x="1" y="7990"/>
                      <a:pt x="537" y="11674"/>
                    </a:cubicBezTo>
                    <a:cubicBezTo>
                      <a:pt x="1042" y="15132"/>
                      <a:pt x="3180" y="15900"/>
                      <a:pt x="6379" y="16291"/>
                    </a:cubicBezTo>
                    <a:cubicBezTo>
                      <a:pt x="7574" y="16437"/>
                      <a:pt x="8992" y="16590"/>
                      <a:pt x="10430" y="16590"/>
                    </a:cubicBezTo>
                    <a:cubicBezTo>
                      <a:pt x="13040" y="16590"/>
                      <a:pt x="15717" y="16087"/>
                      <a:pt x="17251" y="14124"/>
                    </a:cubicBezTo>
                    <a:cubicBezTo>
                      <a:pt x="19969" y="10648"/>
                      <a:pt x="18349" y="4730"/>
                      <a:pt x="18286" y="773"/>
                    </a:cubicBezTo>
                    <a:cubicBezTo>
                      <a:pt x="18280" y="363"/>
                      <a:pt x="17958" y="157"/>
                      <a:pt x="17639" y="157"/>
                    </a:cubicBezTo>
                    <a:cubicBezTo>
                      <a:pt x="17320" y="157"/>
                      <a:pt x="17005" y="362"/>
                      <a:pt x="17011" y="773"/>
                    </a:cubicBezTo>
                    <a:cubicBezTo>
                      <a:pt x="17067" y="4246"/>
                      <a:pt x="18018" y="8190"/>
                      <a:pt x="17064" y="11602"/>
                    </a:cubicBezTo>
                    <a:cubicBezTo>
                      <a:pt x="16227" y="14588"/>
                      <a:pt x="13228" y="15325"/>
                      <a:pt x="10222" y="15325"/>
                    </a:cubicBezTo>
                    <a:cubicBezTo>
                      <a:pt x="8601" y="15325"/>
                      <a:pt x="6978" y="15111"/>
                      <a:pt x="5690" y="14920"/>
                    </a:cubicBezTo>
                    <a:cubicBezTo>
                      <a:pt x="1753" y="14338"/>
                      <a:pt x="1521" y="11481"/>
                      <a:pt x="1803" y="8028"/>
                    </a:cubicBezTo>
                    <a:cubicBezTo>
                      <a:pt x="2007" y="5556"/>
                      <a:pt x="2554" y="3104"/>
                      <a:pt x="2536" y="616"/>
                    </a:cubicBezTo>
                    <a:cubicBezTo>
                      <a:pt x="2534" y="206"/>
                      <a:pt x="2213" y="1"/>
                      <a:pt x="189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2166;p45">
                <a:extLst>
                  <a:ext uri="{FF2B5EF4-FFF2-40B4-BE49-F238E27FC236}">
                    <a16:creationId xmlns:a16="http://schemas.microsoft.com/office/drawing/2014/main" id="{D30E02D7-083B-44B3-A358-283A66BF74A6}"/>
                  </a:ext>
                </a:extLst>
              </p:cNvPr>
              <p:cNvSpPr/>
              <p:nvPr/>
            </p:nvSpPr>
            <p:spPr>
              <a:xfrm>
                <a:off x="3258550" y="3652275"/>
                <a:ext cx="389600" cy="327525"/>
              </a:xfrm>
              <a:custGeom>
                <a:avLst/>
                <a:gdLst/>
                <a:ahLst/>
                <a:cxnLst/>
                <a:rect l="l" t="t" r="r" b="b"/>
                <a:pathLst>
                  <a:path w="15584" h="13101" extrusionOk="0">
                    <a:moveTo>
                      <a:pt x="7282" y="1260"/>
                    </a:moveTo>
                    <a:cubicBezTo>
                      <a:pt x="9428" y="1260"/>
                      <a:pt x="11544" y="2569"/>
                      <a:pt x="12597" y="4520"/>
                    </a:cubicBezTo>
                    <a:cubicBezTo>
                      <a:pt x="14179" y="7451"/>
                      <a:pt x="12182" y="11023"/>
                      <a:pt x="9009" y="11731"/>
                    </a:cubicBezTo>
                    <a:cubicBezTo>
                      <a:pt x="8637" y="11815"/>
                      <a:pt x="8272" y="11854"/>
                      <a:pt x="7915" y="11854"/>
                    </a:cubicBezTo>
                    <a:cubicBezTo>
                      <a:pt x="3183" y="11854"/>
                      <a:pt x="1" y="4955"/>
                      <a:pt x="4462" y="1992"/>
                    </a:cubicBezTo>
                    <a:cubicBezTo>
                      <a:pt x="4501" y="1966"/>
                      <a:pt x="4535" y="1938"/>
                      <a:pt x="4565" y="1909"/>
                    </a:cubicBezTo>
                    <a:lnTo>
                      <a:pt x="4565" y="1909"/>
                    </a:lnTo>
                    <a:cubicBezTo>
                      <a:pt x="4586" y="1911"/>
                      <a:pt x="4608" y="1913"/>
                      <a:pt x="4630" y="1913"/>
                    </a:cubicBezTo>
                    <a:cubicBezTo>
                      <a:pt x="4727" y="1913"/>
                      <a:pt x="4829" y="1889"/>
                      <a:pt x="4934" y="1834"/>
                    </a:cubicBezTo>
                    <a:cubicBezTo>
                      <a:pt x="5686" y="1440"/>
                      <a:pt x="6486" y="1260"/>
                      <a:pt x="7282" y="1260"/>
                    </a:cubicBezTo>
                    <a:close/>
                    <a:moveTo>
                      <a:pt x="7280" y="0"/>
                    </a:moveTo>
                    <a:cubicBezTo>
                      <a:pt x="6267" y="0"/>
                      <a:pt x="5247" y="232"/>
                      <a:pt x="4290" y="733"/>
                    </a:cubicBezTo>
                    <a:cubicBezTo>
                      <a:pt x="4259" y="749"/>
                      <a:pt x="4231" y="767"/>
                      <a:pt x="4204" y="785"/>
                    </a:cubicBezTo>
                    <a:lnTo>
                      <a:pt x="4204" y="785"/>
                    </a:lnTo>
                    <a:cubicBezTo>
                      <a:pt x="4186" y="783"/>
                      <a:pt x="4168" y="782"/>
                      <a:pt x="4149" y="782"/>
                    </a:cubicBezTo>
                    <a:cubicBezTo>
                      <a:pt x="4044" y="782"/>
                      <a:pt x="3932" y="815"/>
                      <a:pt x="3819" y="890"/>
                    </a:cubicBezTo>
                    <a:lnTo>
                      <a:pt x="3819" y="892"/>
                    </a:lnTo>
                    <a:cubicBezTo>
                      <a:pt x="904" y="2826"/>
                      <a:pt x="127" y="6197"/>
                      <a:pt x="1867" y="9236"/>
                    </a:cubicBezTo>
                    <a:cubicBezTo>
                      <a:pt x="3137" y="11456"/>
                      <a:pt x="5540" y="13100"/>
                      <a:pt x="8071" y="13100"/>
                    </a:cubicBezTo>
                    <a:cubicBezTo>
                      <a:pt x="8720" y="13100"/>
                      <a:pt x="9377" y="12992"/>
                      <a:pt x="10026" y="12757"/>
                    </a:cubicBezTo>
                    <a:cubicBezTo>
                      <a:pt x="13632" y="11453"/>
                      <a:pt x="15584" y="7317"/>
                      <a:pt x="13698" y="3877"/>
                    </a:cubicBezTo>
                    <a:cubicBezTo>
                      <a:pt x="12401" y="1507"/>
                      <a:pt x="9865" y="0"/>
                      <a:pt x="728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2167;p45">
                <a:extLst>
                  <a:ext uri="{FF2B5EF4-FFF2-40B4-BE49-F238E27FC236}">
                    <a16:creationId xmlns:a16="http://schemas.microsoft.com/office/drawing/2014/main" id="{B87F78BD-D9B2-4814-A5BB-036E8F0C2E08}"/>
                  </a:ext>
                </a:extLst>
              </p:cNvPr>
              <p:cNvSpPr/>
              <p:nvPr/>
            </p:nvSpPr>
            <p:spPr>
              <a:xfrm>
                <a:off x="3140750" y="2774725"/>
                <a:ext cx="949700" cy="507625"/>
              </a:xfrm>
              <a:custGeom>
                <a:avLst/>
                <a:gdLst/>
                <a:ahLst/>
                <a:cxnLst/>
                <a:rect l="l" t="t" r="r" b="b"/>
                <a:pathLst>
                  <a:path w="37988" h="20305" extrusionOk="0">
                    <a:moveTo>
                      <a:pt x="811" y="1"/>
                    </a:moveTo>
                    <a:cubicBezTo>
                      <a:pt x="1" y="1"/>
                      <a:pt x="4" y="1264"/>
                      <a:pt x="822" y="1274"/>
                    </a:cubicBezTo>
                    <a:cubicBezTo>
                      <a:pt x="6996" y="1353"/>
                      <a:pt x="14072" y="5851"/>
                      <a:pt x="19592" y="8520"/>
                    </a:cubicBezTo>
                    <a:cubicBezTo>
                      <a:pt x="25632" y="11440"/>
                      <a:pt x="31480" y="15826"/>
                      <a:pt x="36592" y="20145"/>
                    </a:cubicBezTo>
                    <a:cubicBezTo>
                      <a:pt x="36725" y="20257"/>
                      <a:pt x="36871" y="20305"/>
                      <a:pt x="37012" y="20305"/>
                    </a:cubicBezTo>
                    <a:cubicBezTo>
                      <a:pt x="37532" y="20305"/>
                      <a:pt x="37987" y="19660"/>
                      <a:pt x="37493" y="19244"/>
                    </a:cubicBezTo>
                    <a:cubicBezTo>
                      <a:pt x="31843" y="14468"/>
                      <a:pt x="25486" y="9725"/>
                      <a:pt x="18716" y="6714"/>
                    </a:cubicBezTo>
                    <a:cubicBezTo>
                      <a:pt x="13172" y="4250"/>
                      <a:pt x="7063" y="80"/>
                      <a:pt x="822" y="1"/>
                    </a:cubicBezTo>
                    <a:cubicBezTo>
                      <a:pt x="818" y="1"/>
                      <a:pt x="815" y="1"/>
                      <a:pt x="8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2168;p45">
                <a:extLst>
                  <a:ext uri="{FF2B5EF4-FFF2-40B4-BE49-F238E27FC236}">
                    <a16:creationId xmlns:a16="http://schemas.microsoft.com/office/drawing/2014/main" id="{ADA63233-11B4-4F44-B42D-AF0B843C270F}"/>
                  </a:ext>
                </a:extLst>
              </p:cNvPr>
              <p:cNvSpPr/>
              <p:nvPr/>
            </p:nvSpPr>
            <p:spPr>
              <a:xfrm>
                <a:off x="3626200" y="3448650"/>
                <a:ext cx="519100" cy="1239500"/>
              </a:xfrm>
              <a:custGeom>
                <a:avLst/>
                <a:gdLst/>
                <a:ahLst/>
                <a:cxnLst/>
                <a:rect l="l" t="t" r="r" b="b"/>
                <a:pathLst>
                  <a:path w="20764" h="49580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3334" y="10281"/>
                      <a:pt x="6637" y="19724"/>
                      <a:pt x="10689" y="28890"/>
                    </a:cubicBezTo>
                    <a:cubicBezTo>
                      <a:pt x="13637" y="35556"/>
                      <a:pt x="15450" y="43068"/>
                      <a:pt x="19357" y="49281"/>
                    </a:cubicBezTo>
                    <a:cubicBezTo>
                      <a:pt x="19490" y="49492"/>
                      <a:pt x="19684" y="49580"/>
                      <a:pt x="19878" y="49580"/>
                    </a:cubicBezTo>
                    <a:cubicBezTo>
                      <a:pt x="20322" y="49580"/>
                      <a:pt x="20764" y="49123"/>
                      <a:pt x="20459" y="48638"/>
                    </a:cubicBezTo>
                    <a:cubicBezTo>
                      <a:pt x="16867" y="42926"/>
                      <a:pt x="15224" y="36136"/>
                      <a:pt x="12559" y="29988"/>
                    </a:cubicBezTo>
                    <a:cubicBezTo>
                      <a:pt x="8357" y="20292"/>
                      <a:pt x="4737" y="10461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2169;p45">
                <a:extLst>
                  <a:ext uri="{FF2B5EF4-FFF2-40B4-BE49-F238E27FC236}">
                    <a16:creationId xmlns:a16="http://schemas.microsoft.com/office/drawing/2014/main" id="{1056D5B4-0250-4305-B1A9-107750266963}"/>
                  </a:ext>
                </a:extLst>
              </p:cNvPr>
              <p:cNvSpPr/>
              <p:nvPr/>
            </p:nvSpPr>
            <p:spPr>
              <a:xfrm>
                <a:off x="1980000" y="4019575"/>
                <a:ext cx="407250" cy="107550"/>
              </a:xfrm>
              <a:custGeom>
                <a:avLst/>
                <a:gdLst/>
                <a:ahLst/>
                <a:cxnLst/>
                <a:rect l="l" t="t" r="r" b="b"/>
                <a:pathLst>
                  <a:path w="16290" h="4302" extrusionOk="0">
                    <a:moveTo>
                      <a:pt x="12062" y="0"/>
                    </a:moveTo>
                    <a:cubicBezTo>
                      <a:pt x="11923" y="0"/>
                      <a:pt x="11784" y="3"/>
                      <a:pt x="11644" y="8"/>
                    </a:cubicBezTo>
                    <a:cubicBezTo>
                      <a:pt x="11581" y="7"/>
                      <a:pt x="11519" y="7"/>
                      <a:pt x="11455" y="7"/>
                    </a:cubicBezTo>
                    <a:cubicBezTo>
                      <a:pt x="10105" y="7"/>
                      <a:pt x="8665" y="236"/>
                      <a:pt x="7392" y="529"/>
                    </a:cubicBezTo>
                    <a:cubicBezTo>
                      <a:pt x="7122" y="511"/>
                      <a:pt x="6852" y="502"/>
                      <a:pt x="6582" y="502"/>
                    </a:cubicBezTo>
                    <a:cubicBezTo>
                      <a:pt x="5999" y="502"/>
                      <a:pt x="5416" y="544"/>
                      <a:pt x="4838" y="631"/>
                    </a:cubicBezTo>
                    <a:cubicBezTo>
                      <a:pt x="4302" y="491"/>
                      <a:pt x="3753" y="411"/>
                      <a:pt x="3215" y="411"/>
                    </a:cubicBezTo>
                    <a:cubicBezTo>
                      <a:pt x="2741" y="411"/>
                      <a:pt x="2276" y="473"/>
                      <a:pt x="1833" y="610"/>
                    </a:cubicBezTo>
                    <a:cubicBezTo>
                      <a:pt x="1757" y="548"/>
                      <a:pt x="1677" y="494"/>
                      <a:pt x="1605" y="427"/>
                    </a:cubicBezTo>
                    <a:cubicBezTo>
                      <a:pt x="1485" y="319"/>
                      <a:pt x="1329" y="265"/>
                      <a:pt x="1175" y="265"/>
                    </a:cubicBezTo>
                    <a:cubicBezTo>
                      <a:pt x="926" y="265"/>
                      <a:pt x="684" y="408"/>
                      <a:pt x="617" y="687"/>
                    </a:cubicBezTo>
                    <a:cubicBezTo>
                      <a:pt x="574" y="866"/>
                      <a:pt x="547" y="1050"/>
                      <a:pt x="538" y="1234"/>
                    </a:cubicBezTo>
                    <a:cubicBezTo>
                      <a:pt x="125" y="1401"/>
                      <a:pt x="0" y="1862"/>
                      <a:pt x="298" y="2209"/>
                    </a:cubicBezTo>
                    <a:cubicBezTo>
                      <a:pt x="342" y="2262"/>
                      <a:pt x="396" y="2300"/>
                      <a:pt x="446" y="2348"/>
                    </a:cubicBezTo>
                    <a:cubicBezTo>
                      <a:pt x="458" y="2376"/>
                      <a:pt x="456" y="2404"/>
                      <a:pt x="474" y="2432"/>
                    </a:cubicBezTo>
                    <a:cubicBezTo>
                      <a:pt x="856" y="3086"/>
                      <a:pt x="1643" y="3335"/>
                      <a:pt x="2457" y="3344"/>
                    </a:cubicBezTo>
                    <a:cubicBezTo>
                      <a:pt x="2560" y="3354"/>
                      <a:pt x="2662" y="3360"/>
                      <a:pt x="2765" y="3360"/>
                    </a:cubicBezTo>
                    <a:cubicBezTo>
                      <a:pt x="3101" y="3360"/>
                      <a:pt x="3434" y="3303"/>
                      <a:pt x="3751" y="3193"/>
                    </a:cubicBezTo>
                    <a:cubicBezTo>
                      <a:pt x="3925" y="3228"/>
                      <a:pt x="4100" y="3256"/>
                      <a:pt x="4275" y="3275"/>
                    </a:cubicBezTo>
                    <a:cubicBezTo>
                      <a:pt x="4363" y="3312"/>
                      <a:pt x="4456" y="3328"/>
                      <a:pt x="4546" y="3358"/>
                    </a:cubicBezTo>
                    <a:cubicBezTo>
                      <a:pt x="5900" y="4035"/>
                      <a:pt x="7471" y="4302"/>
                      <a:pt x="9080" y="4302"/>
                    </a:cubicBezTo>
                    <a:cubicBezTo>
                      <a:pt x="10712" y="4302"/>
                      <a:pt x="12381" y="4028"/>
                      <a:pt x="13899" y="3629"/>
                    </a:cubicBezTo>
                    <a:cubicBezTo>
                      <a:pt x="13913" y="3630"/>
                      <a:pt x="13926" y="3630"/>
                      <a:pt x="13939" y="3630"/>
                    </a:cubicBezTo>
                    <a:cubicBezTo>
                      <a:pt x="14296" y="3630"/>
                      <a:pt x="14653" y="3607"/>
                      <a:pt x="15008" y="3561"/>
                    </a:cubicBezTo>
                    <a:cubicBezTo>
                      <a:pt x="15264" y="3533"/>
                      <a:pt x="15478" y="3351"/>
                      <a:pt x="15548" y="3102"/>
                    </a:cubicBezTo>
                    <a:cubicBezTo>
                      <a:pt x="15658" y="3028"/>
                      <a:pt x="15737" y="2919"/>
                      <a:pt x="15774" y="2795"/>
                    </a:cubicBezTo>
                    <a:cubicBezTo>
                      <a:pt x="15958" y="2595"/>
                      <a:pt x="15974" y="2262"/>
                      <a:pt x="15816" y="2032"/>
                    </a:cubicBezTo>
                    <a:cubicBezTo>
                      <a:pt x="15842" y="2011"/>
                      <a:pt x="15870" y="1995"/>
                      <a:pt x="15897" y="1969"/>
                    </a:cubicBezTo>
                    <a:cubicBezTo>
                      <a:pt x="15920" y="1950"/>
                      <a:pt x="15923" y="1920"/>
                      <a:pt x="15942" y="1897"/>
                    </a:cubicBezTo>
                    <a:cubicBezTo>
                      <a:pt x="16246" y="1650"/>
                      <a:pt x="16290" y="1152"/>
                      <a:pt x="15893" y="925"/>
                    </a:cubicBezTo>
                    <a:cubicBezTo>
                      <a:pt x="14721" y="253"/>
                      <a:pt x="13400" y="0"/>
                      <a:pt x="1206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2170;p45">
                <a:extLst>
                  <a:ext uri="{FF2B5EF4-FFF2-40B4-BE49-F238E27FC236}">
                    <a16:creationId xmlns:a16="http://schemas.microsoft.com/office/drawing/2014/main" id="{80115A4C-51C3-438C-BE89-899C24CE30FF}"/>
                  </a:ext>
                </a:extLst>
              </p:cNvPr>
              <p:cNvSpPr/>
              <p:nvPr/>
            </p:nvSpPr>
            <p:spPr>
              <a:xfrm>
                <a:off x="578000" y="1823125"/>
                <a:ext cx="449625" cy="419450"/>
              </a:xfrm>
              <a:custGeom>
                <a:avLst/>
                <a:gdLst/>
                <a:ahLst/>
                <a:cxnLst/>
                <a:rect l="l" t="t" r="r" b="b"/>
                <a:pathLst>
                  <a:path w="17985" h="16778" extrusionOk="0">
                    <a:moveTo>
                      <a:pt x="16418" y="0"/>
                    </a:moveTo>
                    <a:cubicBezTo>
                      <a:pt x="16165" y="0"/>
                      <a:pt x="15914" y="171"/>
                      <a:pt x="15829" y="434"/>
                    </a:cubicBezTo>
                    <a:cubicBezTo>
                      <a:pt x="15768" y="625"/>
                      <a:pt x="15675" y="797"/>
                      <a:pt x="15589" y="974"/>
                    </a:cubicBezTo>
                    <a:cubicBezTo>
                      <a:pt x="15573" y="973"/>
                      <a:pt x="15558" y="972"/>
                      <a:pt x="15543" y="972"/>
                    </a:cubicBezTo>
                    <a:cubicBezTo>
                      <a:pt x="15401" y="972"/>
                      <a:pt x="15263" y="1023"/>
                      <a:pt x="15156" y="1118"/>
                    </a:cubicBezTo>
                    <a:cubicBezTo>
                      <a:pt x="13525" y="2516"/>
                      <a:pt x="11899" y="3920"/>
                      <a:pt x="10312" y="5370"/>
                    </a:cubicBezTo>
                    <a:cubicBezTo>
                      <a:pt x="10221" y="5455"/>
                      <a:pt x="10163" y="5570"/>
                      <a:pt x="10151" y="5695"/>
                    </a:cubicBezTo>
                    <a:cubicBezTo>
                      <a:pt x="9199" y="6377"/>
                      <a:pt x="8289" y="7117"/>
                      <a:pt x="7427" y="7910"/>
                    </a:cubicBezTo>
                    <a:cubicBezTo>
                      <a:pt x="7368" y="7962"/>
                      <a:pt x="7310" y="8017"/>
                      <a:pt x="7252" y="8071"/>
                    </a:cubicBezTo>
                    <a:cubicBezTo>
                      <a:pt x="6310" y="8960"/>
                      <a:pt x="5448" y="9926"/>
                      <a:pt x="4681" y="10989"/>
                    </a:cubicBezTo>
                    <a:cubicBezTo>
                      <a:pt x="4180" y="11431"/>
                      <a:pt x="3673" y="11866"/>
                      <a:pt x="3157" y="12287"/>
                    </a:cubicBezTo>
                    <a:cubicBezTo>
                      <a:pt x="2682" y="12632"/>
                      <a:pt x="2216" y="12988"/>
                      <a:pt x="1762" y="13360"/>
                    </a:cubicBezTo>
                    <a:cubicBezTo>
                      <a:pt x="1430" y="13591"/>
                      <a:pt x="1093" y="13812"/>
                      <a:pt x="748" y="14018"/>
                    </a:cubicBezTo>
                    <a:cubicBezTo>
                      <a:pt x="587" y="14112"/>
                      <a:pt x="432" y="14324"/>
                      <a:pt x="455" y="14521"/>
                    </a:cubicBezTo>
                    <a:cubicBezTo>
                      <a:pt x="436" y="14542"/>
                      <a:pt x="413" y="14559"/>
                      <a:pt x="392" y="14580"/>
                    </a:cubicBezTo>
                    <a:cubicBezTo>
                      <a:pt x="0" y="14974"/>
                      <a:pt x="353" y="15584"/>
                      <a:pt x="816" y="15584"/>
                    </a:cubicBezTo>
                    <a:cubicBezTo>
                      <a:pt x="817" y="15584"/>
                      <a:pt x="818" y="15584"/>
                      <a:pt x="820" y="15584"/>
                    </a:cubicBezTo>
                    <a:cubicBezTo>
                      <a:pt x="853" y="15634"/>
                      <a:pt x="888" y="15684"/>
                      <a:pt x="927" y="15731"/>
                    </a:cubicBezTo>
                    <a:cubicBezTo>
                      <a:pt x="899" y="15829"/>
                      <a:pt x="851" y="15920"/>
                      <a:pt x="830" y="16022"/>
                    </a:cubicBezTo>
                    <a:cubicBezTo>
                      <a:pt x="746" y="16432"/>
                      <a:pt x="1118" y="16778"/>
                      <a:pt x="1463" y="16778"/>
                    </a:cubicBezTo>
                    <a:cubicBezTo>
                      <a:pt x="1630" y="16778"/>
                      <a:pt x="1791" y="16697"/>
                      <a:pt x="1891" y="16504"/>
                    </a:cubicBezTo>
                    <a:cubicBezTo>
                      <a:pt x="1894" y="16504"/>
                      <a:pt x="1896" y="16504"/>
                      <a:pt x="1899" y="16504"/>
                    </a:cubicBezTo>
                    <a:cubicBezTo>
                      <a:pt x="2042" y="16504"/>
                      <a:pt x="2181" y="16454"/>
                      <a:pt x="2291" y="16360"/>
                    </a:cubicBezTo>
                    <a:cubicBezTo>
                      <a:pt x="2486" y="16201"/>
                      <a:pt x="2682" y="16043"/>
                      <a:pt x="2880" y="15883"/>
                    </a:cubicBezTo>
                    <a:cubicBezTo>
                      <a:pt x="4215" y="15322"/>
                      <a:pt x="5707" y="13944"/>
                      <a:pt x="6307" y="13172"/>
                    </a:cubicBezTo>
                    <a:cubicBezTo>
                      <a:pt x="6500" y="12922"/>
                      <a:pt x="6459" y="12634"/>
                      <a:pt x="6319" y="12425"/>
                    </a:cubicBezTo>
                    <a:cubicBezTo>
                      <a:pt x="6386" y="12318"/>
                      <a:pt x="6456" y="12218"/>
                      <a:pt x="6516" y="12108"/>
                    </a:cubicBezTo>
                    <a:cubicBezTo>
                      <a:pt x="6552" y="12041"/>
                      <a:pt x="6575" y="11968"/>
                      <a:pt x="6584" y="11892"/>
                    </a:cubicBezTo>
                    <a:cubicBezTo>
                      <a:pt x="6635" y="11840"/>
                      <a:pt x="6686" y="11787"/>
                      <a:pt x="6737" y="11733"/>
                    </a:cubicBezTo>
                    <a:cubicBezTo>
                      <a:pt x="7103" y="11394"/>
                      <a:pt x="7471" y="11056"/>
                      <a:pt x="7838" y="10717"/>
                    </a:cubicBezTo>
                    <a:cubicBezTo>
                      <a:pt x="7929" y="10689"/>
                      <a:pt x="8011" y="10640"/>
                      <a:pt x="8078" y="10573"/>
                    </a:cubicBezTo>
                    <a:cubicBezTo>
                      <a:pt x="8609" y="10051"/>
                      <a:pt x="9155" y="9542"/>
                      <a:pt x="9712" y="9051"/>
                    </a:cubicBezTo>
                    <a:cubicBezTo>
                      <a:pt x="10063" y="8757"/>
                      <a:pt x="10421" y="8469"/>
                      <a:pt x="10787" y="8192"/>
                    </a:cubicBezTo>
                    <a:cubicBezTo>
                      <a:pt x="10956" y="8064"/>
                      <a:pt x="11128" y="7939"/>
                      <a:pt x="11296" y="7810"/>
                    </a:cubicBezTo>
                    <a:cubicBezTo>
                      <a:pt x="13313" y="6461"/>
                      <a:pt x="15056" y="4776"/>
                      <a:pt x="16937" y="3250"/>
                    </a:cubicBezTo>
                    <a:cubicBezTo>
                      <a:pt x="17092" y="3126"/>
                      <a:pt x="17130" y="2957"/>
                      <a:pt x="17104" y="2793"/>
                    </a:cubicBezTo>
                    <a:cubicBezTo>
                      <a:pt x="17279" y="2694"/>
                      <a:pt x="17458" y="2600"/>
                      <a:pt x="17644" y="2516"/>
                    </a:cubicBezTo>
                    <a:cubicBezTo>
                      <a:pt x="17949" y="2379"/>
                      <a:pt x="17984" y="1974"/>
                      <a:pt x="17853" y="1711"/>
                    </a:cubicBezTo>
                    <a:cubicBezTo>
                      <a:pt x="17555" y="1100"/>
                      <a:pt x="17281" y="658"/>
                      <a:pt x="16816" y="173"/>
                    </a:cubicBezTo>
                    <a:cubicBezTo>
                      <a:pt x="16702" y="53"/>
                      <a:pt x="16560" y="0"/>
                      <a:pt x="164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2171;p45">
                <a:extLst>
                  <a:ext uri="{FF2B5EF4-FFF2-40B4-BE49-F238E27FC236}">
                    <a16:creationId xmlns:a16="http://schemas.microsoft.com/office/drawing/2014/main" id="{A717B0E7-744B-48E9-9CBD-5616AAF79E5C}"/>
                  </a:ext>
                </a:extLst>
              </p:cNvPr>
              <p:cNvSpPr/>
              <p:nvPr/>
            </p:nvSpPr>
            <p:spPr>
              <a:xfrm>
                <a:off x="5575625" y="3674775"/>
                <a:ext cx="165875" cy="767000"/>
              </a:xfrm>
              <a:custGeom>
                <a:avLst/>
                <a:gdLst/>
                <a:ahLst/>
                <a:cxnLst/>
                <a:rect l="l" t="t" r="r" b="b"/>
                <a:pathLst>
                  <a:path w="6635" h="30680" extrusionOk="0">
                    <a:moveTo>
                      <a:pt x="1236" y="0"/>
                    </a:moveTo>
                    <a:cubicBezTo>
                      <a:pt x="600" y="0"/>
                      <a:pt x="1" y="406"/>
                      <a:pt x="71" y="1223"/>
                    </a:cubicBezTo>
                    <a:cubicBezTo>
                      <a:pt x="311" y="4001"/>
                      <a:pt x="563" y="6775"/>
                      <a:pt x="869" y="9542"/>
                    </a:cubicBezTo>
                    <a:cubicBezTo>
                      <a:pt x="1114" y="16157"/>
                      <a:pt x="772" y="22775"/>
                      <a:pt x="963" y="29392"/>
                    </a:cubicBezTo>
                    <a:cubicBezTo>
                      <a:pt x="985" y="30116"/>
                      <a:pt x="1639" y="30679"/>
                      <a:pt x="2298" y="30679"/>
                    </a:cubicBezTo>
                    <a:cubicBezTo>
                      <a:pt x="2597" y="30679"/>
                      <a:pt x="2897" y="30563"/>
                      <a:pt x="3140" y="30293"/>
                    </a:cubicBezTo>
                    <a:cubicBezTo>
                      <a:pt x="5098" y="28112"/>
                      <a:pt x="6631" y="26246"/>
                      <a:pt x="6631" y="23201"/>
                    </a:cubicBezTo>
                    <a:cubicBezTo>
                      <a:pt x="6635" y="18423"/>
                      <a:pt x="4323" y="13713"/>
                      <a:pt x="4150" y="8871"/>
                    </a:cubicBezTo>
                    <a:cubicBezTo>
                      <a:pt x="4129" y="8215"/>
                      <a:pt x="3702" y="7826"/>
                      <a:pt x="3210" y="7694"/>
                    </a:cubicBezTo>
                    <a:cubicBezTo>
                      <a:pt x="2992" y="5539"/>
                      <a:pt x="2806" y="3382"/>
                      <a:pt x="2620" y="1223"/>
                    </a:cubicBezTo>
                    <a:cubicBezTo>
                      <a:pt x="2550" y="410"/>
                      <a:pt x="1875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2172;p45">
                <a:extLst>
                  <a:ext uri="{FF2B5EF4-FFF2-40B4-BE49-F238E27FC236}">
                    <a16:creationId xmlns:a16="http://schemas.microsoft.com/office/drawing/2014/main" id="{EFCC43FA-67A7-4725-A42D-6CC639FCB74F}"/>
                  </a:ext>
                </a:extLst>
              </p:cNvPr>
              <p:cNvSpPr/>
              <p:nvPr/>
            </p:nvSpPr>
            <p:spPr>
              <a:xfrm>
                <a:off x="4473350" y="3058925"/>
                <a:ext cx="69830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27932" h="12034" extrusionOk="0">
                    <a:moveTo>
                      <a:pt x="4044" y="0"/>
                    </a:moveTo>
                    <a:cubicBezTo>
                      <a:pt x="3379" y="0"/>
                      <a:pt x="2647" y="483"/>
                      <a:pt x="2611" y="1259"/>
                    </a:cubicBezTo>
                    <a:lnTo>
                      <a:pt x="2611" y="1273"/>
                    </a:lnTo>
                    <a:cubicBezTo>
                      <a:pt x="2564" y="1305"/>
                      <a:pt x="2518" y="1340"/>
                      <a:pt x="2475" y="1377"/>
                    </a:cubicBezTo>
                    <a:cubicBezTo>
                      <a:pt x="956" y="2795"/>
                      <a:pt x="0" y="5180"/>
                      <a:pt x="116" y="7251"/>
                    </a:cubicBezTo>
                    <a:cubicBezTo>
                      <a:pt x="12" y="8703"/>
                      <a:pt x="370" y="10092"/>
                      <a:pt x="1550" y="11060"/>
                    </a:cubicBezTo>
                    <a:cubicBezTo>
                      <a:pt x="2398" y="11754"/>
                      <a:pt x="3288" y="12033"/>
                      <a:pt x="4198" y="12033"/>
                    </a:cubicBezTo>
                    <a:cubicBezTo>
                      <a:pt x="7446" y="12033"/>
                      <a:pt x="10944" y="8470"/>
                      <a:pt x="13642" y="7437"/>
                    </a:cubicBezTo>
                    <a:cubicBezTo>
                      <a:pt x="13661" y="7463"/>
                      <a:pt x="13668" y="7490"/>
                      <a:pt x="13691" y="7514"/>
                    </a:cubicBezTo>
                    <a:cubicBezTo>
                      <a:pt x="15600" y="9538"/>
                      <a:pt x="18172" y="11422"/>
                      <a:pt x="20945" y="11422"/>
                    </a:cubicBezTo>
                    <a:cubicBezTo>
                      <a:pt x="21683" y="11422"/>
                      <a:pt x="22435" y="11288"/>
                      <a:pt x="23194" y="10988"/>
                    </a:cubicBezTo>
                    <a:cubicBezTo>
                      <a:pt x="25298" y="10155"/>
                      <a:pt x="27932" y="7583"/>
                      <a:pt x="27471" y="5075"/>
                    </a:cubicBezTo>
                    <a:cubicBezTo>
                      <a:pt x="27049" y="2777"/>
                      <a:pt x="25569" y="1806"/>
                      <a:pt x="23667" y="1806"/>
                    </a:cubicBezTo>
                    <a:cubicBezTo>
                      <a:pt x="23198" y="1806"/>
                      <a:pt x="22703" y="1865"/>
                      <a:pt x="22192" y="1978"/>
                    </a:cubicBezTo>
                    <a:cubicBezTo>
                      <a:pt x="20172" y="2425"/>
                      <a:pt x="18338" y="3470"/>
                      <a:pt x="16293" y="3853"/>
                    </a:cubicBezTo>
                    <a:cubicBezTo>
                      <a:pt x="16288" y="3853"/>
                      <a:pt x="16283" y="3853"/>
                      <a:pt x="16277" y="3856"/>
                    </a:cubicBezTo>
                    <a:cubicBezTo>
                      <a:pt x="16163" y="3402"/>
                      <a:pt x="15820" y="3036"/>
                      <a:pt x="15239" y="3036"/>
                    </a:cubicBezTo>
                    <a:cubicBezTo>
                      <a:pt x="15195" y="3036"/>
                      <a:pt x="15149" y="3038"/>
                      <a:pt x="15102" y="3043"/>
                    </a:cubicBezTo>
                    <a:cubicBezTo>
                      <a:pt x="14294" y="3117"/>
                      <a:pt x="12776" y="3264"/>
                      <a:pt x="11162" y="3264"/>
                    </a:cubicBezTo>
                    <a:cubicBezTo>
                      <a:pt x="8420" y="3264"/>
                      <a:pt x="5400" y="2840"/>
                      <a:pt x="5114" y="921"/>
                    </a:cubicBezTo>
                    <a:cubicBezTo>
                      <a:pt x="5018" y="279"/>
                      <a:pt x="4550" y="0"/>
                      <a:pt x="40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2173;p45">
                <a:extLst>
                  <a:ext uri="{FF2B5EF4-FFF2-40B4-BE49-F238E27FC236}">
                    <a16:creationId xmlns:a16="http://schemas.microsoft.com/office/drawing/2014/main" id="{9909F01F-43CD-4FF1-A044-3701706AFA0B}"/>
                  </a:ext>
                </a:extLst>
              </p:cNvPr>
              <p:cNvSpPr/>
              <p:nvPr/>
            </p:nvSpPr>
            <p:spPr>
              <a:xfrm>
                <a:off x="6738450" y="2230775"/>
                <a:ext cx="374075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4963" h="16272" extrusionOk="0">
                    <a:moveTo>
                      <a:pt x="3939" y="0"/>
                    </a:moveTo>
                    <a:cubicBezTo>
                      <a:pt x="3431" y="0"/>
                      <a:pt x="2951" y="280"/>
                      <a:pt x="2805" y="905"/>
                    </a:cubicBezTo>
                    <a:cubicBezTo>
                      <a:pt x="2454" y="2396"/>
                      <a:pt x="1502" y="3414"/>
                      <a:pt x="583" y="4591"/>
                    </a:cubicBezTo>
                    <a:cubicBezTo>
                      <a:pt x="188" y="5096"/>
                      <a:pt x="1" y="5913"/>
                      <a:pt x="583" y="6394"/>
                    </a:cubicBezTo>
                    <a:cubicBezTo>
                      <a:pt x="2658" y="8107"/>
                      <a:pt x="4455" y="10083"/>
                      <a:pt x="6591" y="11705"/>
                    </a:cubicBezTo>
                    <a:cubicBezTo>
                      <a:pt x="7000" y="12126"/>
                      <a:pt x="7424" y="12533"/>
                      <a:pt x="7843" y="12944"/>
                    </a:cubicBezTo>
                    <a:cubicBezTo>
                      <a:pt x="7948" y="13068"/>
                      <a:pt x="8062" y="13182"/>
                      <a:pt x="8188" y="13284"/>
                    </a:cubicBezTo>
                    <a:cubicBezTo>
                      <a:pt x="9097" y="14168"/>
                      <a:pt x="10018" y="15043"/>
                      <a:pt x="10950" y="15911"/>
                    </a:cubicBezTo>
                    <a:cubicBezTo>
                      <a:pt x="11213" y="16156"/>
                      <a:pt x="11532" y="16271"/>
                      <a:pt x="11845" y="16271"/>
                    </a:cubicBezTo>
                    <a:cubicBezTo>
                      <a:pt x="12381" y="16271"/>
                      <a:pt x="12898" y="15936"/>
                      <a:pt x="13079" y="15348"/>
                    </a:cubicBezTo>
                    <a:cubicBezTo>
                      <a:pt x="13128" y="15195"/>
                      <a:pt x="13188" y="15046"/>
                      <a:pt x="13241" y="14897"/>
                    </a:cubicBezTo>
                    <a:cubicBezTo>
                      <a:pt x="13465" y="14662"/>
                      <a:pt x="13602" y="14341"/>
                      <a:pt x="13635" y="13990"/>
                    </a:cubicBezTo>
                    <a:cubicBezTo>
                      <a:pt x="13640" y="13929"/>
                      <a:pt x="13639" y="13871"/>
                      <a:pt x="13642" y="13812"/>
                    </a:cubicBezTo>
                    <a:cubicBezTo>
                      <a:pt x="14046" y="12803"/>
                      <a:pt x="14480" y="11811"/>
                      <a:pt x="14779" y="10760"/>
                    </a:cubicBezTo>
                    <a:cubicBezTo>
                      <a:pt x="14963" y="10106"/>
                      <a:pt x="14559" y="9357"/>
                      <a:pt x="13888" y="9193"/>
                    </a:cubicBezTo>
                    <a:cubicBezTo>
                      <a:pt x="9656" y="8154"/>
                      <a:pt x="7524" y="3856"/>
                      <a:pt x="5134" y="602"/>
                    </a:cubicBezTo>
                    <a:cubicBezTo>
                      <a:pt x="4851" y="216"/>
                      <a:pt x="4384" y="0"/>
                      <a:pt x="3939" y="0"/>
                    </a:cubicBezTo>
                    <a:close/>
                  </a:path>
                </a:pathLst>
              </a:custGeom>
              <a:solidFill>
                <a:srgbClr val="FF525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2174;p45">
                <a:extLst>
                  <a:ext uri="{FF2B5EF4-FFF2-40B4-BE49-F238E27FC236}">
                    <a16:creationId xmlns:a16="http://schemas.microsoft.com/office/drawing/2014/main" id="{D1B1C6FC-518B-429D-BC01-D389A4B55560}"/>
                  </a:ext>
                </a:extLst>
              </p:cNvPr>
              <p:cNvSpPr/>
              <p:nvPr/>
            </p:nvSpPr>
            <p:spPr>
              <a:xfrm>
                <a:off x="4155675" y="2880050"/>
                <a:ext cx="480275" cy="325150"/>
              </a:xfrm>
              <a:custGeom>
                <a:avLst/>
                <a:gdLst/>
                <a:ahLst/>
                <a:cxnLst/>
                <a:rect l="l" t="t" r="r" b="b"/>
                <a:pathLst>
                  <a:path w="19211" h="13006" extrusionOk="0">
                    <a:moveTo>
                      <a:pt x="14935" y="1"/>
                    </a:moveTo>
                    <a:cubicBezTo>
                      <a:pt x="14189" y="1"/>
                      <a:pt x="13463" y="189"/>
                      <a:pt x="12763" y="686"/>
                    </a:cubicBezTo>
                    <a:cubicBezTo>
                      <a:pt x="12716" y="717"/>
                      <a:pt x="12681" y="765"/>
                      <a:pt x="12639" y="803"/>
                    </a:cubicBezTo>
                    <a:cubicBezTo>
                      <a:pt x="12622" y="803"/>
                      <a:pt x="12606" y="803"/>
                      <a:pt x="12590" y="803"/>
                    </a:cubicBezTo>
                    <a:cubicBezTo>
                      <a:pt x="9765" y="803"/>
                      <a:pt x="7047" y="1108"/>
                      <a:pt x="4484" y="2776"/>
                    </a:cubicBezTo>
                    <a:cubicBezTo>
                      <a:pt x="1494" y="4723"/>
                      <a:pt x="0" y="8255"/>
                      <a:pt x="276" y="11727"/>
                    </a:cubicBezTo>
                    <a:cubicBezTo>
                      <a:pt x="333" y="12441"/>
                      <a:pt x="902" y="13006"/>
                      <a:pt x="1561" y="13006"/>
                    </a:cubicBezTo>
                    <a:cubicBezTo>
                      <a:pt x="1767" y="13006"/>
                      <a:pt x="1983" y="12950"/>
                      <a:pt x="2194" y="12826"/>
                    </a:cubicBezTo>
                    <a:cubicBezTo>
                      <a:pt x="5959" y="10624"/>
                      <a:pt x="9924" y="9052"/>
                      <a:pt x="14108" y="7883"/>
                    </a:cubicBezTo>
                    <a:cubicBezTo>
                      <a:pt x="16537" y="7202"/>
                      <a:pt x="17642" y="5810"/>
                      <a:pt x="18366" y="3858"/>
                    </a:cubicBezTo>
                    <a:cubicBezTo>
                      <a:pt x="18659" y="3590"/>
                      <a:pt x="18762" y="3211"/>
                      <a:pt x="18705" y="2831"/>
                    </a:cubicBezTo>
                    <a:cubicBezTo>
                      <a:pt x="18796" y="2520"/>
                      <a:pt x="18883" y="2201"/>
                      <a:pt x="18968" y="1868"/>
                    </a:cubicBezTo>
                    <a:cubicBezTo>
                      <a:pt x="19210" y="911"/>
                      <a:pt x="18420" y="286"/>
                      <a:pt x="17663" y="286"/>
                    </a:cubicBezTo>
                    <a:cubicBezTo>
                      <a:pt x="17473" y="286"/>
                      <a:pt x="17285" y="325"/>
                      <a:pt x="17116" y="409"/>
                    </a:cubicBezTo>
                    <a:cubicBezTo>
                      <a:pt x="16373" y="171"/>
                      <a:pt x="15644" y="1"/>
                      <a:pt x="149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2175;p45">
                <a:extLst>
                  <a:ext uri="{FF2B5EF4-FFF2-40B4-BE49-F238E27FC236}">
                    <a16:creationId xmlns:a16="http://schemas.microsoft.com/office/drawing/2014/main" id="{30EDA7CA-F00A-422C-8944-FC5443AAAF6D}"/>
                  </a:ext>
                </a:extLst>
              </p:cNvPr>
              <p:cNvSpPr/>
              <p:nvPr/>
            </p:nvSpPr>
            <p:spPr>
              <a:xfrm>
                <a:off x="5002675" y="2877200"/>
                <a:ext cx="483700" cy="254700"/>
              </a:xfrm>
              <a:custGeom>
                <a:avLst/>
                <a:gdLst/>
                <a:ahLst/>
                <a:cxnLst/>
                <a:rect l="l" t="t" r="r" b="b"/>
                <a:pathLst>
                  <a:path w="19348" h="10188" extrusionOk="0">
                    <a:moveTo>
                      <a:pt x="1607" y="0"/>
                    </a:moveTo>
                    <a:cubicBezTo>
                      <a:pt x="653" y="0"/>
                      <a:pt x="1" y="986"/>
                      <a:pt x="476" y="1906"/>
                    </a:cubicBezTo>
                    <a:cubicBezTo>
                      <a:pt x="625" y="2196"/>
                      <a:pt x="781" y="2473"/>
                      <a:pt x="944" y="2741"/>
                    </a:cubicBezTo>
                    <a:cubicBezTo>
                      <a:pt x="954" y="2787"/>
                      <a:pt x="968" y="2832"/>
                      <a:pt x="984" y="2876"/>
                    </a:cubicBezTo>
                    <a:cubicBezTo>
                      <a:pt x="1975" y="5242"/>
                      <a:pt x="3476" y="6564"/>
                      <a:pt x="5828" y="7536"/>
                    </a:cubicBezTo>
                    <a:cubicBezTo>
                      <a:pt x="8799" y="8763"/>
                      <a:pt x="12329" y="10110"/>
                      <a:pt x="15641" y="10110"/>
                    </a:cubicBezTo>
                    <a:cubicBezTo>
                      <a:pt x="16012" y="10110"/>
                      <a:pt x="16380" y="10093"/>
                      <a:pt x="16744" y="10057"/>
                    </a:cubicBezTo>
                    <a:cubicBezTo>
                      <a:pt x="16884" y="10043"/>
                      <a:pt x="17002" y="10003"/>
                      <a:pt x="17119" y="9961"/>
                    </a:cubicBezTo>
                    <a:cubicBezTo>
                      <a:pt x="17317" y="10118"/>
                      <a:pt x="17551" y="10188"/>
                      <a:pt x="17789" y="10188"/>
                    </a:cubicBezTo>
                    <a:cubicBezTo>
                      <a:pt x="18549" y="10188"/>
                      <a:pt x="19347" y="9472"/>
                      <a:pt x="19120" y="8572"/>
                    </a:cubicBezTo>
                    <a:cubicBezTo>
                      <a:pt x="18510" y="6154"/>
                      <a:pt x="17091" y="4551"/>
                      <a:pt x="15259" y="3432"/>
                    </a:cubicBezTo>
                    <a:cubicBezTo>
                      <a:pt x="14305" y="2732"/>
                      <a:pt x="13193" y="2259"/>
                      <a:pt x="11906" y="1970"/>
                    </a:cubicBezTo>
                    <a:cubicBezTo>
                      <a:pt x="8623" y="959"/>
                      <a:pt x="4863" y="668"/>
                      <a:pt x="1915" y="34"/>
                    </a:cubicBezTo>
                    <a:cubicBezTo>
                      <a:pt x="1810" y="11"/>
                      <a:pt x="1707" y="0"/>
                      <a:pt x="16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2176;p45">
                <a:extLst>
                  <a:ext uri="{FF2B5EF4-FFF2-40B4-BE49-F238E27FC236}">
                    <a16:creationId xmlns:a16="http://schemas.microsoft.com/office/drawing/2014/main" id="{420AD0A8-9B7A-42B4-ADE8-521094C5F0E8}"/>
                  </a:ext>
                </a:extLst>
              </p:cNvPr>
              <p:cNvSpPr/>
              <p:nvPr/>
            </p:nvSpPr>
            <p:spPr>
              <a:xfrm>
                <a:off x="3930325" y="3670325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4" y="0"/>
                    </a:moveTo>
                    <a:cubicBezTo>
                      <a:pt x="1" y="0"/>
                      <a:pt x="1" y="2550"/>
                      <a:pt x="1644" y="2550"/>
                    </a:cubicBezTo>
                    <a:cubicBezTo>
                      <a:pt x="3289" y="2550"/>
                      <a:pt x="3289" y="0"/>
                      <a:pt x="16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2177;p45">
                <a:extLst>
                  <a:ext uri="{FF2B5EF4-FFF2-40B4-BE49-F238E27FC236}">
                    <a16:creationId xmlns:a16="http://schemas.microsoft.com/office/drawing/2014/main" id="{CEF32E84-54E3-44C4-AA4A-58ED53D306FF}"/>
                  </a:ext>
                </a:extLst>
              </p:cNvPr>
              <p:cNvSpPr/>
              <p:nvPr/>
            </p:nvSpPr>
            <p:spPr>
              <a:xfrm>
                <a:off x="4435900" y="34493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1"/>
                      <a:pt x="1644" y="2551"/>
                    </a:cubicBezTo>
                    <a:cubicBezTo>
                      <a:pt x="3289" y="2551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2178;p45">
                <a:extLst>
                  <a:ext uri="{FF2B5EF4-FFF2-40B4-BE49-F238E27FC236}">
                    <a16:creationId xmlns:a16="http://schemas.microsoft.com/office/drawing/2014/main" id="{376D380D-2F74-4E3E-B063-D3EE79E05558}"/>
                  </a:ext>
                </a:extLst>
              </p:cNvPr>
              <p:cNvSpPr/>
              <p:nvPr/>
            </p:nvSpPr>
            <p:spPr>
              <a:xfrm>
                <a:off x="4478375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2179;p45">
                <a:extLst>
                  <a:ext uri="{FF2B5EF4-FFF2-40B4-BE49-F238E27FC236}">
                    <a16:creationId xmlns:a16="http://schemas.microsoft.com/office/drawing/2014/main" id="{DE39C0C8-41C6-42D7-85EC-4B9D48144405}"/>
                  </a:ext>
                </a:extLst>
              </p:cNvPr>
              <p:cNvSpPr/>
              <p:nvPr/>
            </p:nvSpPr>
            <p:spPr>
              <a:xfrm>
                <a:off x="4571850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2180;p45">
                <a:extLst>
                  <a:ext uri="{FF2B5EF4-FFF2-40B4-BE49-F238E27FC236}">
                    <a16:creationId xmlns:a16="http://schemas.microsoft.com/office/drawing/2014/main" id="{AC63B5BC-CC0D-4681-9EDF-470D319716A6}"/>
                  </a:ext>
                </a:extLst>
              </p:cNvPr>
              <p:cNvSpPr/>
              <p:nvPr/>
            </p:nvSpPr>
            <p:spPr>
              <a:xfrm>
                <a:off x="5115700" y="440105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3" y="1"/>
                    </a:moveTo>
                    <a:cubicBezTo>
                      <a:pt x="0" y="1"/>
                      <a:pt x="0" y="2550"/>
                      <a:pt x="1643" y="2550"/>
                    </a:cubicBezTo>
                    <a:cubicBezTo>
                      <a:pt x="3288" y="2550"/>
                      <a:pt x="3288" y="1"/>
                      <a:pt x="16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2181;p45">
                <a:extLst>
                  <a:ext uri="{FF2B5EF4-FFF2-40B4-BE49-F238E27FC236}">
                    <a16:creationId xmlns:a16="http://schemas.microsoft.com/office/drawing/2014/main" id="{D58FBC18-AAFE-4C7B-A659-752BA8C7860D}"/>
                  </a:ext>
                </a:extLst>
              </p:cNvPr>
              <p:cNvSpPr/>
              <p:nvPr/>
            </p:nvSpPr>
            <p:spPr>
              <a:xfrm>
                <a:off x="5315350" y="41546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5" y="0"/>
                    </a:moveTo>
                    <a:cubicBezTo>
                      <a:pt x="0" y="0"/>
                      <a:pt x="0" y="2548"/>
                      <a:pt x="1645" y="2548"/>
                    </a:cubicBezTo>
                    <a:cubicBezTo>
                      <a:pt x="3288" y="2548"/>
                      <a:pt x="3288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2182;p45">
                <a:extLst>
                  <a:ext uri="{FF2B5EF4-FFF2-40B4-BE49-F238E27FC236}">
                    <a16:creationId xmlns:a16="http://schemas.microsoft.com/office/drawing/2014/main" id="{10E9D53F-266A-48FA-B8ED-6A868819611F}"/>
                  </a:ext>
                </a:extLst>
              </p:cNvPr>
              <p:cNvSpPr/>
              <p:nvPr/>
            </p:nvSpPr>
            <p:spPr>
              <a:xfrm>
                <a:off x="5060450" y="38232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2183;p45">
                <a:extLst>
                  <a:ext uri="{FF2B5EF4-FFF2-40B4-BE49-F238E27FC236}">
                    <a16:creationId xmlns:a16="http://schemas.microsoft.com/office/drawing/2014/main" id="{5A3ADF16-7072-45E8-8D2E-C95EC99B194A}"/>
                  </a:ext>
                </a:extLst>
              </p:cNvPr>
              <p:cNvSpPr/>
              <p:nvPr/>
            </p:nvSpPr>
            <p:spPr>
              <a:xfrm>
                <a:off x="5417350" y="3453650"/>
                <a:ext cx="82250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2184;p45">
                <a:extLst>
                  <a:ext uri="{FF2B5EF4-FFF2-40B4-BE49-F238E27FC236}">
                    <a16:creationId xmlns:a16="http://schemas.microsoft.com/office/drawing/2014/main" id="{057D531C-E3BF-41C6-B82E-BB0B2A7A7D4D}"/>
                  </a:ext>
                </a:extLst>
              </p:cNvPr>
              <p:cNvSpPr/>
              <p:nvPr/>
            </p:nvSpPr>
            <p:spPr>
              <a:xfrm>
                <a:off x="5736000" y="3219950"/>
                <a:ext cx="822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0" extrusionOk="0">
                    <a:moveTo>
                      <a:pt x="1643" y="0"/>
                    </a:moveTo>
                    <a:cubicBezTo>
                      <a:pt x="0" y="0"/>
                      <a:pt x="0" y="2550"/>
                      <a:pt x="1643" y="2550"/>
                    </a:cubicBezTo>
                    <a:cubicBezTo>
                      <a:pt x="3288" y="2550"/>
                      <a:pt x="3288" y="0"/>
                      <a:pt x="164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2185;p45">
                <a:extLst>
                  <a:ext uri="{FF2B5EF4-FFF2-40B4-BE49-F238E27FC236}">
                    <a16:creationId xmlns:a16="http://schemas.microsoft.com/office/drawing/2014/main" id="{07F0BA26-FC24-4D5F-922C-CE6B27635AB5}"/>
                  </a:ext>
                </a:extLst>
              </p:cNvPr>
              <p:cNvSpPr/>
              <p:nvPr/>
            </p:nvSpPr>
            <p:spPr>
              <a:xfrm>
                <a:off x="6046125" y="327517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1"/>
                    </a:moveTo>
                    <a:cubicBezTo>
                      <a:pt x="1" y="1"/>
                      <a:pt x="1" y="2550"/>
                      <a:pt x="1645" y="2550"/>
                    </a:cubicBezTo>
                    <a:cubicBezTo>
                      <a:pt x="3289" y="2550"/>
                      <a:pt x="3289" y="1"/>
                      <a:pt x="16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2186;p45">
                <a:extLst>
                  <a:ext uri="{FF2B5EF4-FFF2-40B4-BE49-F238E27FC236}">
                    <a16:creationId xmlns:a16="http://schemas.microsoft.com/office/drawing/2014/main" id="{ED4584C3-C35F-4789-8930-A46A3715FDA9}"/>
                  </a:ext>
                </a:extLst>
              </p:cNvPr>
              <p:cNvSpPr/>
              <p:nvPr/>
            </p:nvSpPr>
            <p:spPr>
              <a:xfrm>
                <a:off x="6288300" y="3024500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5" y="0"/>
                    </a:moveTo>
                    <a:cubicBezTo>
                      <a:pt x="1" y="0"/>
                      <a:pt x="1" y="2550"/>
                      <a:pt x="1645" y="2550"/>
                    </a:cubicBezTo>
                    <a:cubicBezTo>
                      <a:pt x="3289" y="2550"/>
                      <a:pt x="3289" y="0"/>
                      <a:pt x="1645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2187;p45">
                <a:extLst>
                  <a:ext uri="{FF2B5EF4-FFF2-40B4-BE49-F238E27FC236}">
                    <a16:creationId xmlns:a16="http://schemas.microsoft.com/office/drawing/2014/main" id="{AD61222D-2942-4B6F-B444-A60CD0D8BCA0}"/>
                  </a:ext>
                </a:extLst>
              </p:cNvPr>
              <p:cNvSpPr/>
              <p:nvPr/>
            </p:nvSpPr>
            <p:spPr>
              <a:xfrm>
                <a:off x="6577200" y="2965050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4" y="1"/>
                    </a:moveTo>
                    <a:cubicBezTo>
                      <a:pt x="1" y="1"/>
                      <a:pt x="1" y="2549"/>
                      <a:pt x="1644" y="2549"/>
                    </a:cubicBezTo>
                    <a:cubicBezTo>
                      <a:pt x="3289" y="2549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2188;p45">
                <a:extLst>
                  <a:ext uri="{FF2B5EF4-FFF2-40B4-BE49-F238E27FC236}">
                    <a16:creationId xmlns:a16="http://schemas.microsoft.com/office/drawing/2014/main" id="{69DEFF4E-B828-408D-95CB-48964B52EBEA}"/>
                  </a:ext>
                </a:extLst>
              </p:cNvPr>
              <p:cNvSpPr/>
              <p:nvPr/>
            </p:nvSpPr>
            <p:spPr>
              <a:xfrm>
                <a:off x="3949825" y="1911400"/>
                <a:ext cx="223400" cy="237025"/>
              </a:xfrm>
              <a:custGeom>
                <a:avLst/>
                <a:gdLst/>
                <a:ahLst/>
                <a:cxnLst/>
                <a:rect l="l" t="t" r="r" b="b"/>
                <a:pathLst>
                  <a:path w="8936" h="9481" extrusionOk="0">
                    <a:moveTo>
                      <a:pt x="4993" y="1"/>
                    </a:moveTo>
                    <a:cubicBezTo>
                      <a:pt x="2540" y="1"/>
                      <a:pt x="0" y="2034"/>
                      <a:pt x="45" y="4773"/>
                    </a:cubicBezTo>
                    <a:cubicBezTo>
                      <a:pt x="94" y="7660"/>
                      <a:pt x="2684" y="9480"/>
                      <a:pt x="5268" y="9480"/>
                    </a:cubicBezTo>
                    <a:cubicBezTo>
                      <a:pt x="6397" y="9480"/>
                      <a:pt x="7524" y="9133"/>
                      <a:pt x="8438" y="8375"/>
                    </a:cubicBezTo>
                    <a:cubicBezTo>
                      <a:pt x="8936" y="7963"/>
                      <a:pt x="8477" y="7318"/>
                      <a:pt x="7954" y="7318"/>
                    </a:cubicBezTo>
                    <a:cubicBezTo>
                      <a:pt x="7814" y="7318"/>
                      <a:pt x="7669" y="7364"/>
                      <a:pt x="7536" y="7474"/>
                    </a:cubicBezTo>
                    <a:cubicBezTo>
                      <a:pt x="6889" y="8011"/>
                      <a:pt x="6088" y="8256"/>
                      <a:pt x="5279" y="8256"/>
                    </a:cubicBezTo>
                    <a:cubicBezTo>
                      <a:pt x="3473" y="8256"/>
                      <a:pt x="1627" y="7038"/>
                      <a:pt x="1355" y="5133"/>
                    </a:cubicBezTo>
                    <a:cubicBezTo>
                      <a:pt x="1066" y="3105"/>
                      <a:pt x="3118" y="1194"/>
                      <a:pt x="5029" y="1194"/>
                    </a:cubicBezTo>
                    <a:cubicBezTo>
                      <a:pt x="5805" y="1194"/>
                      <a:pt x="6558" y="1510"/>
                      <a:pt x="7121" y="2262"/>
                    </a:cubicBezTo>
                    <a:cubicBezTo>
                      <a:pt x="7265" y="2455"/>
                      <a:pt x="7463" y="2535"/>
                      <a:pt x="7658" y="2535"/>
                    </a:cubicBezTo>
                    <a:cubicBezTo>
                      <a:pt x="8122" y="2535"/>
                      <a:pt x="8568" y="2083"/>
                      <a:pt x="8222" y="1620"/>
                    </a:cubicBezTo>
                    <a:cubicBezTo>
                      <a:pt x="7376" y="488"/>
                      <a:pt x="6195" y="1"/>
                      <a:pt x="499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2189;p45">
                <a:extLst>
                  <a:ext uri="{FF2B5EF4-FFF2-40B4-BE49-F238E27FC236}">
                    <a16:creationId xmlns:a16="http://schemas.microsoft.com/office/drawing/2014/main" id="{BA7D1D4F-536E-488D-A872-6EBD46228F4D}"/>
                  </a:ext>
                </a:extLst>
              </p:cNvPr>
              <p:cNvSpPr/>
              <p:nvPr/>
            </p:nvSpPr>
            <p:spPr>
              <a:xfrm>
                <a:off x="4007125" y="1972325"/>
                <a:ext cx="129625" cy="101950"/>
              </a:xfrm>
              <a:custGeom>
                <a:avLst/>
                <a:gdLst/>
                <a:ahLst/>
                <a:cxnLst/>
                <a:rect l="l" t="t" r="r" b="b"/>
                <a:pathLst>
                  <a:path w="5185" h="4078" extrusionOk="0">
                    <a:moveTo>
                      <a:pt x="1788" y="0"/>
                    </a:moveTo>
                    <a:cubicBezTo>
                      <a:pt x="1264" y="0"/>
                      <a:pt x="807" y="645"/>
                      <a:pt x="1306" y="1058"/>
                    </a:cubicBezTo>
                    <a:cubicBezTo>
                      <a:pt x="1965" y="1603"/>
                      <a:pt x="2686" y="2138"/>
                      <a:pt x="3247" y="2795"/>
                    </a:cubicBezTo>
                    <a:lnTo>
                      <a:pt x="3247" y="2795"/>
                    </a:lnTo>
                    <a:cubicBezTo>
                      <a:pt x="2434" y="2780"/>
                      <a:pt x="1624" y="2741"/>
                      <a:pt x="813" y="2647"/>
                    </a:cubicBezTo>
                    <a:cubicBezTo>
                      <a:pt x="784" y="2643"/>
                      <a:pt x="756" y="2642"/>
                      <a:pt x="729" y="2642"/>
                    </a:cubicBezTo>
                    <a:cubicBezTo>
                      <a:pt x="1" y="2642"/>
                      <a:pt x="35" y="3830"/>
                      <a:pt x="813" y="3922"/>
                    </a:cubicBezTo>
                    <a:cubicBezTo>
                      <a:pt x="2019" y="4062"/>
                      <a:pt x="3222" y="4078"/>
                      <a:pt x="4434" y="4078"/>
                    </a:cubicBezTo>
                    <a:cubicBezTo>
                      <a:pt x="4950" y="4078"/>
                      <a:pt x="5185" y="3545"/>
                      <a:pt x="4985" y="3120"/>
                    </a:cubicBezTo>
                    <a:cubicBezTo>
                      <a:pt x="4396" y="1870"/>
                      <a:pt x="3245" y="1016"/>
                      <a:pt x="2207" y="156"/>
                    </a:cubicBezTo>
                    <a:cubicBezTo>
                      <a:pt x="2074" y="47"/>
                      <a:pt x="1929" y="0"/>
                      <a:pt x="178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2190;p45">
                <a:extLst>
                  <a:ext uri="{FF2B5EF4-FFF2-40B4-BE49-F238E27FC236}">
                    <a16:creationId xmlns:a16="http://schemas.microsoft.com/office/drawing/2014/main" id="{4B679C62-47DC-462A-8267-5A6BB2700F46}"/>
                  </a:ext>
                </a:extLst>
              </p:cNvPr>
              <p:cNvSpPr/>
              <p:nvPr/>
            </p:nvSpPr>
            <p:spPr>
              <a:xfrm>
                <a:off x="5398050" y="1897825"/>
                <a:ext cx="240400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9616" h="9024" extrusionOk="0">
                    <a:moveTo>
                      <a:pt x="3646" y="0"/>
                    </a:moveTo>
                    <a:cubicBezTo>
                      <a:pt x="2126" y="0"/>
                      <a:pt x="710" y="739"/>
                      <a:pt x="152" y="2472"/>
                    </a:cubicBezTo>
                    <a:cubicBezTo>
                      <a:pt x="1" y="2944"/>
                      <a:pt x="389" y="3254"/>
                      <a:pt x="776" y="3254"/>
                    </a:cubicBezTo>
                    <a:cubicBezTo>
                      <a:pt x="1030" y="3254"/>
                      <a:pt x="1283" y="3120"/>
                      <a:pt x="1381" y="2810"/>
                    </a:cubicBezTo>
                    <a:cubicBezTo>
                      <a:pt x="1744" y="1683"/>
                      <a:pt x="2606" y="1228"/>
                      <a:pt x="3567" y="1228"/>
                    </a:cubicBezTo>
                    <a:cubicBezTo>
                      <a:pt x="5147" y="1228"/>
                      <a:pt x="6994" y="2457"/>
                      <a:pt x="7333" y="3957"/>
                    </a:cubicBezTo>
                    <a:cubicBezTo>
                      <a:pt x="7898" y="6464"/>
                      <a:pt x="5883" y="7763"/>
                      <a:pt x="3793" y="7763"/>
                    </a:cubicBezTo>
                    <a:cubicBezTo>
                      <a:pt x="2955" y="7763"/>
                      <a:pt x="2105" y="7555"/>
                      <a:pt x="1404" y="7131"/>
                    </a:cubicBezTo>
                    <a:cubicBezTo>
                      <a:pt x="1294" y="7064"/>
                      <a:pt x="1184" y="7035"/>
                      <a:pt x="1082" y="7035"/>
                    </a:cubicBezTo>
                    <a:cubicBezTo>
                      <a:pt x="532" y="7035"/>
                      <a:pt x="170" y="7873"/>
                      <a:pt x="761" y="8231"/>
                    </a:cubicBezTo>
                    <a:cubicBezTo>
                      <a:pt x="1656" y="8771"/>
                      <a:pt x="2685" y="9024"/>
                      <a:pt x="3701" y="9024"/>
                    </a:cubicBezTo>
                    <a:cubicBezTo>
                      <a:pt x="6721" y="9024"/>
                      <a:pt x="9615" y="6791"/>
                      <a:pt x="8470" y="3259"/>
                    </a:cubicBezTo>
                    <a:cubicBezTo>
                      <a:pt x="7827" y="1280"/>
                      <a:pt x="5646" y="0"/>
                      <a:pt x="364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2191;p45">
                <a:extLst>
                  <a:ext uri="{FF2B5EF4-FFF2-40B4-BE49-F238E27FC236}">
                    <a16:creationId xmlns:a16="http://schemas.microsoft.com/office/drawing/2014/main" id="{682CE339-AB59-45CA-9DB8-32D4D5A61094}"/>
                  </a:ext>
                </a:extLst>
              </p:cNvPr>
              <p:cNvSpPr/>
              <p:nvPr/>
            </p:nvSpPr>
            <p:spPr>
              <a:xfrm>
                <a:off x="5425775" y="1955100"/>
                <a:ext cx="111825" cy="1076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4305" extrusionOk="0">
                    <a:moveTo>
                      <a:pt x="3248" y="0"/>
                    </a:moveTo>
                    <a:cubicBezTo>
                      <a:pt x="3104" y="0"/>
                      <a:pt x="2957" y="63"/>
                      <a:pt x="2831" y="214"/>
                    </a:cubicBezTo>
                    <a:lnTo>
                      <a:pt x="2831" y="216"/>
                    </a:lnTo>
                    <a:cubicBezTo>
                      <a:pt x="2161" y="1017"/>
                      <a:pt x="1300" y="1587"/>
                      <a:pt x="439" y="2162"/>
                    </a:cubicBezTo>
                    <a:cubicBezTo>
                      <a:pt x="53" y="2420"/>
                      <a:pt x="1" y="3016"/>
                      <a:pt x="439" y="3262"/>
                    </a:cubicBezTo>
                    <a:cubicBezTo>
                      <a:pt x="1367" y="3785"/>
                      <a:pt x="2424" y="3951"/>
                      <a:pt x="3427" y="4270"/>
                    </a:cubicBezTo>
                    <a:cubicBezTo>
                      <a:pt x="3499" y="4294"/>
                      <a:pt x="3568" y="4304"/>
                      <a:pt x="3632" y="4304"/>
                    </a:cubicBezTo>
                    <a:cubicBezTo>
                      <a:pt x="4262" y="4304"/>
                      <a:pt x="4473" y="3269"/>
                      <a:pt x="3766" y="3043"/>
                    </a:cubicBezTo>
                    <a:cubicBezTo>
                      <a:pt x="3218" y="2867"/>
                      <a:pt x="2641" y="2749"/>
                      <a:pt x="2087" y="2577"/>
                    </a:cubicBezTo>
                    <a:lnTo>
                      <a:pt x="2087" y="2577"/>
                    </a:lnTo>
                    <a:cubicBezTo>
                      <a:pt x="2687" y="2148"/>
                      <a:pt x="3259" y="1682"/>
                      <a:pt x="3732" y="1116"/>
                    </a:cubicBezTo>
                    <a:cubicBezTo>
                      <a:pt x="4130" y="639"/>
                      <a:pt x="3705" y="0"/>
                      <a:pt x="324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2192;p45">
                <a:extLst>
                  <a:ext uri="{FF2B5EF4-FFF2-40B4-BE49-F238E27FC236}">
                    <a16:creationId xmlns:a16="http://schemas.microsoft.com/office/drawing/2014/main" id="{880DC7B5-172E-4B3E-AF81-DDD772093E16}"/>
                  </a:ext>
                </a:extLst>
              </p:cNvPr>
              <p:cNvSpPr/>
              <p:nvPr/>
            </p:nvSpPr>
            <p:spPr>
              <a:xfrm>
                <a:off x="4129825" y="2074475"/>
                <a:ext cx="1298575" cy="605150"/>
              </a:xfrm>
              <a:custGeom>
                <a:avLst/>
                <a:gdLst/>
                <a:ahLst/>
                <a:cxnLst/>
                <a:rect l="l" t="t" r="r" b="b"/>
                <a:pathLst>
                  <a:path w="51943" h="24206" extrusionOk="0">
                    <a:moveTo>
                      <a:pt x="51168" y="0"/>
                    </a:moveTo>
                    <a:cubicBezTo>
                      <a:pt x="50915" y="0"/>
                      <a:pt x="50664" y="135"/>
                      <a:pt x="50569" y="446"/>
                    </a:cubicBezTo>
                    <a:cubicBezTo>
                      <a:pt x="47067" y="11879"/>
                      <a:pt x="41571" y="21203"/>
                      <a:pt x="28558" y="22720"/>
                    </a:cubicBezTo>
                    <a:cubicBezTo>
                      <a:pt x="27482" y="22845"/>
                      <a:pt x="26400" y="22910"/>
                      <a:pt x="25321" y="22910"/>
                    </a:cubicBezTo>
                    <a:cubicBezTo>
                      <a:pt x="19701" y="22910"/>
                      <a:pt x="14161" y="21164"/>
                      <a:pt x="10009" y="17170"/>
                    </a:cubicBezTo>
                    <a:cubicBezTo>
                      <a:pt x="5531" y="12863"/>
                      <a:pt x="3505" y="6917"/>
                      <a:pt x="1403" y="1233"/>
                    </a:cubicBezTo>
                    <a:cubicBezTo>
                      <a:pt x="1291" y="931"/>
                      <a:pt x="1030" y="800"/>
                      <a:pt x="774" y="800"/>
                    </a:cubicBezTo>
                    <a:cubicBezTo>
                      <a:pt x="382" y="800"/>
                      <a:pt x="1" y="1105"/>
                      <a:pt x="173" y="1572"/>
                    </a:cubicBezTo>
                    <a:cubicBezTo>
                      <a:pt x="2441" y="7701"/>
                      <a:pt x="4671" y="14112"/>
                      <a:pt x="9664" y="18613"/>
                    </a:cubicBezTo>
                    <a:cubicBezTo>
                      <a:pt x="13949" y="22477"/>
                      <a:pt x="19661" y="24205"/>
                      <a:pt x="25355" y="24205"/>
                    </a:cubicBezTo>
                    <a:cubicBezTo>
                      <a:pt x="26203" y="24205"/>
                      <a:pt x="27049" y="24167"/>
                      <a:pt x="27891" y="24092"/>
                    </a:cubicBezTo>
                    <a:cubicBezTo>
                      <a:pt x="41878" y="22845"/>
                      <a:pt x="48030" y="13086"/>
                      <a:pt x="51797" y="784"/>
                    </a:cubicBezTo>
                    <a:cubicBezTo>
                      <a:pt x="51943" y="311"/>
                      <a:pt x="51553" y="0"/>
                      <a:pt x="5116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2193;p45">
                <a:extLst>
                  <a:ext uri="{FF2B5EF4-FFF2-40B4-BE49-F238E27FC236}">
                    <a16:creationId xmlns:a16="http://schemas.microsoft.com/office/drawing/2014/main" id="{BE534763-0601-42A0-8E84-6CEE642217FC}"/>
                  </a:ext>
                </a:extLst>
              </p:cNvPr>
              <p:cNvSpPr/>
              <p:nvPr/>
            </p:nvSpPr>
            <p:spPr>
              <a:xfrm>
                <a:off x="4570000" y="2633275"/>
                <a:ext cx="513200" cy="534625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21385" extrusionOk="0">
                    <a:moveTo>
                      <a:pt x="15513" y="1"/>
                    </a:moveTo>
                    <a:cubicBezTo>
                      <a:pt x="15136" y="1"/>
                      <a:pt x="14736" y="314"/>
                      <a:pt x="14849" y="794"/>
                    </a:cubicBezTo>
                    <a:cubicBezTo>
                      <a:pt x="15857" y="5056"/>
                      <a:pt x="16232" y="9224"/>
                      <a:pt x="17662" y="13394"/>
                    </a:cubicBezTo>
                    <a:cubicBezTo>
                      <a:pt x="18507" y="15860"/>
                      <a:pt x="19747" y="18094"/>
                      <a:pt x="16508" y="19174"/>
                    </a:cubicBezTo>
                    <a:cubicBezTo>
                      <a:pt x="14711" y="19773"/>
                      <a:pt x="12801" y="19965"/>
                      <a:pt x="10906" y="19965"/>
                    </a:cubicBezTo>
                    <a:cubicBezTo>
                      <a:pt x="10391" y="19965"/>
                      <a:pt x="9878" y="19950"/>
                      <a:pt x="9369" y="19927"/>
                    </a:cubicBezTo>
                    <a:cubicBezTo>
                      <a:pt x="9119" y="19915"/>
                      <a:pt x="8838" y="19912"/>
                      <a:pt x="8536" y="19912"/>
                    </a:cubicBezTo>
                    <a:cubicBezTo>
                      <a:pt x="8231" y="19912"/>
                      <a:pt x="7905" y="19915"/>
                      <a:pt x="7565" y="19915"/>
                    </a:cubicBezTo>
                    <a:cubicBezTo>
                      <a:pt x="5269" y="19915"/>
                      <a:pt x="2397" y="19778"/>
                      <a:pt x="1918" y="17654"/>
                    </a:cubicBezTo>
                    <a:cubicBezTo>
                      <a:pt x="1600" y="16244"/>
                      <a:pt x="2610" y="13892"/>
                      <a:pt x="2865" y="12458"/>
                    </a:cubicBezTo>
                    <a:cubicBezTo>
                      <a:pt x="3552" y="8609"/>
                      <a:pt x="4015" y="4810"/>
                      <a:pt x="3322" y="928"/>
                    </a:cubicBezTo>
                    <a:cubicBezTo>
                      <a:pt x="3265" y="607"/>
                      <a:pt x="3035" y="468"/>
                      <a:pt x="2788" y="468"/>
                    </a:cubicBezTo>
                    <a:cubicBezTo>
                      <a:pt x="2417" y="468"/>
                      <a:pt x="2006" y="784"/>
                      <a:pt x="2093" y="1268"/>
                    </a:cubicBezTo>
                    <a:cubicBezTo>
                      <a:pt x="2865" y="5591"/>
                      <a:pt x="2053" y="9803"/>
                      <a:pt x="1276" y="14064"/>
                    </a:cubicBezTo>
                    <a:cubicBezTo>
                      <a:pt x="1051" y="15297"/>
                      <a:pt x="1" y="17941"/>
                      <a:pt x="630" y="19244"/>
                    </a:cubicBezTo>
                    <a:cubicBezTo>
                      <a:pt x="1491" y="21024"/>
                      <a:pt x="4783" y="21385"/>
                      <a:pt x="7686" y="21385"/>
                    </a:cubicBezTo>
                    <a:cubicBezTo>
                      <a:pt x="9363" y="21385"/>
                      <a:pt x="10911" y="21264"/>
                      <a:pt x="11785" y="21228"/>
                    </a:cubicBezTo>
                    <a:cubicBezTo>
                      <a:pt x="14239" y="21126"/>
                      <a:pt x="19812" y="20840"/>
                      <a:pt x="20236" y="17596"/>
                    </a:cubicBezTo>
                    <a:cubicBezTo>
                      <a:pt x="20527" y="15362"/>
                      <a:pt x="18489" y="12282"/>
                      <a:pt x="17902" y="10220"/>
                    </a:cubicBezTo>
                    <a:cubicBezTo>
                      <a:pt x="16992" y="7032"/>
                      <a:pt x="16843" y="3684"/>
                      <a:pt x="16078" y="456"/>
                    </a:cubicBezTo>
                    <a:cubicBezTo>
                      <a:pt x="16003" y="138"/>
                      <a:pt x="15763" y="1"/>
                      <a:pt x="155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2194;p45">
                <a:extLst>
                  <a:ext uri="{FF2B5EF4-FFF2-40B4-BE49-F238E27FC236}">
                    <a16:creationId xmlns:a16="http://schemas.microsoft.com/office/drawing/2014/main" id="{3EFEBFDB-8010-4D87-8CD6-92515EC5CE65}"/>
                  </a:ext>
                </a:extLst>
              </p:cNvPr>
              <p:cNvSpPr/>
              <p:nvPr/>
            </p:nvSpPr>
            <p:spPr>
              <a:xfrm>
                <a:off x="4127900" y="1578375"/>
                <a:ext cx="1301525" cy="400875"/>
              </a:xfrm>
              <a:custGeom>
                <a:avLst/>
                <a:gdLst/>
                <a:ahLst/>
                <a:cxnLst/>
                <a:rect l="l" t="t" r="r" b="b"/>
                <a:pathLst>
                  <a:path w="52061" h="16035" extrusionOk="0">
                    <a:moveTo>
                      <a:pt x="15845" y="1"/>
                    </a:moveTo>
                    <a:cubicBezTo>
                      <a:pt x="15594" y="1"/>
                      <a:pt x="15333" y="148"/>
                      <a:pt x="15207" y="446"/>
                    </a:cubicBezTo>
                    <a:cubicBezTo>
                      <a:pt x="14218" y="2796"/>
                      <a:pt x="14220" y="4893"/>
                      <a:pt x="11523" y="5600"/>
                    </a:cubicBezTo>
                    <a:cubicBezTo>
                      <a:pt x="10307" y="5919"/>
                      <a:pt x="8820" y="6040"/>
                      <a:pt x="7318" y="6040"/>
                    </a:cubicBezTo>
                    <a:cubicBezTo>
                      <a:pt x="5582" y="6040"/>
                      <a:pt x="3827" y="5878"/>
                      <a:pt x="2448" y="5670"/>
                    </a:cubicBezTo>
                    <a:cubicBezTo>
                      <a:pt x="2403" y="5663"/>
                      <a:pt x="2358" y="5660"/>
                      <a:pt x="2313" y="5660"/>
                    </a:cubicBezTo>
                    <a:cubicBezTo>
                      <a:pt x="2024" y="5660"/>
                      <a:pt x="1735" y="5798"/>
                      <a:pt x="1664" y="6115"/>
                    </a:cubicBezTo>
                    <a:cubicBezTo>
                      <a:pt x="994" y="9084"/>
                      <a:pt x="640" y="12100"/>
                      <a:pt x="89" y="15092"/>
                    </a:cubicBezTo>
                    <a:cubicBezTo>
                      <a:pt x="0" y="15574"/>
                      <a:pt x="410" y="15891"/>
                      <a:pt x="783" y="15891"/>
                    </a:cubicBezTo>
                    <a:cubicBezTo>
                      <a:pt x="1029" y="15891"/>
                      <a:pt x="1260" y="15752"/>
                      <a:pt x="1318" y="15430"/>
                    </a:cubicBezTo>
                    <a:lnTo>
                      <a:pt x="1320" y="15430"/>
                    </a:lnTo>
                    <a:cubicBezTo>
                      <a:pt x="1785" y="12905"/>
                      <a:pt x="1450" y="8391"/>
                      <a:pt x="3868" y="7162"/>
                    </a:cubicBezTo>
                    <a:cubicBezTo>
                      <a:pt x="4218" y="6984"/>
                      <a:pt x="4808" y="6928"/>
                      <a:pt x="5476" y="6928"/>
                    </a:cubicBezTo>
                    <a:cubicBezTo>
                      <a:pt x="6582" y="6928"/>
                      <a:pt x="7899" y="7081"/>
                      <a:pt x="8681" y="7081"/>
                    </a:cubicBezTo>
                    <a:cubicBezTo>
                      <a:pt x="8772" y="7081"/>
                      <a:pt x="8855" y="7079"/>
                      <a:pt x="8931" y="7074"/>
                    </a:cubicBezTo>
                    <a:cubicBezTo>
                      <a:pt x="10655" y="6969"/>
                      <a:pt x="12364" y="6815"/>
                      <a:pt x="14092" y="6764"/>
                    </a:cubicBezTo>
                    <a:cubicBezTo>
                      <a:pt x="14358" y="6757"/>
                      <a:pt x="14649" y="6573"/>
                      <a:pt x="14705" y="6296"/>
                    </a:cubicBezTo>
                    <a:cubicBezTo>
                      <a:pt x="14919" y="5267"/>
                      <a:pt x="15181" y="4282"/>
                      <a:pt x="15496" y="3310"/>
                    </a:cubicBezTo>
                    <a:lnTo>
                      <a:pt x="15496" y="3310"/>
                    </a:lnTo>
                    <a:cubicBezTo>
                      <a:pt x="15761" y="4698"/>
                      <a:pt x="16264" y="6078"/>
                      <a:pt x="17294" y="6641"/>
                    </a:cubicBezTo>
                    <a:cubicBezTo>
                      <a:pt x="17581" y="6799"/>
                      <a:pt x="17903" y="6844"/>
                      <a:pt x="18233" y="6844"/>
                    </a:cubicBezTo>
                    <a:cubicBezTo>
                      <a:pt x="18674" y="6844"/>
                      <a:pt x="19131" y="6764"/>
                      <a:pt x="19546" y="6764"/>
                    </a:cubicBezTo>
                    <a:cubicBezTo>
                      <a:pt x="19565" y="6764"/>
                      <a:pt x="19584" y="6764"/>
                      <a:pt x="19603" y="6764"/>
                    </a:cubicBezTo>
                    <a:cubicBezTo>
                      <a:pt x="22828" y="6827"/>
                      <a:pt x="26006" y="6980"/>
                      <a:pt x="29208" y="7394"/>
                    </a:cubicBezTo>
                    <a:cubicBezTo>
                      <a:pt x="29223" y="7396"/>
                      <a:pt x="29238" y="7397"/>
                      <a:pt x="29254" y="7397"/>
                    </a:cubicBezTo>
                    <a:cubicBezTo>
                      <a:pt x="29497" y="7397"/>
                      <a:pt x="29784" y="7159"/>
                      <a:pt x="29822" y="6925"/>
                    </a:cubicBezTo>
                    <a:cubicBezTo>
                      <a:pt x="29958" y="6103"/>
                      <a:pt x="30123" y="5293"/>
                      <a:pt x="30299" y="4486"/>
                    </a:cubicBezTo>
                    <a:lnTo>
                      <a:pt x="30299" y="4486"/>
                    </a:lnTo>
                    <a:cubicBezTo>
                      <a:pt x="30618" y="5432"/>
                      <a:pt x="31093" y="6297"/>
                      <a:pt x="31837" y="6748"/>
                    </a:cubicBezTo>
                    <a:cubicBezTo>
                      <a:pt x="32732" y="7292"/>
                      <a:pt x="34128" y="7466"/>
                      <a:pt x="35658" y="7466"/>
                    </a:cubicBezTo>
                    <a:cubicBezTo>
                      <a:pt x="38148" y="7466"/>
                      <a:pt x="40990" y="7004"/>
                      <a:pt x="42595" y="6922"/>
                    </a:cubicBezTo>
                    <a:cubicBezTo>
                      <a:pt x="42963" y="6903"/>
                      <a:pt x="43197" y="6643"/>
                      <a:pt x="43232" y="6284"/>
                    </a:cubicBezTo>
                    <a:cubicBezTo>
                      <a:pt x="43285" y="5606"/>
                      <a:pt x="43381" y="4933"/>
                      <a:pt x="43520" y="4270"/>
                    </a:cubicBezTo>
                    <a:lnTo>
                      <a:pt x="43520" y="4270"/>
                    </a:lnTo>
                    <a:cubicBezTo>
                      <a:pt x="43895" y="5765"/>
                      <a:pt x="44394" y="7123"/>
                      <a:pt x="46066" y="7515"/>
                    </a:cubicBezTo>
                    <a:cubicBezTo>
                      <a:pt x="46207" y="7547"/>
                      <a:pt x="46352" y="7562"/>
                      <a:pt x="46500" y="7562"/>
                    </a:cubicBezTo>
                    <a:cubicBezTo>
                      <a:pt x="47405" y="7562"/>
                      <a:pt x="48417" y="7034"/>
                      <a:pt x="49224" y="7034"/>
                    </a:cubicBezTo>
                    <a:cubicBezTo>
                      <a:pt x="49476" y="7034"/>
                      <a:pt x="49709" y="7086"/>
                      <a:pt x="49911" y="7222"/>
                    </a:cubicBezTo>
                    <a:cubicBezTo>
                      <a:pt x="50814" y="7825"/>
                      <a:pt x="50746" y="14182"/>
                      <a:pt x="50776" y="15420"/>
                    </a:cubicBezTo>
                    <a:cubicBezTo>
                      <a:pt x="50786" y="15830"/>
                      <a:pt x="51110" y="16035"/>
                      <a:pt x="51429" y="16035"/>
                    </a:cubicBezTo>
                    <a:cubicBezTo>
                      <a:pt x="51747" y="16035"/>
                      <a:pt x="52060" y="15830"/>
                      <a:pt x="52051" y="15420"/>
                    </a:cubicBezTo>
                    <a:cubicBezTo>
                      <a:pt x="51972" y="12244"/>
                      <a:pt x="51593" y="9091"/>
                      <a:pt x="51083" y="5957"/>
                    </a:cubicBezTo>
                    <a:cubicBezTo>
                      <a:pt x="51033" y="5653"/>
                      <a:pt x="50720" y="5500"/>
                      <a:pt x="50439" y="5500"/>
                    </a:cubicBezTo>
                    <a:cubicBezTo>
                      <a:pt x="50391" y="5500"/>
                      <a:pt x="50344" y="5505"/>
                      <a:pt x="50299" y="5514"/>
                    </a:cubicBezTo>
                    <a:cubicBezTo>
                      <a:pt x="49424" y="5685"/>
                      <a:pt x="48401" y="5998"/>
                      <a:pt x="47424" y="5998"/>
                    </a:cubicBezTo>
                    <a:cubicBezTo>
                      <a:pt x="46564" y="5998"/>
                      <a:pt x="45740" y="5756"/>
                      <a:pt x="45084" y="4961"/>
                    </a:cubicBezTo>
                    <a:cubicBezTo>
                      <a:pt x="44521" y="4277"/>
                      <a:pt x="44452" y="2541"/>
                      <a:pt x="44154" y="1707"/>
                    </a:cubicBezTo>
                    <a:cubicBezTo>
                      <a:pt x="44048" y="1409"/>
                      <a:pt x="43783" y="1253"/>
                      <a:pt x="43522" y="1253"/>
                    </a:cubicBezTo>
                    <a:cubicBezTo>
                      <a:pt x="43269" y="1253"/>
                      <a:pt x="43021" y="1399"/>
                      <a:pt x="42925" y="1707"/>
                    </a:cubicBezTo>
                    <a:cubicBezTo>
                      <a:pt x="41901" y="4986"/>
                      <a:pt x="42022" y="5786"/>
                      <a:pt x="38106" y="5817"/>
                    </a:cubicBezTo>
                    <a:cubicBezTo>
                      <a:pt x="37796" y="5820"/>
                      <a:pt x="37494" y="5822"/>
                      <a:pt x="37201" y="5822"/>
                    </a:cubicBezTo>
                    <a:cubicBezTo>
                      <a:pt x="33821" y="5822"/>
                      <a:pt x="31556" y="5496"/>
                      <a:pt x="30925" y="1391"/>
                    </a:cubicBezTo>
                    <a:cubicBezTo>
                      <a:pt x="30877" y="1082"/>
                      <a:pt x="30613" y="936"/>
                      <a:pt x="30340" y="936"/>
                    </a:cubicBezTo>
                    <a:cubicBezTo>
                      <a:pt x="30056" y="936"/>
                      <a:pt x="29763" y="1094"/>
                      <a:pt x="29695" y="1391"/>
                    </a:cubicBezTo>
                    <a:cubicBezTo>
                      <a:pt x="28880" y="5013"/>
                      <a:pt x="28097" y="5651"/>
                      <a:pt x="25555" y="5651"/>
                    </a:cubicBezTo>
                    <a:cubicBezTo>
                      <a:pt x="24954" y="5651"/>
                      <a:pt x="24256" y="5615"/>
                      <a:pt x="23437" y="5575"/>
                    </a:cubicBezTo>
                    <a:cubicBezTo>
                      <a:pt x="23323" y="5570"/>
                      <a:pt x="23206" y="5567"/>
                      <a:pt x="23085" y="5567"/>
                    </a:cubicBezTo>
                    <a:cubicBezTo>
                      <a:pt x="22431" y="5567"/>
                      <a:pt x="21683" y="5635"/>
                      <a:pt x="20974" y="5635"/>
                    </a:cubicBezTo>
                    <a:cubicBezTo>
                      <a:pt x="20482" y="5635"/>
                      <a:pt x="20009" y="5602"/>
                      <a:pt x="19602" y="5491"/>
                    </a:cubicBezTo>
                    <a:cubicBezTo>
                      <a:pt x="17211" y="4835"/>
                      <a:pt x="16663" y="3362"/>
                      <a:pt x="16459" y="616"/>
                    </a:cubicBezTo>
                    <a:cubicBezTo>
                      <a:pt x="16430" y="208"/>
                      <a:pt x="16144" y="1"/>
                      <a:pt x="1584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2195;p45">
                <a:extLst>
                  <a:ext uri="{FF2B5EF4-FFF2-40B4-BE49-F238E27FC236}">
                    <a16:creationId xmlns:a16="http://schemas.microsoft.com/office/drawing/2014/main" id="{F1FB05FF-C7C5-467B-90D5-6FC0FEBF95C2}"/>
                  </a:ext>
                </a:extLst>
              </p:cNvPr>
              <p:cNvSpPr/>
              <p:nvPr/>
            </p:nvSpPr>
            <p:spPr>
              <a:xfrm>
                <a:off x="4388950" y="3018700"/>
                <a:ext cx="832550" cy="352475"/>
              </a:xfrm>
              <a:custGeom>
                <a:avLst/>
                <a:gdLst/>
                <a:ahLst/>
                <a:cxnLst/>
                <a:rect l="l" t="t" r="r" b="b"/>
                <a:pathLst>
                  <a:path w="33302" h="14099" extrusionOk="0">
                    <a:moveTo>
                      <a:pt x="8548" y="1"/>
                    </a:moveTo>
                    <a:cubicBezTo>
                      <a:pt x="8490" y="1"/>
                      <a:pt x="8428" y="9"/>
                      <a:pt x="8363" y="27"/>
                    </a:cubicBezTo>
                    <a:cubicBezTo>
                      <a:pt x="3706" y="1323"/>
                      <a:pt x="0" y="6688"/>
                      <a:pt x="2475" y="11517"/>
                    </a:cubicBezTo>
                    <a:cubicBezTo>
                      <a:pt x="3414" y="13350"/>
                      <a:pt x="4962" y="13986"/>
                      <a:pt x="6678" y="13986"/>
                    </a:cubicBezTo>
                    <a:cubicBezTo>
                      <a:pt x="8930" y="13986"/>
                      <a:pt x="11470" y="12890"/>
                      <a:pt x="13303" y="11961"/>
                    </a:cubicBezTo>
                    <a:cubicBezTo>
                      <a:pt x="14309" y="11451"/>
                      <a:pt x="15446" y="10449"/>
                      <a:pt x="16500" y="10449"/>
                    </a:cubicBezTo>
                    <a:cubicBezTo>
                      <a:pt x="16580" y="10449"/>
                      <a:pt x="16660" y="10454"/>
                      <a:pt x="16739" y="10467"/>
                    </a:cubicBezTo>
                    <a:cubicBezTo>
                      <a:pt x="18175" y="10691"/>
                      <a:pt x="19669" y="12546"/>
                      <a:pt x="21018" y="13183"/>
                    </a:cubicBezTo>
                    <a:cubicBezTo>
                      <a:pt x="22240" y="13760"/>
                      <a:pt x="23471" y="14098"/>
                      <a:pt x="24688" y="14098"/>
                    </a:cubicBezTo>
                    <a:cubicBezTo>
                      <a:pt x="25878" y="14098"/>
                      <a:pt x="27054" y="13775"/>
                      <a:pt x="28197" y="13036"/>
                    </a:cubicBezTo>
                    <a:cubicBezTo>
                      <a:pt x="33302" y="9728"/>
                      <a:pt x="32002" y="4459"/>
                      <a:pt x="27438" y="1667"/>
                    </a:cubicBezTo>
                    <a:cubicBezTo>
                      <a:pt x="27327" y="1599"/>
                      <a:pt x="27217" y="1569"/>
                      <a:pt x="27114" y="1569"/>
                    </a:cubicBezTo>
                    <a:cubicBezTo>
                      <a:pt x="26567" y="1569"/>
                      <a:pt x="26205" y="2408"/>
                      <a:pt x="26794" y="2768"/>
                    </a:cubicBezTo>
                    <a:cubicBezTo>
                      <a:pt x="30612" y="5103"/>
                      <a:pt x="30193" y="12756"/>
                      <a:pt x="24513" y="12756"/>
                    </a:cubicBezTo>
                    <a:cubicBezTo>
                      <a:pt x="23986" y="12756"/>
                      <a:pt x="23415" y="12690"/>
                      <a:pt x="22798" y="12548"/>
                    </a:cubicBezTo>
                    <a:cubicBezTo>
                      <a:pt x="20741" y="12076"/>
                      <a:pt x="18550" y="10100"/>
                      <a:pt x="17014" y="8853"/>
                    </a:cubicBezTo>
                    <a:cubicBezTo>
                      <a:pt x="16880" y="8744"/>
                      <a:pt x="16708" y="8667"/>
                      <a:pt x="16536" y="8667"/>
                    </a:cubicBezTo>
                    <a:cubicBezTo>
                      <a:pt x="16436" y="8667"/>
                      <a:pt x="16335" y="8693"/>
                      <a:pt x="16242" y="8753"/>
                    </a:cubicBezTo>
                    <a:cubicBezTo>
                      <a:pt x="14115" y="10140"/>
                      <a:pt x="11783" y="11575"/>
                      <a:pt x="9321" y="12264"/>
                    </a:cubicBezTo>
                    <a:cubicBezTo>
                      <a:pt x="8620" y="12460"/>
                      <a:pt x="7984" y="12550"/>
                      <a:pt x="7411" y="12550"/>
                    </a:cubicBezTo>
                    <a:cubicBezTo>
                      <a:pt x="1517" y="12550"/>
                      <a:pt x="2330" y="3031"/>
                      <a:pt x="8702" y="1257"/>
                    </a:cubicBezTo>
                    <a:cubicBezTo>
                      <a:pt x="9427" y="1055"/>
                      <a:pt x="9203" y="1"/>
                      <a:pt x="854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2196;p45">
                <a:extLst>
                  <a:ext uri="{FF2B5EF4-FFF2-40B4-BE49-F238E27FC236}">
                    <a16:creationId xmlns:a16="http://schemas.microsoft.com/office/drawing/2014/main" id="{E9AFAD7D-0E98-4717-B99C-60E59CE10BA8}"/>
                  </a:ext>
                </a:extLst>
              </p:cNvPr>
              <p:cNvSpPr/>
              <p:nvPr/>
            </p:nvSpPr>
            <p:spPr>
              <a:xfrm>
                <a:off x="3663725" y="3019025"/>
                <a:ext cx="949850" cy="536175"/>
              </a:xfrm>
              <a:custGeom>
                <a:avLst/>
                <a:gdLst/>
                <a:ahLst/>
                <a:cxnLst/>
                <a:rect l="l" t="t" r="r" b="b"/>
                <a:pathLst>
                  <a:path w="37994" h="21447" extrusionOk="0">
                    <a:moveTo>
                      <a:pt x="37039" y="0"/>
                    </a:moveTo>
                    <a:cubicBezTo>
                      <a:pt x="36994" y="0"/>
                      <a:pt x="36947" y="5"/>
                      <a:pt x="36899" y="14"/>
                    </a:cubicBezTo>
                    <a:cubicBezTo>
                      <a:pt x="29888" y="1386"/>
                      <a:pt x="23764" y="4705"/>
                      <a:pt x="17874" y="8646"/>
                    </a:cubicBezTo>
                    <a:cubicBezTo>
                      <a:pt x="12408" y="12300"/>
                      <a:pt x="6849" y="17801"/>
                      <a:pt x="678" y="20172"/>
                    </a:cubicBezTo>
                    <a:cubicBezTo>
                      <a:pt x="0" y="20433"/>
                      <a:pt x="192" y="21447"/>
                      <a:pt x="789" y="21447"/>
                    </a:cubicBezTo>
                    <a:cubicBezTo>
                      <a:pt x="860" y="21447"/>
                      <a:pt x="935" y="21433"/>
                      <a:pt x="1016" y="21401"/>
                    </a:cubicBezTo>
                    <a:cubicBezTo>
                      <a:pt x="6351" y="19352"/>
                      <a:pt x="11149" y="14853"/>
                      <a:pt x="15801" y="11611"/>
                    </a:cubicBezTo>
                    <a:cubicBezTo>
                      <a:pt x="22412" y="7006"/>
                      <a:pt x="29218" y="2813"/>
                      <a:pt x="37237" y="1244"/>
                    </a:cubicBezTo>
                    <a:cubicBezTo>
                      <a:pt x="37994" y="1095"/>
                      <a:pt x="37739" y="0"/>
                      <a:pt x="3703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2197;p45">
                <a:extLst>
                  <a:ext uri="{FF2B5EF4-FFF2-40B4-BE49-F238E27FC236}">
                    <a16:creationId xmlns:a16="http://schemas.microsoft.com/office/drawing/2014/main" id="{6808907F-4CEC-4A83-9726-8B2FDAE34821}"/>
                  </a:ext>
                </a:extLst>
              </p:cNvPr>
              <p:cNvSpPr/>
              <p:nvPr/>
            </p:nvSpPr>
            <p:spPr>
              <a:xfrm>
                <a:off x="4783175" y="3251675"/>
                <a:ext cx="35825" cy="1406825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56273" extrusionOk="0">
                    <a:moveTo>
                      <a:pt x="637" y="0"/>
                    </a:moveTo>
                    <a:cubicBezTo>
                      <a:pt x="318" y="0"/>
                      <a:pt x="0" y="205"/>
                      <a:pt x="0" y="616"/>
                    </a:cubicBezTo>
                    <a:cubicBezTo>
                      <a:pt x="5" y="18963"/>
                      <a:pt x="153" y="37311"/>
                      <a:pt x="158" y="55657"/>
                    </a:cubicBezTo>
                    <a:cubicBezTo>
                      <a:pt x="158" y="56068"/>
                      <a:pt x="477" y="56273"/>
                      <a:pt x="795" y="56273"/>
                    </a:cubicBezTo>
                    <a:cubicBezTo>
                      <a:pt x="1114" y="56273"/>
                      <a:pt x="1433" y="56068"/>
                      <a:pt x="1433" y="55657"/>
                    </a:cubicBezTo>
                    <a:cubicBezTo>
                      <a:pt x="1427" y="37311"/>
                      <a:pt x="1280" y="18963"/>
                      <a:pt x="1275" y="616"/>
                    </a:cubicBezTo>
                    <a:cubicBezTo>
                      <a:pt x="1275" y="206"/>
                      <a:pt x="956" y="0"/>
                      <a:pt x="637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2198;p45">
                <a:extLst>
                  <a:ext uri="{FF2B5EF4-FFF2-40B4-BE49-F238E27FC236}">
                    <a16:creationId xmlns:a16="http://schemas.microsoft.com/office/drawing/2014/main" id="{676CC024-67E2-4309-83BB-D7057A5F8503}"/>
                  </a:ext>
                </a:extLst>
              </p:cNvPr>
              <p:cNvSpPr/>
              <p:nvPr/>
            </p:nvSpPr>
            <p:spPr>
              <a:xfrm>
                <a:off x="4858625" y="4196650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1"/>
                    </a:moveTo>
                    <a:cubicBezTo>
                      <a:pt x="2525" y="1361"/>
                      <a:pt x="2660" y="2822"/>
                      <a:pt x="2692" y="3335"/>
                    </a:cubicBezTo>
                    <a:cubicBezTo>
                      <a:pt x="2730" y="3931"/>
                      <a:pt x="2804" y="6165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1" y="2824"/>
                      <a:pt x="1528" y="1499"/>
                    </a:cubicBezTo>
                    <a:lnTo>
                      <a:pt x="1528" y="1499"/>
                    </a:lnTo>
                    <a:cubicBezTo>
                      <a:pt x="1539" y="1492"/>
                      <a:pt x="1551" y="1485"/>
                      <a:pt x="1562" y="1478"/>
                    </a:cubicBezTo>
                    <a:cubicBezTo>
                      <a:pt x="1686" y="1397"/>
                      <a:pt x="1797" y="1361"/>
                      <a:pt x="1895" y="1361"/>
                    </a:cubicBezTo>
                    <a:close/>
                    <a:moveTo>
                      <a:pt x="1999" y="0"/>
                    </a:moveTo>
                    <a:cubicBezTo>
                      <a:pt x="1680" y="0"/>
                      <a:pt x="1320" y="116"/>
                      <a:pt x="919" y="376"/>
                    </a:cubicBezTo>
                    <a:cubicBezTo>
                      <a:pt x="857" y="417"/>
                      <a:pt x="805" y="463"/>
                      <a:pt x="764" y="512"/>
                    </a:cubicBezTo>
                    <a:lnTo>
                      <a:pt x="764" y="512"/>
                    </a:lnTo>
                    <a:cubicBezTo>
                      <a:pt x="527" y="586"/>
                      <a:pt x="322" y="778"/>
                      <a:pt x="289" y="1085"/>
                    </a:cubicBezTo>
                    <a:cubicBezTo>
                      <a:pt x="121" y="2653"/>
                      <a:pt x="0" y="4334"/>
                      <a:pt x="312" y="5892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3"/>
                      <a:pt x="3034" y="6961"/>
                    </a:cubicBezTo>
                    <a:cubicBezTo>
                      <a:pt x="4473" y="5548"/>
                      <a:pt x="4211" y="0"/>
                      <a:pt x="1999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2199;p45">
                <a:extLst>
                  <a:ext uri="{FF2B5EF4-FFF2-40B4-BE49-F238E27FC236}">
                    <a16:creationId xmlns:a16="http://schemas.microsoft.com/office/drawing/2014/main" id="{2CDF1417-957C-4AFD-B1C2-775A1D6EFE56}"/>
                  </a:ext>
                </a:extLst>
              </p:cNvPr>
              <p:cNvSpPr/>
              <p:nvPr/>
            </p:nvSpPr>
            <p:spPr>
              <a:xfrm>
                <a:off x="4858625" y="3838375"/>
                <a:ext cx="111825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2" extrusionOk="0">
                    <a:moveTo>
                      <a:pt x="1895" y="1362"/>
                    </a:moveTo>
                    <a:cubicBezTo>
                      <a:pt x="2525" y="1362"/>
                      <a:pt x="2660" y="2822"/>
                      <a:pt x="2692" y="3333"/>
                    </a:cubicBezTo>
                    <a:cubicBezTo>
                      <a:pt x="2730" y="3931"/>
                      <a:pt x="2804" y="6164"/>
                      <a:pt x="1847" y="6281"/>
                    </a:cubicBezTo>
                    <a:cubicBezTo>
                      <a:pt x="1841" y="6282"/>
                      <a:pt x="1835" y="6282"/>
                      <a:pt x="1830" y="6282"/>
                    </a:cubicBezTo>
                    <a:cubicBezTo>
                      <a:pt x="1276" y="6282"/>
                      <a:pt x="1430" y="2825"/>
                      <a:pt x="1527" y="1500"/>
                    </a:cubicBezTo>
                    <a:lnTo>
                      <a:pt x="1527" y="1500"/>
                    </a:lnTo>
                    <a:cubicBezTo>
                      <a:pt x="1539" y="1493"/>
                      <a:pt x="1551" y="1486"/>
                      <a:pt x="1562" y="1478"/>
                    </a:cubicBezTo>
                    <a:cubicBezTo>
                      <a:pt x="1686" y="1397"/>
                      <a:pt x="1797" y="1362"/>
                      <a:pt x="1895" y="1362"/>
                    </a:cubicBezTo>
                    <a:close/>
                    <a:moveTo>
                      <a:pt x="2000" y="0"/>
                    </a:moveTo>
                    <a:cubicBezTo>
                      <a:pt x="1681" y="0"/>
                      <a:pt x="1320" y="116"/>
                      <a:pt x="919" y="377"/>
                    </a:cubicBezTo>
                    <a:cubicBezTo>
                      <a:pt x="857" y="417"/>
                      <a:pt x="806" y="462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5"/>
                    </a:cubicBezTo>
                    <a:cubicBezTo>
                      <a:pt x="121" y="2655"/>
                      <a:pt x="0" y="4335"/>
                      <a:pt x="312" y="5892"/>
                    </a:cubicBezTo>
                    <a:cubicBezTo>
                      <a:pt x="508" y="6872"/>
                      <a:pt x="1094" y="7552"/>
                      <a:pt x="1824" y="7552"/>
                    </a:cubicBezTo>
                    <a:cubicBezTo>
                      <a:pt x="2200" y="7552"/>
                      <a:pt x="2615" y="7372"/>
                      <a:pt x="3034" y="6960"/>
                    </a:cubicBezTo>
                    <a:cubicBezTo>
                      <a:pt x="4473" y="5549"/>
                      <a:pt x="4211" y="0"/>
                      <a:pt x="20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2200;p45">
                <a:extLst>
                  <a:ext uri="{FF2B5EF4-FFF2-40B4-BE49-F238E27FC236}">
                    <a16:creationId xmlns:a16="http://schemas.microsoft.com/office/drawing/2014/main" id="{E287388A-D66E-4A73-A080-A386CF0AF952}"/>
                  </a:ext>
                </a:extLst>
              </p:cNvPr>
              <p:cNvSpPr/>
              <p:nvPr/>
            </p:nvSpPr>
            <p:spPr>
              <a:xfrm>
                <a:off x="4858625" y="3511575"/>
                <a:ext cx="111825" cy="188825"/>
              </a:xfrm>
              <a:custGeom>
                <a:avLst/>
                <a:gdLst/>
                <a:ahLst/>
                <a:cxnLst/>
                <a:rect l="l" t="t" r="r" b="b"/>
                <a:pathLst>
                  <a:path w="4473" h="7553" extrusionOk="0">
                    <a:moveTo>
                      <a:pt x="1895" y="1362"/>
                    </a:moveTo>
                    <a:cubicBezTo>
                      <a:pt x="2525" y="1362"/>
                      <a:pt x="2660" y="2823"/>
                      <a:pt x="2692" y="3334"/>
                    </a:cubicBezTo>
                    <a:cubicBezTo>
                      <a:pt x="2730" y="3932"/>
                      <a:pt x="2804" y="6166"/>
                      <a:pt x="1847" y="6282"/>
                    </a:cubicBezTo>
                    <a:cubicBezTo>
                      <a:pt x="1841" y="6282"/>
                      <a:pt x="1835" y="6283"/>
                      <a:pt x="1830" y="6283"/>
                    </a:cubicBezTo>
                    <a:cubicBezTo>
                      <a:pt x="1276" y="6283"/>
                      <a:pt x="1431" y="2824"/>
                      <a:pt x="1528" y="1500"/>
                    </a:cubicBezTo>
                    <a:lnTo>
                      <a:pt x="1528" y="1500"/>
                    </a:lnTo>
                    <a:cubicBezTo>
                      <a:pt x="1539" y="1493"/>
                      <a:pt x="1551" y="1486"/>
                      <a:pt x="1562" y="1479"/>
                    </a:cubicBezTo>
                    <a:cubicBezTo>
                      <a:pt x="1686" y="1398"/>
                      <a:pt x="1797" y="1362"/>
                      <a:pt x="1895" y="1362"/>
                    </a:cubicBezTo>
                    <a:close/>
                    <a:moveTo>
                      <a:pt x="2000" y="1"/>
                    </a:moveTo>
                    <a:cubicBezTo>
                      <a:pt x="1681" y="1"/>
                      <a:pt x="1320" y="117"/>
                      <a:pt x="919" y="377"/>
                    </a:cubicBezTo>
                    <a:cubicBezTo>
                      <a:pt x="857" y="417"/>
                      <a:pt x="806" y="463"/>
                      <a:pt x="765" y="512"/>
                    </a:cubicBezTo>
                    <a:lnTo>
                      <a:pt x="765" y="512"/>
                    </a:lnTo>
                    <a:cubicBezTo>
                      <a:pt x="528" y="586"/>
                      <a:pt x="322" y="777"/>
                      <a:pt x="289" y="1086"/>
                    </a:cubicBezTo>
                    <a:cubicBezTo>
                      <a:pt x="121" y="2653"/>
                      <a:pt x="0" y="4335"/>
                      <a:pt x="312" y="5891"/>
                    </a:cubicBezTo>
                    <a:cubicBezTo>
                      <a:pt x="508" y="6872"/>
                      <a:pt x="1094" y="7553"/>
                      <a:pt x="1824" y="7553"/>
                    </a:cubicBezTo>
                    <a:cubicBezTo>
                      <a:pt x="2200" y="7553"/>
                      <a:pt x="2615" y="7372"/>
                      <a:pt x="3034" y="6960"/>
                    </a:cubicBezTo>
                    <a:cubicBezTo>
                      <a:pt x="4473" y="5549"/>
                      <a:pt x="4211" y="1"/>
                      <a:pt x="200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2201;p45">
                <a:extLst>
                  <a:ext uri="{FF2B5EF4-FFF2-40B4-BE49-F238E27FC236}">
                    <a16:creationId xmlns:a16="http://schemas.microsoft.com/office/drawing/2014/main" id="{C23EC893-05D9-4AA4-848B-9E071AEC07E9}"/>
                  </a:ext>
                </a:extLst>
              </p:cNvPr>
              <p:cNvSpPr/>
              <p:nvPr/>
            </p:nvSpPr>
            <p:spPr>
              <a:xfrm>
                <a:off x="3956600" y="3117400"/>
                <a:ext cx="425175" cy="1259125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50365" extrusionOk="0">
                    <a:moveTo>
                      <a:pt x="15906" y="0"/>
                    </a:moveTo>
                    <a:cubicBezTo>
                      <a:pt x="14015" y="790"/>
                      <a:pt x="11811" y="1261"/>
                      <a:pt x="10550" y="3152"/>
                    </a:cubicBezTo>
                    <a:cubicBezTo>
                      <a:pt x="8661" y="6143"/>
                      <a:pt x="10078" y="10238"/>
                      <a:pt x="10394" y="13388"/>
                    </a:cubicBezTo>
                    <a:cubicBezTo>
                      <a:pt x="11180" y="20632"/>
                      <a:pt x="11495" y="29137"/>
                      <a:pt x="8503" y="36065"/>
                    </a:cubicBezTo>
                    <a:cubicBezTo>
                      <a:pt x="6771" y="40002"/>
                      <a:pt x="4409" y="42208"/>
                      <a:pt x="1731" y="45514"/>
                    </a:cubicBezTo>
                    <a:cubicBezTo>
                      <a:pt x="944" y="46615"/>
                      <a:pt x="0" y="48034"/>
                      <a:pt x="1417" y="49609"/>
                    </a:cubicBezTo>
                    <a:cubicBezTo>
                      <a:pt x="1892" y="50143"/>
                      <a:pt x="2345" y="50364"/>
                      <a:pt x="2818" y="50364"/>
                    </a:cubicBezTo>
                    <a:cubicBezTo>
                      <a:pt x="3598" y="50364"/>
                      <a:pt x="4433" y="49763"/>
                      <a:pt x="5512" y="48979"/>
                    </a:cubicBezTo>
                    <a:cubicBezTo>
                      <a:pt x="11811" y="44411"/>
                      <a:pt x="14015" y="37011"/>
                      <a:pt x="15276" y="29609"/>
                    </a:cubicBezTo>
                    <a:cubicBezTo>
                      <a:pt x="16063" y="24727"/>
                      <a:pt x="17007" y="19371"/>
                      <a:pt x="16221" y="14489"/>
                    </a:cubicBezTo>
                    <a:cubicBezTo>
                      <a:pt x="15590" y="9765"/>
                      <a:pt x="14960" y="4882"/>
                      <a:pt x="16221" y="158"/>
                    </a:cubicBezTo>
                    <a:lnTo>
                      <a:pt x="15906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2202;p45">
                <a:extLst>
                  <a:ext uri="{FF2B5EF4-FFF2-40B4-BE49-F238E27FC236}">
                    <a16:creationId xmlns:a16="http://schemas.microsoft.com/office/drawing/2014/main" id="{04A8D713-079F-4015-98AF-763D49121084}"/>
                  </a:ext>
                </a:extLst>
              </p:cNvPr>
              <p:cNvSpPr/>
              <p:nvPr/>
            </p:nvSpPr>
            <p:spPr>
              <a:xfrm>
                <a:off x="5036600" y="2188250"/>
                <a:ext cx="2096150" cy="1461875"/>
              </a:xfrm>
              <a:custGeom>
                <a:avLst/>
                <a:gdLst/>
                <a:ahLst/>
                <a:cxnLst/>
                <a:rect l="l" t="t" r="r" b="b"/>
                <a:pathLst>
                  <a:path w="83846" h="58475" extrusionOk="0">
                    <a:moveTo>
                      <a:pt x="72044" y="0"/>
                    </a:moveTo>
                    <a:cubicBezTo>
                      <a:pt x="71844" y="0"/>
                      <a:pt x="71649" y="95"/>
                      <a:pt x="71529" y="309"/>
                    </a:cubicBezTo>
                    <a:cubicBezTo>
                      <a:pt x="67936" y="6736"/>
                      <a:pt x="62753" y="12135"/>
                      <a:pt x="57770" y="17505"/>
                    </a:cubicBezTo>
                    <a:cubicBezTo>
                      <a:pt x="53285" y="22339"/>
                      <a:pt x="48448" y="26908"/>
                      <a:pt x="42705" y="30224"/>
                    </a:cubicBezTo>
                    <a:cubicBezTo>
                      <a:pt x="35789" y="34217"/>
                      <a:pt x="26130" y="37300"/>
                      <a:pt x="16982" y="37300"/>
                    </a:cubicBezTo>
                    <a:cubicBezTo>
                      <a:pt x="11262" y="37300"/>
                      <a:pt x="5742" y="36095"/>
                      <a:pt x="1218" y="33152"/>
                    </a:cubicBezTo>
                    <a:cubicBezTo>
                      <a:pt x="1105" y="33079"/>
                      <a:pt x="993" y="33047"/>
                      <a:pt x="889" y="33047"/>
                    </a:cubicBezTo>
                    <a:cubicBezTo>
                      <a:pt x="355" y="33047"/>
                      <a:pt x="1" y="33880"/>
                      <a:pt x="574" y="34254"/>
                    </a:cubicBezTo>
                    <a:lnTo>
                      <a:pt x="572" y="34254"/>
                    </a:lnTo>
                    <a:cubicBezTo>
                      <a:pt x="5234" y="37284"/>
                      <a:pt x="11027" y="38508"/>
                      <a:pt x="16989" y="38508"/>
                    </a:cubicBezTo>
                    <a:cubicBezTo>
                      <a:pt x="24926" y="38508"/>
                      <a:pt x="33162" y="36339"/>
                      <a:pt x="39429" y="33380"/>
                    </a:cubicBezTo>
                    <a:cubicBezTo>
                      <a:pt x="45937" y="30308"/>
                      <a:pt x="51410" y="25870"/>
                      <a:pt x="56422" y="20758"/>
                    </a:cubicBezTo>
                    <a:cubicBezTo>
                      <a:pt x="59172" y="17952"/>
                      <a:pt x="61795" y="15006"/>
                      <a:pt x="64404" y="12068"/>
                    </a:cubicBezTo>
                    <a:cubicBezTo>
                      <a:pt x="66732" y="9450"/>
                      <a:pt x="68803" y="5371"/>
                      <a:pt x="71379" y="3106"/>
                    </a:cubicBezTo>
                    <a:cubicBezTo>
                      <a:pt x="72012" y="2549"/>
                      <a:pt x="72249" y="2254"/>
                      <a:pt x="72434" y="2254"/>
                    </a:cubicBezTo>
                    <a:cubicBezTo>
                      <a:pt x="72680" y="2254"/>
                      <a:pt x="72832" y="2774"/>
                      <a:pt x="73693" y="3893"/>
                    </a:cubicBezTo>
                    <a:cubicBezTo>
                      <a:pt x="74605" y="5079"/>
                      <a:pt x="75540" y="6253"/>
                      <a:pt x="76548" y="7362"/>
                    </a:cubicBezTo>
                    <a:cubicBezTo>
                      <a:pt x="77501" y="8405"/>
                      <a:pt x="78488" y="9442"/>
                      <a:pt x="79600" y="10317"/>
                    </a:cubicBezTo>
                    <a:cubicBezTo>
                      <a:pt x="79798" y="10471"/>
                      <a:pt x="81857" y="11669"/>
                      <a:pt x="81934" y="11851"/>
                    </a:cubicBezTo>
                    <a:cubicBezTo>
                      <a:pt x="83081" y="14546"/>
                      <a:pt x="77600" y="21521"/>
                      <a:pt x="76185" y="23635"/>
                    </a:cubicBezTo>
                    <a:cubicBezTo>
                      <a:pt x="73592" y="27509"/>
                      <a:pt x="70672" y="31151"/>
                      <a:pt x="67740" y="34771"/>
                    </a:cubicBezTo>
                    <a:cubicBezTo>
                      <a:pt x="62523" y="41208"/>
                      <a:pt x="56669" y="47036"/>
                      <a:pt x="49530" y="51348"/>
                    </a:cubicBezTo>
                    <a:cubicBezTo>
                      <a:pt x="45834" y="53580"/>
                      <a:pt x="41686" y="55704"/>
                      <a:pt x="37409" y="56521"/>
                    </a:cubicBezTo>
                    <a:cubicBezTo>
                      <a:pt x="35687" y="56850"/>
                      <a:pt x="32922" y="57137"/>
                      <a:pt x="30135" y="57137"/>
                    </a:cubicBezTo>
                    <a:cubicBezTo>
                      <a:pt x="27130" y="57137"/>
                      <a:pt x="24099" y="56804"/>
                      <a:pt x="22321" y="55832"/>
                    </a:cubicBezTo>
                    <a:cubicBezTo>
                      <a:pt x="22214" y="55774"/>
                      <a:pt x="22109" y="55748"/>
                      <a:pt x="22010" y="55748"/>
                    </a:cubicBezTo>
                    <a:cubicBezTo>
                      <a:pt x="21440" y="55748"/>
                      <a:pt x="21063" y="56597"/>
                      <a:pt x="21677" y="56931"/>
                    </a:cubicBezTo>
                    <a:cubicBezTo>
                      <a:pt x="23770" y="58075"/>
                      <a:pt x="26927" y="58474"/>
                      <a:pt x="30066" y="58474"/>
                    </a:cubicBezTo>
                    <a:cubicBezTo>
                      <a:pt x="32909" y="58474"/>
                      <a:pt x="35737" y="58147"/>
                      <a:pt x="37748" y="57750"/>
                    </a:cubicBezTo>
                    <a:cubicBezTo>
                      <a:pt x="44527" y="56416"/>
                      <a:pt x="51122" y="52288"/>
                      <a:pt x="56445" y="48070"/>
                    </a:cubicBezTo>
                    <a:cubicBezTo>
                      <a:pt x="62644" y="43159"/>
                      <a:pt x="67614" y="37128"/>
                      <a:pt x="72441" y="30911"/>
                    </a:cubicBezTo>
                    <a:cubicBezTo>
                      <a:pt x="77015" y="25021"/>
                      <a:pt x="81178" y="18878"/>
                      <a:pt x="83719" y="11825"/>
                    </a:cubicBezTo>
                    <a:cubicBezTo>
                      <a:pt x="83845" y="11470"/>
                      <a:pt x="83570" y="11164"/>
                      <a:pt x="83273" y="11041"/>
                    </a:cubicBezTo>
                    <a:cubicBezTo>
                      <a:pt x="78672" y="9114"/>
                      <a:pt x="75440" y="4219"/>
                      <a:pt x="72631" y="309"/>
                    </a:cubicBezTo>
                    <a:cubicBezTo>
                      <a:pt x="72490" y="114"/>
                      <a:pt x="72264" y="0"/>
                      <a:pt x="7204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2203;p45">
                <a:extLst>
                  <a:ext uri="{FF2B5EF4-FFF2-40B4-BE49-F238E27FC236}">
                    <a16:creationId xmlns:a16="http://schemas.microsoft.com/office/drawing/2014/main" id="{AF03100C-2BDF-47F2-8A2B-146A502292A8}"/>
                  </a:ext>
                </a:extLst>
              </p:cNvPr>
              <p:cNvSpPr/>
              <p:nvPr/>
            </p:nvSpPr>
            <p:spPr>
              <a:xfrm>
                <a:off x="5575200" y="3590250"/>
                <a:ext cx="61925" cy="100622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0249" extrusionOk="0">
                    <a:moveTo>
                      <a:pt x="780" y="1"/>
                    </a:moveTo>
                    <a:cubicBezTo>
                      <a:pt x="461" y="1"/>
                      <a:pt x="139" y="206"/>
                      <a:pt x="132" y="617"/>
                    </a:cubicBezTo>
                    <a:cubicBezTo>
                      <a:pt x="0" y="8155"/>
                      <a:pt x="193" y="15715"/>
                      <a:pt x="319" y="23254"/>
                    </a:cubicBezTo>
                    <a:cubicBezTo>
                      <a:pt x="377" y="26730"/>
                      <a:pt x="475" y="30216"/>
                      <a:pt x="686" y="33688"/>
                    </a:cubicBezTo>
                    <a:cubicBezTo>
                      <a:pt x="758" y="34881"/>
                      <a:pt x="680" y="36294"/>
                      <a:pt x="949" y="37434"/>
                    </a:cubicBezTo>
                    <a:lnTo>
                      <a:pt x="1010" y="38279"/>
                    </a:lnTo>
                    <a:cubicBezTo>
                      <a:pt x="892" y="38734"/>
                      <a:pt x="916" y="39013"/>
                      <a:pt x="1084" y="39115"/>
                    </a:cubicBezTo>
                    <a:lnTo>
                      <a:pt x="1084" y="39115"/>
                    </a:lnTo>
                    <a:cubicBezTo>
                      <a:pt x="892" y="39391"/>
                      <a:pt x="878" y="39819"/>
                      <a:pt x="1235" y="40066"/>
                    </a:cubicBezTo>
                    <a:lnTo>
                      <a:pt x="1356" y="40150"/>
                    </a:lnTo>
                    <a:cubicBezTo>
                      <a:pt x="1455" y="40219"/>
                      <a:pt x="1560" y="40249"/>
                      <a:pt x="1664" y="40249"/>
                    </a:cubicBezTo>
                    <a:cubicBezTo>
                      <a:pt x="1994" y="40249"/>
                      <a:pt x="2304" y="39942"/>
                      <a:pt x="2315" y="39600"/>
                    </a:cubicBezTo>
                    <a:cubicBezTo>
                      <a:pt x="2476" y="34195"/>
                      <a:pt x="1684" y="28673"/>
                      <a:pt x="1594" y="23256"/>
                    </a:cubicBezTo>
                    <a:cubicBezTo>
                      <a:pt x="1468" y="15715"/>
                      <a:pt x="1275" y="8155"/>
                      <a:pt x="1406" y="617"/>
                    </a:cubicBezTo>
                    <a:cubicBezTo>
                      <a:pt x="1413" y="206"/>
                      <a:pt x="1098" y="1"/>
                      <a:pt x="780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2204;p45">
                <a:extLst>
                  <a:ext uri="{FF2B5EF4-FFF2-40B4-BE49-F238E27FC236}">
                    <a16:creationId xmlns:a16="http://schemas.microsoft.com/office/drawing/2014/main" id="{68E69216-3DD5-47D0-93B4-222897483945}"/>
                  </a:ext>
                </a:extLst>
              </p:cNvPr>
              <p:cNvSpPr/>
              <p:nvPr/>
            </p:nvSpPr>
            <p:spPr>
              <a:xfrm>
                <a:off x="5192850" y="3109550"/>
                <a:ext cx="413400" cy="1078800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43152" extrusionOk="0">
                    <a:moveTo>
                      <a:pt x="1418" y="0"/>
                    </a:moveTo>
                    <a:lnTo>
                      <a:pt x="1418" y="0"/>
                    </a:lnTo>
                    <a:cubicBezTo>
                      <a:pt x="1575" y="2678"/>
                      <a:pt x="630" y="5356"/>
                      <a:pt x="472" y="8032"/>
                    </a:cubicBezTo>
                    <a:cubicBezTo>
                      <a:pt x="1" y="13230"/>
                      <a:pt x="1" y="18112"/>
                      <a:pt x="946" y="23308"/>
                    </a:cubicBezTo>
                    <a:cubicBezTo>
                      <a:pt x="2205" y="30710"/>
                      <a:pt x="5984" y="40790"/>
                      <a:pt x="14489" y="42522"/>
                    </a:cubicBezTo>
                    <a:cubicBezTo>
                      <a:pt x="15119" y="42678"/>
                      <a:pt x="15592" y="42994"/>
                      <a:pt x="16220" y="43152"/>
                    </a:cubicBezTo>
                    <a:cubicBezTo>
                      <a:pt x="16536" y="40946"/>
                      <a:pt x="16064" y="38270"/>
                      <a:pt x="16064" y="35906"/>
                    </a:cubicBezTo>
                    <a:cubicBezTo>
                      <a:pt x="9447" y="35120"/>
                      <a:pt x="5037" y="26457"/>
                      <a:pt x="4251" y="20630"/>
                    </a:cubicBezTo>
                    <a:cubicBezTo>
                      <a:pt x="3306" y="14333"/>
                      <a:pt x="3464" y="7087"/>
                      <a:pt x="5982" y="1104"/>
                    </a:cubicBezTo>
                    <a:cubicBezTo>
                      <a:pt x="4567" y="946"/>
                      <a:pt x="2677" y="158"/>
                      <a:pt x="1575" y="158"/>
                    </a:cubicBez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2205;p45">
                <a:extLst>
                  <a:ext uri="{FF2B5EF4-FFF2-40B4-BE49-F238E27FC236}">
                    <a16:creationId xmlns:a16="http://schemas.microsoft.com/office/drawing/2014/main" id="{42939F77-8C7C-4B31-A47F-81F306DB683D}"/>
                  </a:ext>
                </a:extLst>
              </p:cNvPr>
              <p:cNvSpPr/>
              <p:nvPr/>
            </p:nvSpPr>
            <p:spPr>
              <a:xfrm>
                <a:off x="4149275" y="2865575"/>
                <a:ext cx="497125" cy="361750"/>
              </a:xfrm>
              <a:custGeom>
                <a:avLst/>
                <a:gdLst/>
                <a:ahLst/>
                <a:cxnLst/>
                <a:rect l="l" t="t" r="r" b="b"/>
                <a:pathLst>
                  <a:path w="19885" h="14470" extrusionOk="0">
                    <a:moveTo>
                      <a:pt x="14946" y="1"/>
                    </a:moveTo>
                    <a:cubicBezTo>
                      <a:pt x="11143" y="1"/>
                      <a:pt x="7072" y="450"/>
                      <a:pt x="3999" y="2242"/>
                    </a:cubicBezTo>
                    <a:cubicBezTo>
                      <a:pt x="70" y="4528"/>
                      <a:pt x="21" y="9823"/>
                      <a:pt x="2" y="13854"/>
                    </a:cubicBezTo>
                    <a:cubicBezTo>
                      <a:pt x="0" y="14265"/>
                      <a:pt x="318" y="14470"/>
                      <a:pt x="637" y="14470"/>
                    </a:cubicBezTo>
                    <a:cubicBezTo>
                      <a:pt x="956" y="14470"/>
                      <a:pt x="1275" y="14265"/>
                      <a:pt x="1277" y="13854"/>
                    </a:cubicBezTo>
                    <a:cubicBezTo>
                      <a:pt x="1302" y="8965"/>
                      <a:pt x="1594" y="4041"/>
                      <a:pt x="7011" y="2417"/>
                    </a:cubicBezTo>
                    <a:cubicBezTo>
                      <a:pt x="9783" y="1587"/>
                      <a:pt x="12739" y="1307"/>
                      <a:pt x="15665" y="1307"/>
                    </a:cubicBezTo>
                    <a:cubicBezTo>
                      <a:pt x="16807" y="1307"/>
                      <a:pt x="17945" y="1350"/>
                      <a:pt x="19066" y="1419"/>
                    </a:cubicBezTo>
                    <a:cubicBezTo>
                      <a:pt x="19082" y="1420"/>
                      <a:pt x="19097" y="1421"/>
                      <a:pt x="19113" y="1421"/>
                    </a:cubicBezTo>
                    <a:cubicBezTo>
                      <a:pt x="19884" y="1421"/>
                      <a:pt x="19865" y="194"/>
                      <a:pt x="19066" y="144"/>
                    </a:cubicBezTo>
                    <a:cubicBezTo>
                      <a:pt x="17776" y="65"/>
                      <a:pt x="16380" y="1"/>
                      <a:pt x="149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2206;p45">
                <a:extLst>
                  <a:ext uri="{FF2B5EF4-FFF2-40B4-BE49-F238E27FC236}">
                    <a16:creationId xmlns:a16="http://schemas.microsoft.com/office/drawing/2014/main" id="{A722F7C0-C1D6-4F88-8107-A17EFEBDECBE}"/>
                  </a:ext>
                </a:extLst>
              </p:cNvPr>
              <p:cNvSpPr/>
              <p:nvPr/>
            </p:nvSpPr>
            <p:spPr>
              <a:xfrm>
                <a:off x="4987275" y="2857375"/>
                <a:ext cx="517900" cy="287100"/>
              </a:xfrm>
              <a:custGeom>
                <a:avLst/>
                <a:gdLst/>
                <a:ahLst/>
                <a:cxnLst/>
                <a:rect l="l" t="t" r="r" b="b"/>
                <a:pathLst>
                  <a:path w="20716" h="11484" extrusionOk="0">
                    <a:moveTo>
                      <a:pt x="802" y="0"/>
                    </a:moveTo>
                    <a:cubicBezTo>
                      <a:pt x="1" y="0"/>
                      <a:pt x="9" y="1255"/>
                      <a:pt x="822" y="1276"/>
                    </a:cubicBezTo>
                    <a:cubicBezTo>
                      <a:pt x="5050" y="1382"/>
                      <a:pt x="9674" y="2003"/>
                      <a:pt x="13742" y="3290"/>
                    </a:cubicBezTo>
                    <a:cubicBezTo>
                      <a:pt x="17521" y="4486"/>
                      <a:pt x="18982" y="7041"/>
                      <a:pt x="19398" y="10875"/>
                    </a:cubicBezTo>
                    <a:cubicBezTo>
                      <a:pt x="19442" y="11279"/>
                      <a:pt x="19784" y="11483"/>
                      <a:pt x="20103" y="11483"/>
                    </a:cubicBezTo>
                    <a:cubicBezTo>
                      <a:pt x="20421" y="11483"/>
                      <a:pt x="20716" y="11281"/>
                      <a:pt x="20671" y="10875"/>
                    </a:cubicBezTo>
                    <a:cubicBezTo>
                      <a:pt x="20325" y="7667"/>
                      <a:pt x="19494" y="4723"/>
                      <a:pt x="16534" y="3050"/>
                    </a:cubicBezTo>
                    <a:cubicBezTo>
                      <a:pt x="12143" y="565"/>
                      <a:pt x="5749" y="123"/>
                      <a:pt x="822" y="1"/>
                    </a:cubicBezTo>
                    <a:cubicBezTo>
                      <a:pt x="815" y="0"/>
                      <a:pt x="808" y="0"/>
                      <a:pt x="80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2207;p45">
                <a:extLst>
                  <a:ext uri="{FF2B5EF4-FFF2-40B4-BE49-F238E27FC236}">
                    <a16:creationId xmlns:a16="http://schemas.microsoft.com/office/drawing/2014/main" id="{562AD835-802E-475E-9A6A-9E1839B43F98}"/>
                  </a:ext>
                </a:extLst>
              </p:cNvPr>
              <p:cNvSpPr/>
              <p:nvPr/>
            </p:nvSpPr>
            <p:spPr>
              <a:xfrm>
                <a:off x="4434275" y="2688300"/>
                <a:ext cx="218550" cy="200650"/>
              </a:xfrm>
              <a:custGeom>
                <a:avLst/>
                <a:gdLst/>
                <a:ahLst/>
                <a:cxnLst/>
                <a:rect l="l" t="t" r="r" b="b"/>
                <a:pathLst>
                  <a:path w="8742" h="8026" extrusionOk="0">
                    <a:moveTo>
                      <a:pt x="7804" y="1"/>
                    </a:moveTo>
                    <a:cubicBezTo>
                      <a:pt x="7756" y="1"/>
                      <a:pt x="7706" y="6"/>
                      <a:pt x="7653" y="17"/>
                    </a:cubicBezTo>
                    <a:cubicBezTo>
                      <a:pt x="3985" y="805"/>
                      <a:pt x="1046" y="3590"/>
                      <a:pt x="122" y="7234"/>
                    </a:cubicBezTo>
                    <a:cubicBezTo>
                      <a:pt x="0" y="7712"/>
                      <a:pt x="397" y="8026"/>
                      <a:pt x="776" y="8026"/>
                    </a:cubicBezTo>
                    <a:cubicBezTo>
                      <a:pt x="1027" y="8026"/>
                      <a:pt x="1270" y="7889"/>
                      <a:pt x="1351" y="7572"/>
                    </a:cubicBezTo>
                    <a:cubicBezTo>
                      <a:pt x="2172" y="4335"/>
                      <a:pt x="4741" y="1945"/>
                      <a:pt x="7992" y="1247"/>
                    </a:cubicBezTo>
                    <a:cubicBezTo>
                      <a:pt x="8741" y="1084"/>
                      <a:pt x="8494" y="1"/>
                      <a:pt x="780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2208;p45">
                <a:extLst>
                  <a:ext uri="{FF2B5EF4-FFF2-40B4-BE49-F238E27FC236}">
                    <a16:creationId xmlns:a16="http://schemas.microsoft.com/office/drawing/2014/main" id="{9EEA3DCF-5E61-419C-B523-76A656275DB0}"/>
                  </a:ext>
                </a:extLst>
              </p:cNvPr>
              <p:cNvSpPr/>
              <p:nvPr/>
            </p:nvSpPr>
            <p:spPr>
              <a:xfrm>
                <a:off x="4945775" y="2684175"/>
                <a:ext cx="204800" cy="204450"/>
              </a:xfrm>
              <a:custGeom>
                <a:avLst/>
                <a:gdLst/>
                <a:ahLst/>
                <a:cxnLst/>
                <a:rect l="l" t="t" r="r" b="b"/>
                <a:pathLst>
                  <a:path w="8192" h="8178" extrusionOk="0">
                    <a:moveTo>
                      <a:pt x="905" y="1"/>
                    </a:moveTo>
                    <a:cubicBezTo>
                      <a:pt x="235" y="1"/>
                      <a:pt x="0" y="1067"/>
                      <a:pt x="737" y="1252"/>
                    </a:cubicBezTo>
                    <a:cubicBezTo>
                      <a:pt x="3755" y="2010"/>
                      <a:pt x="6618" y="4279"/>
                      <a:pt x="6883" y="7567"/>
                    </a:cubicBezTo>
                    <a:cubicBezTo>
                      <a:pt x="6917" y="7973"/>
                      <a:pt x="7254" y="8178"/>
                      <a:pt x="7573" y="8178"/>
                    </a:cubicBezTo>
                    <a:cubicBezTo>
                      <a:pt x="7891" y="8178"/>
                      <a:pt x="8191" y="7975"/>
                      <a:pt x="8158" y="7567"/>
                    </a:cubicBezTo>
                    <a:cubicBezTo>
                      <a:pt x="7844" y="3700"/>
                      <a:pt x="4689" y="931"/>
                      <a:pt x="1075" y="23"/>
                    </a:cubicBezTo>
                    <a:cubicBezTo>
                      <a:pt x="1016" y="8"/>
                      <a:pt x="959" y="1"/>
                      <a:pt x="90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2209;p45">
                <a:extLst>
                  <a:ext uri="{FF2B5EF4-FFF2-40B4-BE49-F238E27FC236}">
                    <a16:creationId xmlns:a16="http://schemas.microsoft.com/office/drawing/2014/main" id="{DED71B97-7F5F-4678-B8A8-9D5DE40EC656}"/>
                  </a:ext>
                </a:extLst>
              </p:cNvPr>
              <p:cNvSpPr/>
              <p:nvPr/>
            </p:nvSpPr>
            <p:spPr>
              <a:xfrm>
                <a:off x="4529800" y="2762900"/>
                <a:ext cx="128450" cy="1340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5363" extrusionOk="0">
                    <a:moveTo>
                      <a:pt x="4340" y="0"/>
                    </a:moveTo>
                    <a:cubicBezTo>
                      <a:pt x="4332" y="0"/>
                      <a:pt x="4324" y="0"/>
                      <a:pt x="4316" y="1"/>
                    </a:cubicBezTo>
                    <a:cubicBezTo>
                      <a:pt x="1714" y="79"/>
                      <a:pt x="466" y="2222"/>
                      <a:pt x="80" y="4563"/>
                    </a:cubicBezTo>
                    <a:cubicBezTo>
                      <a:pt x="1" y="5046"/>
                      <a:pt x="414" y="5363"/>
                      <a:pt x="784" y="5363"/>
                    </a:cubicBezTo>
                    <a:cubicBezTo>
                      <a:pt x="1029" y="5363"/>
                      <a:pt x="1256" y="5224"/>
                      <a:pt x="1309" y="4902"/>
                    </a:cubicBezTo>
                    <a:cubicBezTo>
                      <a:pt x="1593" y="3178"/>
                      <a:pt x="2305" y="1335"/>
                      <a:pt x="4316" y="1275"/>
                    </a:cubicBezTo>
                    <a:cubicBezTo>
                      <a:pt x="5126" y="1251"/>
                      <a:pt x="5137" y="0"/>
                      <a:pt x="4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2210;p45">
                <a:extLst>
                  <a:ext uri="{FF2B5EF4-FFF2-40B4-BE49-F238E27FC236}">
                    <a16:creationId xmlns:a16="http://schemas.microsoft.com/office/drawing/2014/main" id="{103391FF-212E-4366-97AA-E26EA42A7E77}"/>
                  </a:ext>
                </a:extLst>
              </p:cNvPr>
              <p:cNvSpPr/>
              <p:nvPr/>
            </p:nvSpPr>
            <p:spPr>
              <a:xfrm>
                <a:off x="4967550" y="2774725"/>
                <a:ext cx="104700" cy="102600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04" extrusionOk="0">
                    <a:moveTo>
                      <a:pt x="792" y="0"/>
                    </a:moveTo>
                    <a:cubicBezTo>
                      <a:pt x="1" y="0"/>
                      <a:pt x="13" y="1245"/>
                      <a:pt x="821" y="1276"/>
                    </a:cubicBezTo>
                    <a:lnTo>
                      <a:pt x="821" y="1274"/>
                    </a:lnTo>
                    <a:cubicBezTo>
                      <a:pt x="1996" y="1318"/>
                      <a:pt x="2729" y="2603"/>
                      <a:pt x="2885" y="3642"/>
                    </a:cubicBezTo>
                    <a:cubicBezTo>
                      <a:pt x="2934" y="3964"/>
                      <a:pt x="3158" y="4103"/>
                      <a:pt x="3403" y="4103"/>
                    </a:cubicBezTo>
                    <a:cubicBezTo>
                      <a:pt x="3772" y="4103"/>
                      <a:pt x="4188" y="3787"/>
                      <a:pt x="4115" y="3303"/>
                    </a:cubicBezTo>
                    <a:cubicBezTo>
                      <a:pt x="3869" y="1669"/>
                      <a:pt x="2552" y="66"/>
                      <a:pt x="821" y="1"/>
                    </a:cubicBezTo>
                    <a:cubicBezTo>
                      <a:pt x="811" y="1"/>
                      <a:pt x="802" y="0"/>
                      <a:pt x="79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2211;p45">
                <a:extLst>
                  <a:ext uri="{FF2B5EF4-FFF2-40B4-BE49-F238E27FC236}">
                    <a16:creationId xmlns:a16="http://schemas.microsoft.com/office/drawing/2014/main" id="{9EF347EC-E50C-476A-A073-4B33D3829AF8}"/>
                  </a:ext>
                </a:extLst>
              </p:cNvPr>
              <p:cNvSpPr/>
              <p:nvPr/>
            </p:nvSpPr>
            <p:spPr>
              <a:xfrm>
                <a:off x="3656100" y="1230625"/>
                <a:ext cx="2199650" cy="1824025"/>
              </a:xfrm>
              <a:custGeom>
                <a:avLst/>
                <a:gdLst/>
                <a:ahLst/>
                <a:cxnLst/>
                <a:rect l="l" t="t" r="r" b="b"/>
                <a:pathLst>
                  <a:path w="87986" h="72961" extrusionOk="0">
                    <a:moveTo>
                      <a:pt x="45340" y="0"/>
                    </a:moveTo>
                    <a:cubicBezTo>
                      <a:pt x="39094" y="0"/>
                      <a:pt x="32778" y="1428"/>
                      <a:pt x="27073" y="4043"/>
                    </a:cubicBezTo>
                    <a:cubicBezTo>
                      <a:pt x="20892" y="6877"/>
                      <a:pt x="15603" y="11852"/>
                      <a:pt x="12437" y="17870"/>
                    </a:cubicBezTo>
                    <a:cubicBezTo>
                      <a:pt x="8241" y="25842"/>
                      <a:pt x="8004" y="34857"/>
                      <a:pt x="6396" y="43529"/>
                    </a:cubicBezTo>
                    <a:cubicBezTo>
                      <a:pt x="5446" y="48664"/>
                      <a:pt x="2431" y="52099"/>
                      <a:pt x="729" y="56801"/>
                    </a:cubicBezTo>
                    <a:cubicBezTo>
                      <a:pt x="122" y="58473"/>
                      <a:pt x="1" y="59771"/>
                      <a:pt x="1220" y="61207"/>
                    </a:cubicBezTo>
                    <a:cubicBezTo>
                      <a:pt x="3117" y="63440"/>
                      <a:pt x="7084" y="64602"/>
                      <a:pt x="9616" y="65968"/>
                    </a:cubicBezTo>
                    <a:cubicBezTo>
                      <a:pt x="13504" y="68066"/>
                      <a:pt x="17395" y="70074"/>
                      <a:pt x="21772" y="70891"/>
                    </a:cubicBezTo>
                    <a:cubicBezTo>
                      <a:pt x="21818" y="70899"/>
                      <a:pt x="21862" y="70903"/>
                      <a:pt x="21905" y="70903"/>
                    </a:cubicBezTo>
                    <a:cubicBezTo>
                      <a:pt x="22609" y="70903"/>
                      <a:pt x="22871" y="69804"/>
                      <a:pt x="22111" y="69662"/>
                    </a:cubicBezTo>
                    <a:lnTo>
                      <a:pt x="22111" y="69660"/>
                    </a:lnTo>
                    <a:cubicBezTo>
                      <a:pt x="17591" y="68818"/>
                      <a:pt x="13579" y="66668"/>
                      <a:pt x="9577" y="64494"/>
                    </a:cubicBezTo>
                    <a:cubicBezTo>
                      <a:pt x="5709" y="62393"/>
                      <a:pt x="623" y="61341"/>
                      <a:pt x="3035" y="55187"/>
                    </a:cubicBezTo>
                    <a:cubicBezTo>
                      <a:pt x="4330" y="51878"/>
                      <a:pt x="6424" y="49262"/>
                      <a:pt x="7280" y="45719"/>
                    </a:cubicBezTo>
                    <a:cubicBezTo>
                      <a:pt x="8290" y="41537"/>
                      <a:pt x="8557" y="37165"/>
                      <a:pt x="9249" y="32925"/>
                    </a:cubicBezTo>
                    <a:cubicBezTo>
                      <a:pt x="10682" y="24137"/>
                      <a:pt x="13500" y="15916"/>
                      <a:pt x="20373" y="9909"/>
                    </a:cubicBezTo>
                    <a:cubicBezTo>
                      <a:pt x="27071" y="4052"/>
                      <a:pt x="36860" y="1173"/>
                      <a:pt x="45717" y="1173"/>
                    </a:cubicBezTo>
                    <a:cubicBezTo>
                      <a:pt x="46005" y="1173"/>
                      <a:pt x="46292" y="1176"/>
                      <a:pt x="46577" y="1183"/>
                    </a:cubicBezTo>
                    <a:cubicBezTo>
                      <a:pt x="65925" y="1593"/>
                      <a:pt x="79312" y="18601"/>
                      <a:pt x="80434" y="37037"/>
                    </a:cubicBezTo>
                    <a:cubicBezTo>
                      <a:pt x="80850" y="43868"/>
                      <a:pt x="79454" y="51477"/>
                      <a:pt x="82437" y="57911"/>
                    </a:cubicBezTo>
                    <a:cubicBezTo>
                      <a:pt x="83928" y="61130"/>
                      <a:pt x="87659" y="64527"/>
                      <a:pt x="83289" y="67338"/>
                    </a:cubicBezTo>
                    <a:cubicBezTo>
                      <a:pt x="80354" y="69227"/>
                      <a:pt x="76505" y="71685"/>
                      <a:pt x="72967" y="71685"/>
                    </a:cubicBezTo>
                    <a:cubicBezTo>
                      <a:pt x="72147" y="71685"/>
                      <a:pt x="72145" y="72960"/>
                      <a:pt x="72967" y="72960"/>
                    </a:cubicBezTo>
                    <a:cubicBezTo>
                      <a:pt x="77113" y="72960"/>
                      <a:pt x="83698" y="69719"/>
                      <a:pt x="86400" y="66554"/>
                    </a:cubicBezTo>
                    <a:cubicBezTo>
                      <a:pt x="87403" y="65379"/>
                      <a:pt x="87986" y="64259"/>
                      <a:pt x="87435" y="62714"/>
                    </a:cubicBezTo>
                    <a:cubicBezTo>
                      <a:pt x="87158" y="61937"/>
                      <a:pt x="86367" y="61397"/>
                      <a:pt x="85874" y="60787"/>
                    </a:cubicBezTo>
                    <a:cubicBezTo>
                      <a:pt x="84040" y="58509"/>
                      <a:pt x="82881" y="56099"/>
                      <a:pt x="82321" y="53216"/>
                    </a:cubicBezTo>
                    <a:cubicBezTo>
                      <a:pt x="80661" y="44657"/>
                      <a:pt x="82921" y="35775"/>
                      <a:pt x="80092" y="27341"/>
                    </a:cubicBezTo>
                    <a:cubicBezTo>
                      <a:pt x="77846" y="20643"/>
                      <a:pt x="74274" y="13630"/>
                      <a:pt x="69025" y="8786"/>
                    </a:cubicBezTo>
                    <a:cubicBezTo>
                      <a:pt x="62451" y="2719"/>
                      <a:pt x="53961" y="0"/>
                      <a:pt x="4534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2212;p45">
                <a:extLst>
                  <a:ext uri="{FF2B5EF4-FFF2-40B4-BE49-F238E27FC236}">
                    <a16:creationId xmlns:a16="http://schemas.microsoft.com/office/drawing/2014/main" id="{2C95DEBC-5006-4845-995C-A12F4143D5A8}"/>
                  </a:ext>
                </a:extLst>
              </p:cNvPr>
              <p:cNvSpPr/>
              <p:nvPr/>
            </p:nvSpPr>
            <p:spPr>
              <a:xfrm>
                <a:off x="6713950" y="2369025"/>
                <a:ext cx="344250" cy="280375"/>
              </a:xfrm>
              <a:custGeom>
                <a:avLst/>
                <a:gdLst/>
                <a:ahLst/>
                <a:cxnLst/>
                <a:rect l="l" t="t" r="r" b="b"/>
                <a:pathLst>
                  <a:path w="13770" h="11215" extrusionOk="0">
                    <a:moveTo>
                      <a:pt x="916" y="0"/>
                    </a:moveTo>
                    <a:cubicBezTo>
                      <a:pt x="433" y="0"/>
                      <a:pt x="0" y="640"/>
                      <a:pt x="439" y="1095"/>
                    </a:cubicBezTo>
                    <a:cubicBezTo>
                      <a:pt x="4036" y="4829"/>
                      <a:pt x="8095" y="8413"/>
                      <a:pt x="12537" y="11117"/>
                    </a:cubicBezTo>
                    <a:cubicBezTo>
                      <a:pt x="12648" y="11185"/>
                      <a:pt x="12757" y="11214"/>
                      <a:pt x="12860" y="11214"/>
                    </a:cubicBezTo>
                    <a:cubicBezTo>
                      <a:pt x="13408" y="11214"/>
                      <a:pt x="13770" y="10375"/>
                      <a:pt x="13179" y="10016"/>
                    </a:cubicBezTo>
                    <a:cubicBezTo>
                      <a:pt x="8830" y="7368"/>
                      <a:pt x="4865" y="3852"/>
                      <a:pt x="1340" y="194"/>
                    </a:cubicBezTo>
                    <a:cubicBezTo>
                      <a:pt x="1209" y="57"/>
                      <a:pt x="1060" y="0"/>
                      <a:pt x="916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2213;p45">
                <a:extLst>
                  <a:ext uri="{FF2B5EF4-FFF2-40B4-BE49-F238E27FC236}">
                    <a16:creationId xmlns:a16="http://schemas.microsoft.com/office/drawing/2014/main" id="{8925FF6C-546C-44DD-B927-A81F97474EA8}"/>
                  </a:ext>
                </a:extLst>
              </p:cNvPr>
              <p:cNvSpPr/>
              <p:nvPr/>
            </p:nvSpPr>
            <p:spPr>
              <a:xfrm>
                <a:off x="6879450" y="1838875"/>
                <a:ext cx="53450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25188" extrusionOk="0">
                    <a:moveTo>
                      <a:pt x="11543" y="1"/>
                    </a:moveTo>
                    <a:cubicBezTo>
                      <a:pt x="9993" y="1"/>
                      <a:pt x="8383" y="3787"/>
                      <a:pt x="7205" y="6977"/>
                    </a:cubicBezTo>
                    <a:lnTo>
                      <a:pt x="7205" y="6977"/>
                    </a:lnTo>
                    <a:cubicBezTo>
                      <a:pt x="7148" y="5283"/>
                      <a:pt x="6755" y="3801"/>
                      <a:pt x="5549" y="3801"/>
                    </a:cubicBezTo>
                    <a:cubicBezTo>
                      <a:pt x="5383" y="3801"/>
                      <a:pt x="5201" y="3829"/>
                      <a:pt x="5004" y="3888"/>
                    </a:cubicBezTo>
                    <a:cubicBezTo>
                      <a:pt x="3923" y="4213"/>
                      <a:pt x="3643" y="6242"/>
                      <a:pt x="3418" y="7087"/>
                    </a:cubicBezTo>
                    <a:cubicBezTo>
                      <a:pt x="2501" y="10541"/>
                      <a:pt x="2210" y="14261"/>
                      <a:pt x="300" y="17367"/>
                    </a:cubicBezTo>
                    <a:cubicBezTo>
                      <a:pt x="1" y="17854"/>
                      <a:pt x="441" y="18312"/>
                      <a:pt x="881" y="18312"/>
                    </a:cubicBezTo>
                    <a:cubicBezTo>
                      <a:pt x="1075" y="18312"/>
                      <a:pt x="1269" y="18223"/>
                      <a:pt x="1400" y="18010"/>
                    </a:cubicBezTo>
                    <a:cubicBezTo>
                      <a:pt x="3022" y="15373"/>
                      <a:pt x="3560" y="12274"/>
                      <a:pt x="4225" y="9291"/>
                    </a:cubicBezTo>
                    <a:cubicBezTo>
                      <a:pt x="4390" y="8553"/>
                      <a:pt x="4600" y="5898"/>
                      <a:pt x="5414" y="5843"/>
                    </a:cubicBezTo>
                    <a:cubicBezTo>
                      <a:pt x="5420" y="5843"/>
                      <a:pt x="5427" y="5843"/>
                      <a:pt x="5433" y="5843"/>
                    </a:cubicBezTo>
                    <a:cubicBezTo>
                      <a:pt x="6375" y="5843"/>
                      <a:pt x="5701" y="10581"/>
                      <a:pt x="5566" y="11332"/>
                    </a:cubicBezTo>
                    <a:cubicBezTo>
                      <a:pt x="5485" y="11784"/>
                      <a:pt x="5849" y="12139"/>
                      <a:pt x="6218" y="12139"/>
                    </a:cubicBezTo>
                    <a:cubicBezTo>
                      <a:pt x="6407" y="12139"/>
                      <a:pt x="6598" y="12045"/>
                      <a:pt x="6731" y="11823"/>
                    </a:cubicBezTo>
                    <a:cubicBezTo>
                      <a:pt x="7611" y="10350"/>
                      <a:pt x="8186" y="8811"/>
                      <a:pt x="8812" y="7218"/>
                    </a:cubicBezTo>
                    <a:cubicBezTo>
                      <a:pt x="9084" y="6533"/>
                      <a:pt x="10554" y="1903"/>
                      <a:pt x="11199" y="1717"/>
                    </a:cubicBezTo>
                    <a:cubicBezTo>
                      <a:pt x="11210" y="1714"/>
                      <a:pt x="11221" y="1712"/>
                      <a:pt x="11230" y="1712"/>
                    </a:cubicBezTo>
                    <a:cubicBezTo>
                      <a:pt x="11962" y="1712"/>
                      <a:pt x="8802" y="10752"/>
                      <a:pt x="8392" y="11967"/>
                    </a:cubicBezTo>
                    <a:cubicBezTo>
                      <a:pt x="8234" y="12434"/>
                      <a:pt x="8615" y="12747"/>
                      <a:pt x="9006" y="12747"/>
                    </a:cubicBezTo>
                    <a:cubicBezTo>
                      <a:pt x="9213" y="12747"/>
                      <a:pt x="9423" y="12658"/>
                      <a:pt x="9556" y="12458"/>
                    </a:cubicBezTo>
                    <a:cubicBezTo>
                      <a:pt x="10824" y="10554"/>
                      <a:pt x="11873" y="8507"/>
                      <a:pt x="13070" y="6559"/>
                    </a:cubicBezTo>
                    <a:cubicBezTo>
                      <a:pt x="13582" y="5726"/>
                      <a:pt x="14098" y="4870"/>
                      <a:pt x="14684" y="4085"/>
                    </a:cubicBezTo>
                    <a:cubicBezTo>
                      <a:pt x="15096" y="3476"/>
                      <a:pt x="15571" y="2913"/>
                      <a:pt x="16100" y="2403"/>
                    </a:cubicBezTo>
                    <a:cubicBezTo>
                      <a:pt x="16557" y="2159"/>
                      <a:pt x="16854" y="2037"/>
                      <a:pt x="16991" y="2037"/>
                    </a:cubicBezTo>
                    <a:cubicBezTo>
                      <a:pt x="17188" y="2037"/>
                      <a:pt x="17052" y="2291"/>
                      <a:pt x="16583" y="2799"/>
                    </a:cubicBezTo>
                    <a:cubicBezTo>
                      <a:pt x="16330" y="4511"/>
                      <a:pt x="14072" y="6911"/>
                      <a:pt x="13140" y="8369"/>
                    </a:cubicBezTo>
                    <a:cubicBezTo>
                      <a:pt x="11930" y="10266"/>
                      <a:pt x="10722" y="12162"/>
                      <a:pt x="9903" y="14266"/>
                    </a:cubicBezTo>
                    <a:cubicBezTo>
                      <a:pt x="9719" y="14739"/>
                      <a:pt x="10097" y="15026"/>
                      <a:pt x="10494" y="15026"/>
                    </a:cubicBezTo>
                    <a:cubicBezTo>
                      <a:pt x="10709" y="15026"/>
                      <a:pt x="10930" y="14941"/>
                      <a:pt x="11069" y="14757"/>
                    </a:cubicBezTo>
                    <a:cubicBezTo>
                      <a:pt x="12036" y="13473"/>
                      <a:pt x="12972" y="12165"/>
                      <a:pt x="13944" y="10885"/>
                    </a:cubicBezTo>
                    <a:cubicBezTo>
                      <a:pt x="14682" y="9914"/>
                      <a:pt x="16955" y="6170"/>
                      <a:pt x="18317" y="5868"/>
                    </a:cubicBezTo>
                    <a:cubicBezTo>
                      <a:pt x="18411" y="5847"/>
                      <a:pt x="18489" y="5838"/>
                      <a:pt x="18553" y="5838"/>
                    </a:cubicBezTo>
                    <a:cubicBezTo>
                      <a:pt x="19283" y="5838"/>
                      <a:pt x="18239" y="7091"/>
                      <a:pt x="17924" y="7674"/>
                    </a:cubicBezTo>
                    <a:cubicBezTo>
                      <a:pt x="17293" y="8842"/>
                      <a:pt x="16278" y="9854"/>
                      <a:pt x="15453" y="10896"/>
                    </a:cubicBezTo>
                    <a:cubicBezTo>
                      <a:pt x="14226" y="12446"/>
                      <a:pt x="12990" y="13965"/>
                      <a:pt x="11995" y="15683"/>
                    </a:cubicBezTo>
                    <a:cubicBezTo>
                      <a:pt x="11704" y="16186"/>
                      <a:pt x="12110" y="16606"/>
                      <a:pt x="12559" y="16606"/>
                    </a:cubicBezTo>
                    <a:cubicBezTo>
                      <a:pt x="12708" y="16606"/>
                      <a:pt x="12862" y="16560"/>
                      <a:pt x="12997" y="16455"/>
                    </a:cubicBezTo>
                    <a:cubicBezTo>
                      <a:pt x="13957" y="15705"/>
                      <a:pt x="16399" y="12917"/>
                      <a:pt x="17547" y="12917"/>
                    </a:cubicBezTo>
                    <a:cubicBezTo>
                      <a:pt x="17636" y="12917"/>
                      <a:pt x="17717" y="12934"/>
                      <a:pt x="17789" y="12970"/>
                    </a:cubicBezTo>
                    <a:cubicBezTo>
                      <a:pt x="18677" y="13412"/>
                      <a:pt x="15823" y="16369"/>
                      <a:pt x="15294" y="16956"/>
                    </a:cubicBezTo>
                    <a:cubicBezTo>
                      <a:pt x="13021" y="19485"/>
                      <a:pt x="10494" y="22093"/>
                      <a:pt x="7648" y="23978"/>
                    </a:cubicBezTo>
                    <a:cubicBezTo>
                      <a:pt x="7080" y="24355"/>
                      <a:pt x="7430" y="25187"/>
                      <a:pt x="7960" y="25187"/>
                    </a:cubicBezTo>
                    <a:cubicBezTo>
                      <a:pt x="8065" y="25187"/>
                      <a:pt x="8178" y="25154"/>
                      <a:pt x="8292" y="25079"/>
                    </a:cubicBezTo>
                    <a:lnTo>
                      <a:pt x="8292" y="25077"/>
                    </a:lnTo>
                    <a:cubicBezTo>
                      <a:pt x="10698" y="23483"/>
                      <a:pt x="12812" y="21396"/>
                      <a:pt x="14812" y="19332"/>
                    </a:cubicBezTo>
                    <a:cubicBezTo>
                      <a:pt x="16141" y="17961"/>
                      <a:pt x="19204" y="15369"/>
                      <a:pt x="19473" y="13282"/>
                    </a:cubicBezTo>
                    <a:cubicBezTo>
                      <a:pt x="19659" y="11837"/>
                      <a:pt x="19254" y="11303"/>
                      <a:pt x="18551" y="11303"/>
                    </a:cubicBezTo>
                    <a:cubicBezTo>
                      <a:pt x="18010" y="11303"/>
                      <a:pt x="17293" y="11619"/>
                      <a:pt x="16531" y="12079"/>
                    </a:cubicBezTo>
                    <a:lnTo>
                      <a:pt x="16531" y="12079"/>
                    </a:lnTo>
                    <a:cubicBezTo>
                      <a:pt x="18946" y="8960"/>
                      <a:pt x="21380" y="5161"/>
                      <a:pt x="19217" y="4341"/>
                    </a:cubicBezTo>
                    <a:cubicBezTo>
                      <a:pt x="19063" y="4282"/>
                      <a:pt x="18901" y="4254"/>
                      <a:pt x="18734" y="4254"/>
                    </a:cubicBezTo>
                    <a:cubicBezTo>
                      <a:pt x="18239" y="4254"/>
                      <a:pt x="17692" y="4498"/>
                      <a:pt x="17118" y="4910"/>
                    </a:cubicBezTo>
                    <a:lnTo>
                      <a:pt x="17118" y="4910"/>
                    </a:lnTo>
                    <a:cubicBezTo>
                      <a:pt x="18043" y="3053"/>
                      <a:pt x="18454" y="1516"/>
                      <a:pt x="17644" y="937"/>
                    </a:cubicBezTo>
                    <a:cubicBezTo>
                      <a:pt x="17378" y="747"/>
                      <a:pt x="17097" y="659"/>
                      <a:pt x="16806" y="659"/>
                    </a:cubicBezTo>
                    <a:cubicBezTo>
                      <a:pt x="15572" y="659"/>
                      <a:pt x="14142" y="2222"/>
                      <a:pt x="12808" y="4188"/>
                    </a:cubicBezTo>
                    <a:lnTo>
                      <a:pt x="12808" y="4188"/>
                    </a:lnTo>
                    <a:cubicBezTo>
                      <a:pt x="13251" y="2282"/>
                      <a:pt x="13194" y="653"/>
                      <a:pt x="11946" y="90"/>
                    </a:cubicBezTo>
                    <a:cubicBezTo>
                      <a:pt x="11812" y="29"/>
                      <a:pt x="11678" y="1"/>
                      <a:pt x="1154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2214;p45">
                <a:extLst>
                  <a:ext uri="{FF2B5EF4-FFF2-40B4-BE49-F238E27FC236}">
                    <a16:creationId xmlns:a16="http://schemas.microsoft.com/office/drawing/2014/main" id="{336A853B-E00E-4259-899F-F7B89329E8CB}"/>
                  </a:ext>
                </a:extLst>
              </p:cNvPr>
              <p:cNvSpPr/>
              <p:nvPr/>
            </p:nvSpPr>
            <p:spPr>
              <a:xfrm>
                <a:off x="6662125" y="2424500"/>
                <a:ext cx="360900" cy="275950"/>
              </a:xfrm>
              <a:custGeom>
                <a:avLst/>
                <a:gdLst/>
                <a:ahLst/>
                <a:cxnLst/>
                <a:rect l="l" t="t" r="r" b="b"/>
                <a:pathLst>
                  <a:path w="14436" h="11038" extrusionOk="0">
                    <a:moveTo>
                      <a:pt x="941" y="1"/>
                    </a:moveTo>
                    <a:cubicBezTo>
                      <a:pt x="442" y="1"/>
                      <a:pt x="0" y="642"/>
                      <a:pt x="464" y="1081"/>
                    </a:cubicBezTo>
                    <a:cubicBezTo>
                      <a:pt x="4369" y="4779"/>
                      <a:pt x="8543" y="8220"/>
                      <a:pt x="13193" y="10945"/>
                    </a:cubicBezTo>
                    <a:cubicBezTo>
                      <a:pt x="13303" y="11009"/>
                      <a:pt x="13411" y="11037"/>
                      <a:pt x="13512" y="11037"/>
                    </a:cubicBezTo>
                    <a:cubicBezTo>
                      <a:pt x="14068" y="11037"/>
                      <a:pt x="14436" y="10195"/>
                      <a:pt x="13837" y="9845"/>
                    </a:cubicBezTo>
                    <a:cubicBezTo>
                      <a:pt x="9277" y="7173"/>
                      <a:pt x="5195" y="3806"/>
                      <a:pt x="1365" y="179"/>
                    </a:cubicBezTo>
                    <a:cubicBezTo>
                      <a:pt x="1232" y="54"/>
                      <a:pt x="1085" y="1"/>
                      <a:pt x="94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2215;p45">
                <a:extLst>
                  <a:ext uri="{FF2B5EF4-FFF2-40B4-BE49-F238E27FC236}">
                    <a16:creationId xmlns:a16="http://schemas.microsoft.com/office/drawing/2014/main" id="{2055C132-C2C1-47B5-9725-3F114AB3A707}"/>
                  </a:ext>
                </a:extLst>
              </p:cNvPr>
              <p:cNvSpPr/>
              <p:nvPr/>
            </p:nvSpPr>
            <p:spPr>
              <a:xfrm>
                <a:off x="5596925" y="3590475"/>
                <a:ext cx="225425" cy="869325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34773" extrusionOk="0">
                    <a:moveTo>
                      <a:pt x="611" y="1"/>
                    </a:moveTo>
                    <a:cubicBezTo>
                      <a:pt x="293" y="1"/>
                      <a:pt x="1" y="202"/>
                      <a:pt x="52" y="608"/>
                    </a:cubicBezTo>
                    <a:cubicBezTo>
                      <a:pt x="697" y="5851"/>
                      <a:pt x="9016" y="32357"/>
                      <a:pt x="990" y="33535"/>
                    </a:cubicBezTo>
                    <a:cubicBezTo>
                      <a:pt x="219" y="33649"/>
                      <a:pt x="496" y="34773"/>
                      <a:pt x="1222" y="34773"/>
                    </a:cubicBezTo>
                    <a:cubicBezTo>
                      <a:pt x="1257" y="34773"/>
                      <a:pt x="1293" y="34770"/>
                      <a:pt x="1330" y="34765"/>
                    </a:cubicBezTo>
                    <a:cubicBezTo>
                      <a:pt x="5446" y="34160"/>
                      <a:pt x="6126" y="27885"/>
                      <a:pt x="5851" y="24708"/>
                    </a:cubicBezTo>
                    <a:cubicBezTo>
                      <a:pt x="5149" y="16606"/>
                      <a:pt x="2321" y="8693"/>
                      <a:pt x="1325" y="608"/>
                    </a:cubicBezTo>
                    <a:cubicBezTo>
                      <a:pt x="1276" y="204"/>
                      <a:pt x="930" y="1"/>
                      <a:pt x="611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2216;p45">
                <a:extLst>
                  <a:ext uri="{FF2B5EF4-FFF2-40B4-BE49-F238E27FC236}">
                    <a16:creationId xmlns:a16="http://schemas.microsoft.com/office/drawing/2014/main" id="{3A6DD07C-96C5-4079-87A6-96F42E5D562C}"/>
                  </a:ext>
                </a:extLst>
              </p:cNvPr>
              <p:cNvSpPr/>
              <p:nvPr/>
            </p:nvSpPr>
            <p:spPr>
              <a:xfrm>
                <a:off x="4449375" y="2700325"/>
                <a:ext cx="203375" cy="188575"/>
              </a:xfrm>
              <a:custGeom>
                <a:avLst/>
                <a:gdLst/>
                <a:ahLst/>
                <a:cxnLst/>
                <a:rect l="l" t="t" r="r" b="b"/>
                <a:pathLst>
                  <a:path w="8135" h="7543" extrusionOk="0">
                    <a:moveTo>
                      <a:pt x="7072" y="0"/>
                    </a:moveTo>
                    <a:cubicBezTo>
                      <a:pt x="6834" y="0"/>
                      <a:pt x="6600" y="154"/>
                      <a:pt x="6490" y="426"/>
                    </a:cubicBezTo>
                    <a:cubicBezTo>
                      <a:pt x="6432" y="571"/>
                      <a:pt x="6387" y="722"/>
                      <a:pt x="6357" y="876"/>
                    </a:cubicBezTo>
                    <a:cubicBezTo>
                      <a:pt x="4452" y="1122"/>
                      <a:pt x="2269" y="2195"/>
                      <a:pt x="1471" y="3945"/>
                    </a:cubicBezTo>
                    <a:cubicBezTo>
                      <a:pt x="1401" y="4092"/>
                      <a:pt x="1387" y="4261"/>
                      <a:pt x="1434" y="4417"/>
                    </a:cubicBezTo>
                    <a:cubicBezTo>
                      <a:pt x="1389" y="4559"/>
                      <a:pt x="1354" y="4703"/>
                      <a:pt x="1331" y="4850"/>
                    </a:cubicBezTo>
                    <a:cubicBezTo>
                      <a:pt x="1226" y="4885"/>
                      <a:pt x="1124" y="4929"/>
                      <a:pt x="1028" y="4983"/>
                    </a:cubicBezTo>
                    <a:cubicBezTo>
                      <a:pt x="580" y="5236"/>
                      <a:pt x="279" y="5755"/>
                      <a:pt x="607" y="6225"/>
                    </a:cubicBezTo>
                    <a:cubicBezTo>
                      <a:pt x="501" y="6370"/>
                      <a:pt x="391" y="6512"/>
                      <a:pt x="289" y="6663"/>
                    </a:cubicBezTo>
                    <a:cubicBezTo>
                      <a:pt x="0" y="7088"/>
                      <a:pt x="409" y="7542"/>
                      <a:pt x="828" y="7542"/>
                    </a:cubicBezTo>
                    <a:cubicBezTo>
                      <a:pt x="965" y="7542"/>
                      <a:pt x="1103" y="7493"/>
                      <a:pt x="1219" y="7379"/>
                    </a:cubicBezTo>
                    <a:lnTo>
                      <a:pt x="1420" y="7175"/>
                    </a:lnTo>
                    <a:cubicBezTo>
                      <a:pt x="1668" y="7398"/>
                      <a:pt x="1969" y="7492"/>
                      <a:pt x="2278" y="7492"/>
                    </a:cubicBezTo>
                    <a:cubicBezTo>
                      <a:pt x="3258" y="7492"/>
                      <a:pt x="4316" y="6546"/>
                      <a:pt x="4005" y="5750"/>
                    </a:cubicBezTo>
                    <a:cubicBezTo>
                      <a:pt x="5033" y="5113"/>
                      <a:pt x="5989" y="4152"/>
                      <a:pt x="6508" y="3058"/>
                    </a:cubicBezTo>
                    <a:cubicBezTo>
                      <a:pt x="6543" y="3065"/>
                      <a:pt x="6579" y="3069"/>
                      <a:pt x="6615" y="3069"/>
                    </a:cubicBezTo>
                    <a:cubicBezTo>
                      <a:pt x="6750" y="3069"/>
                      <a:pt x="6888" y="3017"/>
                      <a:pt x="7006" y="2889"/>
                    </a:cubicBezTo>
                    <a:cubicBezTo>
                      <a:pt x="7011" y="2884"/>
                      <a:pt x="7013" y="2879"/>
                      <a:pt x="7020" y="2872"/>
                    </a:cubicBezTo>
                    <a:cubicBezTo>
                      <a:pt x="7079" y="2905"/>
                      <a:pt x="7144" y="2926"/>
                      <a:pt x="7211" y="2935"/>
                    </a:cubicBezTo>
                    <a:cubicBezTo>
                      <a:pt x="7323" y="3001"/>
                      <a:pt x="7440" y="3033"/>
                      <a:pt x="7553" y="3033"/>
                    </a:cubicBezTo>
                    <a:cubicBezTo>
                      <a:pt x="7838" y="3033"/>
                      <a:pt x="8090" y="2828"/>
                      <a:pt x="8123" y="2472"/>
                    </a:cubicBezTo>
                    <a:cubicBezTo>
                      <a:pt x="8135" y="2323"/>
                      <a:pt x="8135" y="2174"/>
                      <a:pt x="8119" y="2027"/>
                    </a:cubicBezTo>
                    <a:cubicBezTo>
                      <a:pt x="8119" y="2016"/>
                      <a:pt x="8123" y="2009"/>
                      <a:pt x="8123" y="2000"/>
                    </a:cubicBezTo>
                    <a:cubicBezTo>
                      <a:pt x="8112" y="1792"/>
                      <a:pt x="8084" y="1585"/>
                      <a:pt x="8040" y="1381"/>
                    </a:cubicBezTo>
                    <a:cubicBezTo>
                      <a:pt x="8030" y="1220"/>
                      <a:pt x="8012" y="1059"/>
                      <a:pt x="7982" y="897"/>
                    </a:cubicBezTo>
                    <a:cubicBezTo>
                      <a:pt x="7956" y="734"/>
                      <a:pt x="7856" y="638"/>
                      <a:pt x="7740" y="573"/>
                    </a:cubicBezTo>
                    <a:cubicBezTo>
                      <a:pt x="7688" y="473"/>
                      <a:pt x="7632" y="376"/>
                      <a:pt x="7570" y="283"/>
                    </a:cubicBezTo>
                    <a:cubicBezTo>
                      <a:pt x="7438" y="89"/>
                      <a:pt x="7254" y="0"/>
                      <a:pt x="7072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2217;p45">
                <a:extLst>
                  <a:ext uri="{FF2B5EF4-FFF2-40B4-BE49-F238E27FC236}">
                    <a16:creationId xmlns:a16="http://schemas.microsoft.com/office/drawing/2014/main" id="{68C482AA-3BD9-4F54-8864-CC50A7AFC71C}"/>
                  </a:ext>
                </a:extLst>
              </p:cNvPr>
              <p:cNvSpPr/>
              <p:nvPr/>
            </p:nvSpPr>
            <p:spPr>
              <a:xfrm>
                <a:off x="4961075" y="2703125"/>
                <a:ext cx="173150" cy="171600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6864" extrusionOk="0">
                    <a:moveTo>
                      <a:pt x="891" y="0"/>
                    </a:moveTo>
                    <a:cubicBezTo>
                      <a:pt x="583" y="0"/>
                      <a:pt x="296" y="243"/>
                      <a:pt x="293" y="587"/>
                    </a:cubicBezTo>
                    <a:cubicBezTo>
                      <a:pt x="295" y="669"/>
                      <a:pt x="302" y="750"/>
                      <a:pt x="314" y="831"/>
                    </a:cubicBezTo>
                    <a:cubicBezTo>
                      <a:pt x="121" y="968"/>
                      <a:pt x="0" y="1199"/>
                      <a:pt x="77" y="1453"/>
                    </a:cubicBezTo>
                    <a:cubicBezTo>
                      <a:pt x="368" y="2416"/>
                      <a:pt x="1091" y="3239"/>
                      <a:pt x="1980" y="3740"/>
                    </a:cubicBezTo>
                    <a:cubicBezTo>
                      <a:pt x="2490" y="4121"/>
                      <a:pt x="3059" y="4419"/>
                      <a:pt x="3662" y="4620"/>
                    </a:cubicBezTo>
                    <a:cubicBezTo>
                      <a:pt x="3679" y="4668"/>
                      <a:pt x="3700" y="4708"/>
                      <a:pt x="3720" y="4752"/>
                    </a:cubicBezTo>
                    <a:cubicBezTo>
                      <a:pt x="3714" y="4947"/>
                      <a:pt x="3734" y="5139"/>
                      <a:pt x="3778" y="5329"/>
                    </a:cubicBezTo>
                    <a:cubicBezTo>
                      <a:pt x="3693" y="5518"/>
                      <a:pt x="3704" y="5753"/>
                      <a:pt x="3890" y="5967"/>
                    </a:cubicBezTo>
                    <a:cubicBezTo>
                      <a:pt x="3930" y="6032"/>
                      <a:pt x="3958" y="6102"/>
                      <a:pt x="3974" y="6178"/>
                    </a:cubicBezTo>
                    <a:cubicBezTo>
                      <a:pt x="4041" y="6418"/>
                      <a:pt x="4209" y="6537"/>
                      <a:pt x="4397" y="6576"/>
                    </a:cubicBezTo>
                    <a:cubicBezTo>
                      <a:pt x="4426" y="6607"/>
                      <a:pt x="4453" y="6642"/>
                      <a:pt x="4481" y="6676"/>
                    </a:cubicBezTo>
                    <a:cubicBezTo>
                      <a:pt x="4596" y="6808"/>
                      <a:pt x="4728" y="6863"/>
                      <a:pt x="4859" y="6863"/>
                    </a:cubicBezTo>
                    <a:cubicBezTo>
                      <a:pt x="4997" y="6863"/>
                      <a:pt x="5133" y="6801"/>
                      <a:pt x="5244" y="6704"/>
                    </a:cubicBezTo>
                    <a:cubicBezTo>
                      <a:pt x="5324" y="6714"/>
                      <a:pt x="5405" y="6720"/>
                      <a:pt x="5486" y="6721"/>
                    </a:cubicBezTo>
                    <a:cubicBezTo>
                      <a:pt x="5556" y="6753"/>
                      <a:pt x="5610" y="6798"/>
                      <a:pt x="5685" y="6826"/>
                    </a:cubicBezTo>
                    <a:cubicBezTo>
                      <a:pt x="5741" y="6848"/>
                      <a:pt x="5796" y="6858"/>
                      <a:pt x="5850" y="6858"/>
                    </a:cubicBezTo>
                    <a:cubicBezTo>
                      <a:pt x="6024" y="6858"/>
                      <a:pt x="6180" y="6754"/>
                      <a:pt x="6287" y="6613"/>
                    </a:cubicBezTo>
                    <a:cubicBezTo>
                      <a:pt x="6290" y="6612"/>
                      <a:pt x="6294" y="6612"/>
                      <a:pt x="6297" y="6612"/>
                    </a:cubicBezTo>
                    <a:cubicBezTo>
                      <a:pt x="6303" y="6612"/>
                      <a:pt x="6309" y="6613"/>
                      <a:pt x="6315" y="6613"/>
                    </a:cubicBezTo>
                    <a:cubicBezTo>
                      <a:pt x="6618" y="6574"/>
                      <a:pt x="6925" y="6372"/>
                      <a:pt x="6906" y="6022"/>
                    </a:cubicBezTo>
                    <a:cubicBezTo>
                      <a:pt x="6824" y="4585"/>
                      <a:pt x="5989" y="3105"/>
                      <a:pt x="4695" y="2427"/>
                    </a:cubicBezTo>
                    <a:cubicBezTo>
                      <a:pt x="4340" y="2074"/>
                      <a:pt x="3923" y="1792"/>
                      <a:pt x="3465" y="1594"/>
                    </a:cubicBezTo>
                    <a:cubicBezTo>
                      <a:pt x="2759" y="973"/>
                      <a:pt x="1899" y="480"/>
                      <a:pt x="1180" y="77"/>
                    </a:cubicBezTo>
                    <a:cubicBezTo>
                      <a:pt x="1087" y="24"/>
                      <a:pt x="988" y="0"/>
                      <a:pt x="891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2218;p45">
                <a:extLst>
                  <a:ext uri="{FF2B5EF4-FFF2-40B4-BE49-F238E27FC236}">
                    <a16:creationId xmlns:a16="http://schemas.microsoft.com/office/drawing/2014/main" id="{BF2383B5-6750-4E3B-897F-732A20EF9005}"/>
                  </a:ext>
                </a:extLst>
              </p:cNvPr>
              <p:cNvSpPr/>
              <p:nvPr/>
            </p:nvSpPr>
            <p:spPr>
              <a:xfrm>
                <a:off x="6677775" y="2389750"/>
                <a:ext cx="374350" cy="301250"/>
              </a:xfrm>
              <a:custGeom>
                <a:avLst/>
                <a:gdLst/>
                <a:ahLst/>
                <a:cxnLst/>
                <a:rect l="l" t="t" r="r" b="b"/>
                <a:pathLst>
                  <a:path w="14974" h="12050" extrusionOk="0">
                    <a:moveTo>
                      <a:pt x="2508" y="1"/>
                    </a:moveTo>
                    <a:cubicBezTo>
                      <a:pt x="2426" y="1"/>
                      <a:pt x="2339" y="22"/>
                      <a:pt x="2249" y="70"/>
                    </a:cubicBezTo>
                    <a:cubicBezTo>
                      <a:pt x="2179" y="45"/>
                      <a:pt x="2103" y="32"/>
                      <a:pt x="2027" y="32"/>
                    </a:cubicBezTo>
                    <a:cubicBezTo>
                      <a:pt x="1732" y="32"/>
                      <a:pt x="1434" y="223"/>
                      <a:pt x="1430" y="603"/>
                    </a:cubicBezTo>
                    <a:cubicBezTo>
                      <a:pt x="1430" y="664"/>
                      <a:pt x="1439" y="722"/>
                      <a:pt x="1440" y="784"/>
                    </a:cubicBezTo>
                    <a:cubicBezTo>
                      <a:pt x="1386" y="852"/>
                      <a:pt x="1335" y="924"/>
                      <a:pt x="1290" y="1001"/>
                    </a:cubicBezTo>
                    <a:cubicBezTo>
                      <a:pt x="1141" y="975"/>
                      <a:pt x="990" y="961"/>
                      <a:pt x="839" y="957"/>
                    </a:cubicBezTo>
                    <a:cubicBezTo>
                      <a:pt x="364" y="957"/>
                      <a:pt x="1" y="1629"/>
                      <a:pt x="420" y="1966"/>
                    </a:cubicBezTo>
                    <a:cubicBezTo>
                      <a:pt x="653" y="2153"/>
                      <a:pt x="878" y="2351"/>
                      <a:pt x="1100" y="2551"/>
                    </a:cubicBezTo>
                    <a:cubicBezTo>
                      <a:pt x="1114" y="2593"/>
                      <a:pt x="1132" y="2635"/>
                      <a:pt x="1155" y="2674"/>
                    </a:cubicBezTo>
                    <a:cubicBezTo>
                      <a:pt x="1156" y="2677"/>
                      <a:pt x="1160" y="2681"/>
                      <a:pt x="1163" y="2684"/>
                    </a:cubicBezTo>
                    <a:cubicBezTo>
                      <a:pt x="1484" y="3574"/>
                      <a:pt x="2307" y="4438"/>
                      <a:pt x="3194" y="5106"/>
                    </a:cubicBezTo>
                    <a:cubicBezTo>
                      <a:pt x="3804" y="5669"/>
                      <a:pt x="4481" y="6151"/>
                      <a:pt x="5195" y="6444"/>
                    </a:cubicBezTo>
                    <a:cubicBezTo>
                      <a:pt x="5839" y="6976"/>
                      <a:pt x="6517" y="7460"/>
                      <a:pt x="7273" y="7845"/>
                    </a:cubicBezTo>
                    <a:cubicBezTo>
                      <a:pt x="7366" y="7894"/>
                      <a:pt x="7458" y="7915"/>
                      <a:pt x="7546" y="7915"/>
                    </a:cubicBezTo>
                    <a:cubicBezTo>
                      <a:pt x="7683" y="7915"/>
                      <a:pt x="7810" y="7863"/>
                      <a:pt x="7911" y="7782"/>
                    </a:cubicBezTo>
                    <a:cubicBezTo>
                      <a:pt x="8683" y="8403"/>
                      <a:pt x="9455" y="9022"/>
                      <a:pt x="10223" y="9643"/>
                    </a:cubicBezTo>
                    <a:cubicBezTo>
                      <a:pt x="10358" y="9752"/>
                      <a:pt x="10498" y="9796"/>
                      <a:pt x="10629" y="9796"/>
                    </a:cubicBezTo>
                    <a:cubicBezTo>
                      <a:pt x="10652" y="9796"/>
                      <a:pt x="10675" y="9795"/>
                      <a:pt x="10698" y="9792"/>
                    </a:cubicBezTo>
                    <a:cubicBezTo>
                      <a:pt x="10940" y="9980"/>
                      <a:pt x="11185" y="10165"/>
                      <a:pt x="11434" y="10346"/>
                    </a:cubicBezTo>
                    <a:cubicBezTo>
                      <a:pt x="11510" y="10492"/>
                      <a:pt x="11596" y="10578"/>
                      <a:pt x="11759" y="10707"/>
                    </a:cubicBezTo>
                    <a:cubicBezTo>
                      <a:pt x="11773" y="10718"/>
                      <a:pt x="11789" y="10718"/>
                      <a:pt x="11803" y="10728"/>
                    </a:cubicBezTo>
                    <a:cubicBezTo>
                      <a:pt x="12211" y="11126"/>
                      <a:pt x="12622" y="11516"/>
                      <a:pt x="13058" y="11888"/>
                    </a:cubicBezTo>
                    <a:cubicBezTo>
                      <a:pt x="13186" y="11996"/>
                      <a:pt x="13340" y="12050"/>
                      <a:pt x="13489" y="12050"/>
                    </a:cubicBezTo>
                    <a:cubicBezTo>
                      <a:pt x="13733" y="12050"/>
                      <a:pt x="13964" y="11907"/>
                      <a:pt x="14046" y="11626"/>
                    </a:cubicBezTo>
                    <a:cubicBezTo>
                      <a:pt x="14117" y="11381"/>
                      <a:pt x="14105" y="11137"/>
                      <a:pt x="14061" y="10898"/>
                    </a:cubicBezTo>
                    <a:cubicBezTo>
                      <a:pt x="14165" y="10874"/>
                      <a:pt x="14267" y="10841"/>
                      <a:pt x="14365" y="10799"/>
                    </a:cubicBezTo>
                    <a:cubicBezTo>
                      <a:pt x="14974" y="10531"/>
                      <a:pt x="14593" y="9722"/>
                      <a:pt x="14027" y="9722"/>
                    </a:cubicBezTo>
                    <a:cubicBezTo>
                      <a:pt x="13945" y="9722"/>
                      <a:pt x="13858" y="9739"/>
                      <a:pt x="13770" y="9778"/>
                    </a:cubicBezTo>
                    <a:cubicBezTo>
                      <a:pt x="13742" y="9790"/>
                      <a:pt x="13710" y="9795"/>
                      <a:pt x="13674" y="9795"/>
                    </a:cubicBezTo>
                    <a:cubicBezTo>
                      <a:pt x="13631" y="9795"/>
                      <a:pt x="13583" y="9788"/>
                      <a:pt x="13534" y="9776"/>
                    </a:cubicBezTo>
                    <a:cubicBezTo>
                      <a:pt x="13027" y="9096"/>
                      <a:pt x="12301" y="8500"/>
                      <a:pt x="11818" y="8068"/>
                    </a:cubicBezTo>
                    <a:cubicBezTo>
                      <a:pt x="10188" y="6611"/>
                      <a:pt x="8278" y="5466"/>
                      <a:pt x="6689" y="3965"/>
                    </a:cubicBezTo>
                    <a:cubicBezTo>
                      <a:pt x="6585" y="3865"/>
                      <a:pt x="6447" y="3811"/>
                      <a:pt x="6303" y="3811"/>
                    </a:cubicBezTo>
                    <a:cubicBezTo>
                      <a:pt x="6292" y="3811"/>
                      <a:pt x="6281" y="3811"/>
                      <a:pt x="6270" y="3812"/>
                    </a:cubicBezTo>
                    <a:cubicBezTo>
                      <a:pt x="5437" y="2614"/>
                      <a:pt x="4195" y="1615"/>
                      <a:pt x="2807" y="1171"/>
                    </a:cubicBezTo>
                    <a:cubicBezTo>
                      <a:pt x="2843" y="1120"/>
                      <a:pt x="2871" y="1068"/>
                      <a:pt x="2910" y="1020"/>
                    </a:cubicBezTo>
                    <a:cubicBezTo>
                      <a:pt x="3236" y="622"/>
                      <a:pt x="2952" y="1"/>
                      <a:pt x="2508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2219;p45">
                <a:extLst>
                  <a:ext uri="{FF2B5EF4-FFF2-40B4-BE49-F238E27FC236}">
                    <a16:creationId xmlns:a16="http://schemas.microsoft.com/office/drawing/2014/main" id="{3A49E502-A760-476C-B962-38ED1D53E057}"/>
                  </a:ext>
                </a:extLst>
              </p:cNvPr>
              <p:cNvSpPr/>
              <p:nvPr/>
            </p:nvSpPr>
            <p:spPr>
              <a:xfrm>
                <a:off x="3776350" y="2448250"/>
                <a:ext cx="179775" cy="365550"/>
              </a:xfrm>
              <a:custGeom>
                <a:avLst/>
                <a:gdLst/>
                <a:ahLst/>
                <a:cxnLst/>
                <a:rect l="l" t="t" r="r" b="b"/>
                <a:pathLst>
                  <a:path w="7191" h="14622" extrusionOk="0">
                    <a:moveTo>
                      <a:pt x="6413" y="1"/>
                    </a:moveTo>
                    <a:cubicBezTo>
                      <a:pt x="6163" y="1"/>
                      <a:pt x="5922" y="138"/>
                      <a:pt x="5846" y="457"/>
                    </a:cubicBezTo>
                    <a:cubicBezTo>
                      <a:pt x="4687" y="5284"/>
                      <a:pt x="2347" y="9241"/>
                      <a:pt x="241" y="13651"/>
                    </a:cubicBezTo>
                    <a:cubicBezTo>
                      <a:pt x="0" y="14157"/>
                      <a:pt x="444" y="14622"/>
                      <a:pt x="859" y="14622"/>
                    </a:cubicBezTo>
                    <a:cubicBezTo>
                      <a:pt x="1048" y="14622"/>
                      <a:pt x="1231" y="14526"/>
                      <a:pt x="1341" y="14295"/>
                    </a:cubicBezTo>
                    <a:cubicBezTo>
                      <a:pt x="3496" y="9781"/>
                      <a:pt x="5890" y="5735"/>
                      <a:pt x="7075" y="795"/>
                    </a:cubicBezTo>
                    <a:cubicBezTo>
                      <a:pt x="7190" y="315"/>
                      <a:pt x="6791" y="1"/>
                      <a:pt x="641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2220;p45">
                <a:extLst>
                  <a:ext uri="{FF2B5EF4-FFF2-40B4-BE49-F238E27FC236}">
                    <a16:creationId xmlns:a16="http://schemas.microsoft.com/office/drawing/2014/main" id="{9178439D-51B1-4D43-B2E8-97197D455B8F}"/>
                  </a:ext>
                </a:extLst>
              </p:cNvPr>
              <p:cNvSpPr/>
              <p:nvPr/>
            </p:nvSpPr>
            <p:spPr>
              <a:xfrm>
                <a:off x="3927550" y="2578125"/>
                <a:ext cx="143550" cy="317425"/>
              </a:xfrm>
              <a:custGeom>
                <a:avLst/>
                <a:gdLst/>
                <a:ahLst/>
                <a:cxnLst/>
                <a:rect l="l" t="t" r="r" b="b"/>
                <a:pathLst>
                  <a:path w="5742" h="12697" extrusionOk="0">
                    <a:moveTo>
                      <a:pt x="4963" y="0"/>
                    </a:moveTo>
                    <a:cubicBezTo>
                      <a:pt x="4714" y="0"/>
                      <a:pt x="4476" y="138"/>
                      <a:pt x="4405" y="458"/>
                    </a:cubicBezTo>
                    <a:cubicBezTo>
                      <a:pt x="3510" y="4468"/>
                      <a:pt x="1404" y="8023"/>
                      <a:pt x="152" y="11914"/>
                    </a:cubicBezTo>
                    <a:cubicBezTo>
                      <a:pt x="1" y="12387"/>
                      <a:pt x="388" y="12697"/>
                      <a:pt x="775" y="12697"/>
                    </a:cubicBezTo>
                    <a:cubicBezTo>
                      <a:pt x="1029" y="12697"/>
                      <a:pt x="1282" y="12563"/>
                      <a:pt x="1381" y="12254"/>
                    </a:cubicBezTo>
                    <a:cubicBezTo>
                      <a:pt x="2633" y="8360"/>
                      <a:pt x="4738" y="4812"/>
                      <a:pt x="5634" y="796"/>
                    </a:cubicBezTo>
                    <a:cubicBezTo>
                      <a:pt x="5741" y="315"/>
                      <a:pt x="5339" y="0"/>
                      <a:pt x="4963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2221;p45">
                <a:extLst>
                  <a:ext uri="{FF2B5EF4-FFF2-40B4-BE49-F238E27FC236}">
                    <a16:creationId xmlns:a16="http://schemas.microsoft.com/office/drawing/2014/main" id="{ED1939B3-D8A7-4E7B-8554-90A269F2204A}"/>
                  </a:ext>
                </a:extLst>
              </p:cNvPr>
              <p:cNvSpPr/>
              <p:nvPr/>
            </p:nvSpPr>
            <p:spPr>
              <a:xfrm>
                <a:off x="4069050" y="2581200"/>
                <a:ext cx="159000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15569" extrusionOk="0">
                    <a:moveTo>
                      <a:pt x="5583" y="1"/>
                    </a:moveTo>
                    <a:cubicBezTo>
                      <a:pt x="5332" y="1"/>
                      <a:pt x="5088" y="137"/>
                      <a:pt x="5005" y="452"/>
                    </a:cubicBezTo>
                    <a:cubicBezTo>
                      <a:pt x="4388" y="2799"/>
                      <a:pt x="4098" y="5229"/>
                      <a:pt x="3376" y="7544"/>
                    </a:cubicBezTo>
                    <a:cubicBezTo>
                      <a:pt x="2608" y="10004"/>
                      <a:pt x="1263" y="12244"/>
                      <a:pt x="226" y="14592"/>
                    </a:cubicBezTo>
                    <a:cubicBezTo>
                      <a:pt x="0" y="15102"/>
                      <a:pt x="447" y="15568"/>
                      <a:pt x="857" y="15568"/>
                    </a:cubicBezTo>
                    <a:cubicBezTo>
                      <a:pt x="1044" y="15568"/>
                      <a:pt x="1224" y="15471"/>
                      <a:pt x="1328" y="15235"/>
                    </a:cubicBezTo>
                    <a:cubicBezTo>
                      <a:pt x="2282" y="13073"/>
                      <a:pt x="3481" y="11009"/>
                      <a:pt x="4297" y="8789"/>
                    </a:cubicBezTo>
                    <a:cubicBezTo>
                      <a:pt x="5244" y="6209"/>
                      <a:pt x="5536" y="3442"/>
                      <a:pt x="6233" y="792"/>
                    </a:cubicBezTo>
                    <a:cubicBezTo>
                      <a:pt x="6359" y="314"/>
                      <a:pt x="5964" y="1"/>
                      <a:pt x="5583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2222;p45">
                <a:extLst>
                  <a:ext uri="{FF2B5EF4-FFF2-40B4-BE49-F238E27FC236}">
                    <a16:creationId xmlns:a16="http://schemas.microsoft.com/office/drawing/2014/main" id="{E09EB568-0A97-417D-A9D6-0303B51CB52C}"/>
                  </a:ext>
                </a:extLst>
              </p:cNvPr>
              <p:cNvSpPr/>
              <p:nvPr/>
            </p:nvSpPr>
            <p:spPr>
              <a:xfrm>
                <a:off x="5226650" y="2602175"/>
                <a:ext cx="94775" cy="308075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12323" extrusionOk="0">
                    <a:moveTo>
                      <a:pt x="774" y="0"/>
                    </a:moveTo>
                    <a:cubicBezTo>
                      <a:pt x="387" y="0"/>
                      <a:pt x="1" y="309"/>
                      <a:pt x="159" y="779"/>
                    </a:cubicBezTo>
                    <a:cubicBezTo>
                      <a:pt x="1365" y="4392"/>
                      <a:pt x="1195" y="8269"/>
                      <a:pt x="2403" y="11882"/>
                    </a:cubicBezTo>
                    <a:cubicBezTo>
                      <a:pt x="2505" y="12189"/>
                      <a:pt x="2761" y="12322"/>
                      <a:pt x="3016" y="12322"/>
                    </a:cubicBezTo>
                    <a:cubicBezTo>
                      <a:pt x="3404" y="12322"/>
                      <a:pt x="3790" y="12014"/>
                      <a:pt x="3632" y="11543"/>
                    </a:cubicBezTo>
                    <a:cubicBezTo>
                      <a:pt x="2424" y="7931"/>
                      <a:pt x="2594" y="4053"/>
                      <a:pt x="1388" y="441"/>
                    </a:cubicBezTo>
                    <a:cubicBezTo>
                      <a:pt x="1285" y="134"/>
                      <a:pt x="1029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2223;p45">
                <a:extLst>
                  <a:ext uri="{FF2B5EF4-FFF2-40B4-BE49-F238E27FC236}">
                    <a16:creationId xmlns:a16="http://schemas.microsoft.com/office/drawing/2014/main" id="{CC8CA3DF-B334-4E18-8C9D-E6C586A59698}"/>
                  </a:ext>
                </a:extLst>
              </p:cNvPr>
              <p:cNvSpPr/>
              <p:nvPr/>
            </p:nvSpPr>
            <p:spPr>
              <a:xfrm>
                <a:off x="5451750" y="2616675"/>
                <a:ext cx="193150" cy="391525"/>
              </a:xfrm>
              <a:custGeom>
                <a:avLst/>
                <a:gdLst/>
                <a:ahLst/>
                <a:cxnLst/>
                <a:rect l="l" t="t" r="r" b="b"/>
                <a:pathLst>
                  <a:path w="7726" h="15661" extrusionOk="0">
                    <a:moveTo>
                      <a:pt x="775" y="1"/>
                    </a:moveTo>
                    <a:cubicBezTo>
                      <a:pt x="394" y="1"/>
                      <a:pt x="0" y="312"/>
                      <a:pt x="131" y="790"/>
                    </a:cubicBezTo>
                    <a:cubicBezTo>
                      <a:pt x="1538" y="5920"/>
                      <a:pt x="3660" y="10761"/>
                      <a:pt x="6337" y="15352"/>
                    </a:cubicBezTo>
                    <a:cubicBezTo>
                      <a:pt x="6464" y="15570"/>
                      <a:pt x="6656" y="15660"/>
                      <a:pt x="6849" y="15660"/>
                    </a:cubicBezTo>
                    <a:cubicBezTo>
                      <a:pt x="7284" y="15660"/>
                      <a:pt x="7725" y="15201"/>
                      <a:pt x="7439" y="14709"/>
                    </a:cubicBezTo>
                    <a:cubicBezTo>
                      <a:pt x="4815" y="10211"/>
                      <a:pt x="2737" y="5476"/>
                      <a:pt x="1361" y="452"/>
                    </a:cubicBezTo>
                    <a:cubicBezTo>
                      <a:pt x="1274" y="137"/>
                      <a:pt x="1027" y="1"/>
                      <a:pt x="775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2224;p45">
                <a:extLst>
                  <a:ext uri="{FF2B5EF4-FFF2-40B4-BE49-F238E27FC236}">
                    <a16:creationId xmlns:a16="http://schemas.microsoft.com/office/drawing/2014/main" id="{778AB170-9E39-4349-B29F-DA7549C80100}"/>
                  </a:ext>
                </a:extLst>
              </p:cNvPr>
              <p:cNvSpPr/>
              <p:nvPr/>
            </p:nvSpPr>
            <p:spPr>
              <a:xfrm>
                <a:off x="5642400" y="2682250"/>
                <a:ext cx="149850" cy="2316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9264" extrusionOk="0">
                    <a:moveTo>
                      <a:pt x="774" y="0"/>
                    </a:moveTo>
                    <a:cubicBezTo>
                      <a:pt x="380" y="0"/>
                      <a:pt x="0" y="304"/>
                      <a:pt x="183" y="766"/>
                    </a:cubicBezTo>
                    <a:cubicBezTo>
                      <a:pt x="1330" y="3674"/>
                      <a:pt x="3104" y="6231"/>
                      <a:pt x="4618" y="8950"/>
                    </a:cubicBezTo>
                    <a:cubicBezTo>
                      <a:pt x="4740" y="9172"/>
                      <a:pt x="4930" y="9263"/>
                      <a:pt x="5122" y="9263"/>
                    </a:cubicBezTo>
                    <a:cubicBezTo>
                      <a:pt x="5552" y="9263"/>
                      <a:pt x="5994" y="8803"/>
                      <a:pt x="5717" y="8307"/>
                    </a:cubicBezTo>
                    <a:cubicBezTo>
                      <a:pt x="4262" y="5690"/>
                      <a:pt x="2515" y="3227"/>
                      <a:pt x="1412" y="428"/>
                    </a:cubicBezTo>
                    <a:cubicBezTo>
                      <a:pt x="1294" y="129"/>
                      <a:pt x="1031" y="0"/>
                      <a:pt x="774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2225;p45">
                <a:extLst>
                  <a:ext uri="{FF2B5EF4-FFF2-40B4-BE49-F238E27FC236}">
                    <a16:creationId xmlns:a16="http://schemas.microsoft.com/office/drawing/2014/main" id="{DC10C062-E28A-47B6-B626-3B8169769937}"/>
                  </a:ext>
                </a:extLst>
              </p:cNvPr>
              <p:cNvSpPr/>
              <p:nvPr/>
            </p:nvSpPr>
            <p:spPr>
              <a:xfrm>
                <a:off x="4270175" y="4243875"/>
                <a:ext cx="82225" cy="6372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49" extrusionOk="0">
                    <a:moveTo>
                      <a:pt x="1646" y="1"/>
                    </a:moveTo>
                    <a:cubicBezTo>
                      <a:pt x="1" y="1"/>
                      <a:pt x="1" y="2549"/>
                      <a:pt x="1646" y="2549"/>
                    </a:cubicBezTo>
                    <a:cubicBezTo>
                      <a:pt x="3289" y="2549"/>
                      <a:pt x="3289" y="1"/>
                      <a:pt x="1646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2226;p45">
                <a:extLst>
                  <a:ext uri="{FF2B5EF4-FFF2-40B4-BE49-F238E27FC236}">
                    <a16:creationId xmlns:a16="http://schemas.microsoft.com/office/drawing/2014/main" id="{EA00C450-BD39-4553-9568-748FDB189270}"/>
                  </a:ext>
                </a:extLst>
              </p:cNvPr>
              <p:cNvSpPr/>
              <p:nvPr/>
            </p:nvSpPr>
            <p:spPr>
              <a:xfrm>
                <a:off x="6666425" y="2659125"/>
                <a:ext cx="82225" cy="63775"/>
              </a:xfrm>
              <a:custGeom>
                <a:avLst/>
                <a:gdLst/>
                <a:ahLst/>
                <a:cxnLst/>
                <a:rect l="l" t="t" r="r" b="b"/>
                <a:pathLst>
                  <a:path w="3289" h="2551" extrusionOk="0">
                    <a:moveTo>
                      <a:pt x="1644" y="1"/>
                    </a:moveTo>
                    <a:cubicBezTo>
                      <a:pt x="1" y="1"/>
                      <a:pt x="1" y="2550"/>
                      <a:pt x="1644" y="2550"/>
                    </a:cubicBezTo>
                    <a:cubicBezTo>
                      <a:pt x="3289" y="2550"/>
                      <a:pt x="3289" y="1"/>
                      <a:pt x="1644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2" name="Google Shape;2227;p45">
              <a:extLst>
                <a:ext uri="{FF2B5EF4-FFF2-40B4-BE49-F238E27FC236}">
                  <a16:creationId xmlns:a16="http://schemas.microsoft.com/office/drawing/2014/main" id="{6429AA0C-6BE6-4FC1-AB2D-A793C911A245}"/>
                </a:ext>
              </a:extLst>
            </p:cNvPr>
            <p:cNvGrpSpPr/>
            <p:nvPr/>
          </p:nvGrpSpPr>
          <p:grpSpPr>
            <a:xfrm>
              <a:off x="5356934" y="3278235"/>
              <a:ext cx="407487" cy="234180"/>
              <a:chOff x="3380175" y="493600"/>
              <a:chExt cx="356725" cy="205025"/>
            </a:xfrm>
          </p:grpSpPr>
          <p:sp>
            <p:nvSpPr>
              <p:cNvPr id="51" name="Google Shape;2228;p45">
                <a:extLst>
                  <a:ext uri="{FF2B5EF4-FFF2-40B4-BE49-F238E27FC236}">
                    <a16:creationId xmlns:a16="http://schemas.microsoft.com/office/drawing/2014/main" id="{E237AAEE-01A9-4A25-8D11-EE98A478F8D4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2229;p45">
                <a:extLst>
                  <a:ext uri="{FF2B5EF4-FFF2-40B4-BE49-F238E27FC236}">
                    <a16:creationId xmlns:a16="http://schemas.microsoft.com/office/drawing/2014/main" id="{122F5EAD-4848-49B4-9713-8FD929AA170E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2230;p45">
                <a:extLst>
                  <a:ext uri="{FF2B5EF4-FFF2-40B4-BE49-F238E27FC236}">
                    <a16:creationId xmlns:a16="http://schemas.microsoft.com/office/drawing/2014/main" id="{F45C091F-858B-42A9-BABC-F58EBC488546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2231;p45">
                <a:extLst>
                  <a:ext uri="{FF2B5EF4-FFF2-40B4-BE49-F238E27FC236}">
                    <a16:creationId xmlns:a16="http://schemas.microsoft.com/office/drawing/2014/main" id="{462E5C8F-19C8-4314-BCFD-649D5EC90FFD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2232;p45">
                <a:extLst>
                  <a:ext uri="{FF2B5EF4-FFF2-40B4-BE49-F238E27FC236}">
                    <a16:creationId xmlns:a16="http://schemas.microsoft.com/office/drawing/2014/main" id="{65A063EC-63B9-453D-A575-DB27776CA820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2233;p45">
              <a:extLst>
                <a:ext uri="{FF2B5EF4-FFF2-40B4-BE49-F238E27FC236}">
                  <a16:creationId xmlns:a16="http://schemas.microsoft.com/office/drawing/2014/main" id="{7ACF7AE7-F3C8-46FB-B9DA-2B98275B8ECC}"/>
                </a:ext>
              </a:extLst>
            </p:cNvPr>
            <p:cNvSpPr/>
            <p:nvPr/>
          </p:nvSpPr>
          <p:spPr>
            <a:xfrm rot="1091532">
              <a:off x="5489438" y="3495043"/>
              <a:ext cx="142455" cy="89086"/>
            </a:xfrm>
            <a:custGeom>
              <a:avLst/>
              <a:gdLst/>
              <a:ahLst/>
              <a:cxnLst/>
              <a:rect l="l" t="t" r="r" b="b"/>
              <a:pathLst>
                <a:path w="7004" h="4380" extrusionOk="0">
                  <a:moveTo>
                    <a:pt x="5618" y="820"/>
                  </a:moveTo>
                  <a:cubicBezTo>
                    <a:pt x="5743" y="820"/>
                    <a:pt x="5864" y="841"/>
                    <a:pt x="5951" y="896"/>
                  </a:cubicBezTo>
                  <a:cubicBezTo>
                    <a:pt x="6042" y="957"/>
                    <a:pt x="6010" y="1305"/>
                    <a:pt x="5951" y="1497"/>
                  </a:cubicBezTo>
                  <a:cubicBezTo>
                    <a:pt x="5575" y="2707"/>
                    <a:pt x="4388" y="3458"/>
                    <a:pt x="2870" y="3523"/>
                  </a:cubicBezTo>
                  <a:cubicBezTo>
                    <a:pt x="2472" y="3418"/>
                    <a:pt x="2045" y="3358"/>
                    <a:pt x="1674" y="3184"/>
                  </a:cubicBezTo>
                  <a:cubicBezTo>
                    <a:pt x="1435" y="3073"/>
                    <a:pt x="1124" y="2808"/>
                    <a:pt x="1115" y="2597"/>
                  </a:cubicBezTo>
                  <a:cubicBezTo>
                    <a:pt x="1106" y="2396"/>
                    <a:pt x="1408" y="2125"/>
                    <a:pt x="1637" y="1988"/>
                  </a:cubicBezTo>
                  <a:cubicBezTo>
                    <a:pt x="1927" y="1809"/>
                    <a:pt x="2274" y="1708"/>
                    <a:pt x="2605" y="1611"/>
                  </a:cubicBezTo>
                  <a:cubicBezTo>
                    <a:pt x="3500" y="1350"/>
                    <a:pt x="4392" y="1094"/>
                    <a:pt x="5295" y="860"/>
                  </a:cubicBezTo>
                  <a:cubicBezTo>
                    <a:pt x="5392" y="836"/>
                    <a:pt x="5507" y="820"/>
                    <a:pt x="5618" y="820"/>
                  </a:cubicBezTo>
                  <a:close/>
                  <a:moveTo>
                    <a:pt x="5778" y="0"/>
                  </a:moveTo>
                  <a:cubicBezTo>
                    <a:pt x="5705" y="0"/>
                    <a:pt x="5630" y="6"/>
                    <a:pt x="5552" y="17"/>
                  </a:cubicBezTo>
                  <a:cubicBezTo>
                    <a:pt x="5392" y="40"/>
                    <a:pt x="5231" y="90"/>
                    <a:pt x="5070" y="131"/>
                  </a:cubicBezTo>
                  <a:cubicBezTo>
                    <a:pt x="4227" y="351"/>
                    <a:pt x="3370" y="539"/>
                    <a:pt x="2535" y="805"/>
                  </a:cubicBezTo>
                  <a:cubicBezTo>
                    <a:pt x="1949" y="993"/>
                    <a:pt x="1344" y="1203"/>
                    <a:pt x="840" y="1542"/>
                  </a:cubicBezTo>
                  <a:cubicBezTo>
                    <a:pt x="1" y="2106"/>
                    <a:pt x="19" y="3156"/>
                    <a:pt x="890" y="3665"/>
                  </a:cubicBezTo>
                  <a:cubicBezTo>
                    <a:pt x="1486" y="4018"/>
                    <a:pt x="2192" y="4182"/>
                    <a:pt x="2710" y="4380"/>
                  </a:cubicBezTo>
                  <a:cubicBezTo>
                    <a:pt x="3429" y="4233"/>
                    <a:pt x="3961" y="4178"/>
                    <a:pt x="4461" y="4013"/>
                  </a:cubicBezTo>
                  <a:cubicBezTo>
                    <a:pt x="5749" y="3591"/>
                    <a:pt x="6555" y="2703"/>
                    <a:pt x="6835" y="1369"/>
                  </a:cubicBezTo>
                  <a:cubicBezTo>
                    <a:pt x="7003" y="570"/>
                    <a:pt x="6533" y="0"/>
                    <a:pt x="577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4" name="Google Shape;2234;p45">
              <a:extLst>
                <a:ext uri="{FF2B5EF4-FFF2-40B4-BE49-F238E27FC236}">
                  <a16:creationId xmlns:a16="http://schemas.microsoft.com/office/drawing/2014/main" id="{71C3F14D-DBEC-495C-8A43-8D05E45CE860}"/>
                </a:ext>
              </a:extLst>
            </p:cNvPr>
            <p:cNvGrpSpPr/>
            <p:nvPr/>
          </p:nvGrpSpPr>
          <p:grpSpPr>
            <a:xfrm>
              <a:off x="6223698" y="3332744"/>
              <a:ext cx="329650" cy="189443"/>
              <a:chOff x="3380175" y="493600"/>
              <a:chExt cx="356725" cy="205025"/>
            </a:xfrm>
          </p:grpSpPr>
          <p:sp>
            <p:nvSpPr>
              <p:cNvPr id="46" name="Google Shape;2235;p45">
                <a:extLst>
                  <a:ext uri="{FF2B5EF4-FFF2-40B4-BE49-F238E27FC236}">
                    <a16:creationId xmlns:a16="http://schemas.microsoft.com/office/drawing/2014/main" id="{F42C9EC8-1B08-41D6-AFAF-34FDAF9762C4}"/>
                  </a:ext>
                </a:extLst>
              </p:cNvPr>
              <p:cNvSpPr/>
              <p:nvPr/>
            </p:nvSpPr>
            <p:spPr>
              <a:xfrm>
                <a:off x="3671450" y="625025"/>
                <a:ext cx="65450" cy="73600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2944" extrusionOk="0">
                    <a:moveTo>
                      <a:pt x="1108" y="0"/>
                    </a:moveTo>
                    <a:cubicBezTo>
                      <a:pt x="1105" y="0"/>
                      <a:pt x="1103" y="0"/>
                      <a:pt x="1101" y="0"/>
                    </a:cubicBezTo>
                    <a:cubicBezTo>
                      <a:pt x="491" y="4"/>
                      <a:pt x="1" y="568"/>
                      <a:pt x="5" y="1266"/>
                    </a:cubicBezTo>
                    <a:cubicBezTo>
                      <a:pt x="5" y="2251"/>
                      <a:pt x="523" y="2929"/>
                      <a:pt x="1280" y="2943"/>
                    </a:cubicBezTo>
                    <a:cubicBezTo>
                      <a:pt x="1289" y="2943"/>
                      <a:pt x="1298" y="2943"/>
                      <a:pt x="1307" y="2943"/>
                    </a:cubicBezTo>
                    <a:cubicBezTo>
                      <a:pt x="2036" y="2943"/>
                      <a:pt x="2595" y="2412"/>
                      <a:pt x="2605" y="1706"/>
                    </a:cubicBezTo>
                    <a:cubicBezTo>
                      <a:pt x="2618" y="800"/>
                      <a:pt x="1911" y="0"/>
                      <a:pt x="1108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2236;p45">
                <a:extLst>
                  <a:ext uri="{FF2B5EF4-FFF2-40B4-BE49-F238E27FC236}">
                    <a16:creationId xmlns:a16="http://schemas.microsoft.com/office/drawing/2014/main" id="{6360CA36-3865-4546-ADF4-F402B7076DFC}"/>
                  </a:ext>
                </a:extLst>
              </p:cNvPr>
              <p:cNvSpPr/>
              <p:nvPr/>
            </p:nvSpPr>
            <p:spPr>
              <a:xfrm>
                <a:off x="3627025" y="493600"/>
                <a:ext cx="64050" cy="78675"/>
              </a:xfrm>
              <a:custGeom>
                <a:avLst/>
                <a:gdLst/>
                <a:ahLst/>
                <a:cxnLst/>
                <a:rect l="l" t="t" r="r" b="b"/>
                <a:pathLst>
                  <a:path w="2562" h="3147" extrusionOk="0">
                    <a:moveTo>
                      <a:pt x="1360" y="0"/>
                    </a:moveTo>
                    <a:cubicBezTo>
                      <a:pt x="1214" y="0"/>
                      <a:pt x="1064" y="63"/>
                      <a:pt x="934" y="205"/>
                    </a:cubicBezTo>
                    <a:cubicBezTo>
                      <a:pt x="329" y="874"/>
                      <a:pt x="0" y="1768"/>
                      <a:pt x="669" y="2689"/>
                    </a:cubicBezTo>
                    <a:cubicBezTo>
                      <a:pt x="890" y="2996"/>
                      <a:pt x="1176" y="3146"/>
                      <a:pt x="1455" y="3146"/>
                    </a:cubicBezTo>
                    <a:cubicBezTo>
                      <a:pt x="1778" y="3146"/>
                      <a:pt x="2091" y="2946"/>
                      <a:pt x="2282" y="2552"/>
                    </a:cubicBezTo>
                    <a:cubicBezTo>
                      <a:pt x="2392" y="2329"/>
                      <a:pt x="2415" y="2066"/>
                      <a:pt x="2479" y="1824"/>
                    </a:cubicBezTo>
                    <a:lnTo>
                      <a:pt x="2561" y="1755"/>
                    </a:lnTo>
                    <a:cubicBezTo>
                      <a:pt x="2342" y="1275"/>
                      <a:pt x="2173" y="756"/>
                      <a:pt x="1883" y="310"/>
                    </a:cubicBezTo>
                    <a:cubicBezTo>
                      <a:pt x="1759" y="119"/>
                      <a:pt x="1563" y="0"/>
                      <a:pt x="136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2237;p45">
                <a:extLst>
                  <a:ext uri="{FF2B5EF4-FFF2-40B4-BE49-F238E27FC236}">
                    <a16:creationId xmlns:a16="http://schemas.microsoft.com/office/drawing/2014/main" id="{74E53305-CAD3-4E0B-86A2-2706D6F0AB44}"/>
                  </a:ext>
                </a:extLst>
              </p:cNvPr>
              <p:cNvSpPr/>
              <p:nvPr/>
            </p:nvSpPr>
            <p:spPr>
              <a:xfrm>
                <a:off x="3520425" y="584200"/>
                <a:ext cx="48400" cy="590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2361" extrusionOk="0">
                    <a:moveTo>
                      <a:pt x="779" y="1"/>
                    </a:moveTo>
                    <a:cubicBezTo>
                      <a:pt x="628" y="1"/>
                      <a:pt x="398" y="83"/>
                      <a:pt x="367" y="177"/>
                    </a:cubicBezTo>
                    <a:cubicBezTo>
                      <a:pt x="207" y="676"/>
                      <a:pt x="56" y="1189"/>
                      <a:pt x="15" y="1707"/>
                    </a:cubicBezTo>
                    <a:cubicBezTo>
                      <a:pt x="1" y="1890"/>
                      <a:pt x="280" y="2211"/>
                      <a:pt x="487" y="2275"/>
                    </a:cubicBezTo>
                    <a:cubicBezTo>
                      <a:pt x="678" y="2337"/>
                      <a:pt x="887" y="2360"/>
                      <a:pt x="1098" y="2360"/>
                    </a:cubicBezTo>
                    <a:cubicBezTo>
                      <a:pt x="1255" y="2360"/>
                      <a:pt x="1413" y="2347"/>
                      <a:pt x="1564" y="2330"/>
                    </a:cubicBezTo>
                    <a:cubicBezTo>
                      <a:pt x="1701" y="2312"/>
                      <a:pt x="1812" y="2073"/>
                      <a:pt x="1935" y="1936"/>
                    </a:cubicBezTo>
                    <a:cubicBezTo>
                      <a:pt x="1788" y="1826"/>
                      <a:pt x="1651" y="1660"/>
                      <a:pt x="1486" y="1616"/>
                    </a:cubicBezTo>
                    <a:cubicBezTo>
                      <a:pt x="1399" y="1593"/>
                      <a:pt x="1308" y="1587"/>
                      <a:pt x="1210" y="1587"/>
                    </a:cubicBezTo>
                    <a:cubicBezTo>
                      <a:pt x="1066" y="1587"/>
                      <a:pt x="907" y="1601"/>
                      <a:pt x="729" y="1601"/>
                    </a:cubicBezTo>
                    <a:cubicBezTo>
                      <a:pt x="831" y="1143"/>
                      <a:pt x="935" y="772"/>
                      <a:pt x="981" y="400"/>
                    </a:cubicBezTo>
                    <a:cubicBezTo>
                      <a:pt x="1000" y="268"/>
                      <a:pt x="886" y="6"/>
                      <a:pt x="812" y="2"/>
                    </a:cubicBezTo>
                    <a:cubicBezTo>
                      <a:pt x="802" y="1"/>
                      <a:pt x="790" y="1"/>
                      <a:pt x="77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2238;p45">
                <a:extLst>
                  <a:ext uri="{FF2B5EF4-FFF2-40B4-BE49-F238E27FC236}">
                    <a16:creationId xmlns:a16="http://schemas.microsoft.com/office/drawing/2014/main" id="{95BD27D1-91E6-4231-8FC4-416046E3422A}"/>
                  </a:ext>
                </a:extLst>
              </p:cNvPr>
              <p:cNvSpPr/>
              <p:nvPr/>
            </p:nvSpPr>
            <p:spPr>
              <a:xfrm>
                <a:off x="3441025" y="514975"/>
                <a:ext cx="50450" cy="681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2726" extrusionOk="0">
                    <a:moveTo>
                      <a:pt x="993" y="0"/>
                    </a:moveTo>
                    <a:cubicBezTo>
                      <a:pt x="719" y="0"/>
                      <a:pt x="449" y="162"/>
                      <a:pt x="303" y="479"/>
                    </a:cubicBezTo>
                    <a:cubicBezTo>
                      <a:pt x="28" y="1070"/>
                      <a:pt x="0" y="1712"/>
                      <a:pt x="326" y="2275"/>
                    </a:cubicBezTo>
                    <a:cubicBezTo>
                      <a:pt x="459" y="2509"/>
                      <a:pt x="839" y="2725"/>
                      <a:pt x="1109" y="2725"/>
                    </a:cubicBezTo>
                    <a:cubicBezTo>
                      <a:pt x="1347" y="2725"/>
                      <a:pt x="1641" y="2459"/>
                      <a:pt x="1806" y="2235"/>
                    </a:cubicBezTo>
                    <a:cubicBezTo>
                      <a:pt x="1948" y="2051"/>
                      <a:pt x="1939" y="1753"/>
                      <a:pt x="2017" y="1414"/>
                    </a:cubicBezTo>
                    <a:cubicBezTo>
                      <a:pt x="1916" y="1116"/>
                      <a:pt x="1847" y="727"/>
                      <a:pt x="1659" y="411"/>
                    </a:cubicBezTo>
                    <a:cubicBezTo>
                      <a:pt x="1495" y="135"/>
                      <a:pt x="1242" y="0"/>
                      <a:pt x="99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2239;p45">
                <a:extLst>
                  <a:ext uri="{FF2B5EF4-FFF2-40B4-BE49-F238E27FC236}">
                    <a16:creationId xmlns:a16="http://schemas.microsoft.com/office/drawing/2014/main" id="{55049BA7-F568-43A3-96A5-DD3CCD62A198}"/>
                  </a:ext>
                </a:extLst>
              </p:cNvPr>
              <p:cNvSpPr/>
              <p:nvPr/>
            </p:nvSpPr>
            <p:spPr>
              <a:xfrm>
                <a:off x="3380175" y="621125"/>
                <a:ext cx="74825" cy="77150"/>
              </a:xfrm>
              <a:custGeom>
                <a:avLst/>
                <a:gdLst/>
                <a:ahLst/>
                <a:cxnLst/>
                <a:rect l="l" t="t" r="r" b="b"/>
                <a:pathLst>
                  <a:path w="2993" h="3086" extrusionOk="0">
                    <a:moveTo>
                      <a:pt x="1189" y="0"/>
                    </a:moveTo>
                    <a:cubicBezTo>
                      <a:pt x="476" y="0"/>
                      <a:pt x="1" y="666"/>
                      <a:pt x="14" y="1655"/>
                    </a:cubicBezTo>
                    <a:cubicBezTo>
                      <a:pt x="28" y="2499"/>
                      <a:pt x="569" y="3080"/>
                      <a:pt x="1347" y="3086"/>
                    </a:cubicBezTo>
                    <a:cubicBezTo>
                      <a:pt x="2324" y="3086"/>
                      <a:pt x="2993" y="2544"/>
                      <a:pt x="2984" y="1765"/>
                    </a:cubicBezTo>
                    <a:cubicBezTo>
                      <a:pt x="2979" y="885"/>
                      <a:pt x="2104" y="19"/>
                      <a:pt x="1210" y="0"/>
                    </a:cubicBezTo>
                    <a:cubicBezTo>
                      <a:pt x="1203" y="0"/>
                      <a:pt x="1196" y="0"/>
                      <a:pt x="1189" y="0"/>
                    </a:cubicBezTo>
                    <a:close/>
                  </a:path>
                </a:pathLst>
              </a:custGeom>
              <a:solidFill>
                <a:srgbClr val="FEB8B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" name="Google Shape;2240;p45">
              <a:extLst>
                <a:ext uri="{FF2B5EF4-FFF2-40B4-BE49-F238E27FC236}">
                  <a16:creationId xmlns:a16="http://schemas.microsoft.com/office/drawing/2014/main" id="{DAD6F672-ACED-46E9-8293-D8BEE38DB06B}"/>
                </a:ext>
              </a:extLst>
            </p:cNvPr>
            <p:cNvSpPr/>
            <p:nvPr/>
          </p:nvSpPr>
          <p:spPr>
            <a:xfrm>
              <a:off x="6335839" y="3509482"/>
              <a:ext cx="105358" cy="60218"/>
            </a:xfrm>
            <a:custGeom>
              <a:avLst/>
              <a:gdLst/>
              <a:ahLst/>
              <a:cxnLst/>
              <a:rect l="l" t="t" r="r" b="b"/>
              <a:pathLst>
                <a:path w="4034" h="2305" extrusionOk="0">
                  <a:moveTo>
                    <a:pt x="3636" y="0"/>
                  </a:moveTo>
                  <a:cubicBezTo>
                    <a:pt x="3636" y="0"/>
                    <a:pt x="3636" y="0"/>
                    <a:pt x="3636" y="0"/>
                  </a:cubicBezTo>
                  <a:cubicBezTo>
                    <a:pt x="3467" y="4"/>
                    <a:pt x="3237" y="91"/>
                    <a:pt x="3145" y="220"/>
                  </a:cubicBezTo>
                  <a:cubicBezTo>
                    <a:pt x="2985" y="439"/>
                    <a:pt x="2907" y="710"/>
                    <a:pt x="2815" y="971"/>
                  </a:cubicBezTo>
                  <a:cubicBezTo>
                    <a:pt x="2707" y="1292"/>
                    <a:pt x="2489" y="1483"/>
                    <a:pt x="2213" y="1483"/>
                  </a:cubicBezTo>
                  <a:cubicBezTo>
                    <a:pt x="2151" y="1483"/>
                    <a:pt x="2085" y="1473"/>
                    <a:pt x="2018" y="1453"/>
                  </a:cubicBezTo>
                  <a:cubicBezTo>
                    <a:pt x="1660" y="1337"/>
                    <a:pt x="1326" y="1108"/>
                    <a:pt x="1019" y="884"/>
                  </a:cubicBezTo>
                  <a:cubicBezTo>
                    <a:pt x="835" y="746"/>
                    <a:pt x="743" y="490"/>
                    <a:pt x="564" y="343"/>
                  </a:cubicBezTo>
                  <a:cubicBezTo>
                    <a:pt x="496" y="284"/>
                    <a:pt x="380" y="254"/>
                    <a:pt x="273" y="254"/>
                  </a:cubicBezTo>
                  <a:cubicBezTo>
                    <a:pt x="223" y="254"/>
                    <a:pt x="174" y="261"/>
                    <a:pt x="135" y="275"/>
                  </a:cubicBezTo>
                  <a:cubicBezTo>
                    <a:pt x="65" y="298"/>
                    <a:pt x="1" y="550"/>
                    <a:pt x="47" y="651"/>
                  </a:cubicBezTo>
                  <a:cubicBezTo>
                    <a:pt x="462" y="1593"/>
                    <a:pt x="970" y="2305"/>
                    <a:pt x="2100" y="2305"/>
                  </a:cubicBezTo>
                  <a:cubicBezTo>
                    <a:pt x="2107" y="2305"/>
                    <a:pt x="2115" y="2305"/>
                    <a:pt x="2123" y="2305"/>
                  </a:cubicBezTo>
                  <a:cubicBezTo>
                    <a:pt x="2125" y="2305"/>
                    <a:pt x="2127" y="2305"/>
                    <a:pt x="2129" y="2305"/>
                  </a:cubicBezTo>
                  <a:cubicBezTo>
                    <a:pt x="3071" y="2305"/>
                    <a:pt x="4033" y="1263"/>
                    <a:pt x="3911" y="338"/>
                  </a:cubicBezTo>
                  <a:cubicBezTo>
                    <a:pt x="3892" y="211"/>
                    <a:pt x="3733" y="0"/>
                    <a:pt x="3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5" name="Google Shape;1867;p44">
            <a:extLst>
              <a:ext uri="{FF2B5EF4-FFF2-40B4-BE49-F238E27FC236}">
                <a16:creationId xmlns:a16="http://schemas.microsoft.com/office/drawing/2014/main" id="{CDD75F53-5F18-41F6-BEFC-4393FBAAD405}"/>
              </a:ext>
            </a:extLst>
          </p:cNvPr>
          <p:cNvGrpSpPr/>
          <p:nvPr/>
        </p:nvGrpSpPr>
        <p:grpSpPr>
          <a:xfrm>
            <a:off x="10642489" y="1930070"/>
            <a:ext cx="590412" cy="595063"/>
            <a:chOff x="10381438" y="1997094"/>
            <a:chExt cx="457589" cy="553825"/>
          </a:xfrm>
        </p:grpSpPr>
        <p:sp>
          <p:nvSpPr>
            <p:cNvPr id="156" name="Google Shape;1868;p44">
              <a:extLst>
                <a:ext uri="{FF2B5EF4-FFF2-40B4-BE49-F238E27FC236}">
                  <a16:creationId xmlns:a16="http://schemas.microsoft.com/office/drawing/2014/main" id="{A96B9966-22D3-4C84-AEAE-E2546AD7EF68}"/>
                </a:ext>
              </a:extLst>
            </p:cNvPr>
            <p:cNvSpPr/>
            <p:nvPr/>
          </p:nvSpPr>
          <p:spPr>
            <a:xfrm>
              <a:off x="10383474" y="1999650"/>
              <a:ext cx="114062" cy="440456"/>
            </a:xfrm>
            <a:custGeom>
              <a:avLst/>
              <a:gdLst/>
              <a:ahLst/>
              <a:cxnLst/>
              <a:rect l="l" t="t" r="r" b="b"/>
              <a:pathLst>
                <a:path w="5266" h="20335" extrusionOk="0">
                  <a:moveTo>
                    <a:pt x="4801" y="0"/>
                  </a:moveTo>
                  <a:cubicBezTo>
                    <a:pt x="4645" y="0"/>
                    <a:pt x="4497" y="88"/>
                    <a:pt x="4464" y="289"/>
                  </a:cubicBezTo>
                  <a:cubicBezTo>
                    <a:pt x="3364" y="6981"/>
                    <a:pt x="1153" y="13450"/>
                    <a:pt x="21" y="20136"/>
                  </a:cubicBezTo>
                  <a:cubicBezTo>
                    <a:pt x="1" y="20254"/>
                    <a:pt x="96" y="20335"/>
                    <a:pt x="186" y="20335"/>
                  </a:cubicBezTo>
                  <a:cubicBezTo>
                    <a:pt x="244" y="20335"/>
                    <a:pt x="301" y="20301"/>
                    <a:pt x="323" y="20223"/>
                  </a:cubicBezTo>
                  <a:cubicBezTo>
                    <a:pt x="1150" y="17286"/>
                    <a:pt x="1484" y="14212"/>
                    <a:pt x="2244" y="11254"/>
                  </a:cubicBezTo>
                  <a:cubicBezTo>
                    <a:pt x="3170" y="7652"/>
                    <a:pt x="4529" y="4125"/>
                    <a:pt x="5212" y="466"/>
                  </a:cubicBezTo>
                  <a:cubicBezTo>
                    <a:pt x="5266" y="180"/>
                    <a:pt x="5025" y="0"/>
                    <a:pt x="4801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1869;p44">
              <a:extLst>
                <a:ext uri="{FF2B5EF4-FFF2-40B4-BE49-F238E27FC236}">
                  <a16:creationId xmlns:a16="http://schemas.microsoft.com/office/drawing/2014/main" id="{273340C7-A72E-49CA-9E8D-1F29290A7C9B}"/>
                </a:ext>
              </a:extLst>
            </p:cNvPr>
            <p:cNvSpPr/>
            <p:nvPr/>
          </p:nvSpPr>
          <p:spPr>
            <a:xfrm>
              <a:off x="10484149" y="1997094"/>
              <a:ext cx="336488" cy="37970"/>
            </a:xfrm>
            <a:custGeom>
              <a:avLst/>
              <a:gdLst/>
              <a:ahLst/>
              <a:cxnLst/>
              <a:rect l="l" t="t" r="r" b="b"/>
              <a:pathLst>
                <a:path w="15535" h="1753" extrusionOk="0">
                  <a:moveTo>
                    <a:pt x="2530" y="1"/>
                  </a:moveTo>
                  <a:cubicBezTo>
                    <a:pt x="1723" y="1"/>
                    <a:pt x="928" y="60"/>
                    <a:pt x="165" y="236"/>
                  </a:cubicBezTo>
                  <a:cubicBezTo>
                    <a:pt x="0" y="274"/>
                    <a:pt x="41" y="503"/>
                    <a:pt x="196" y="503"/>
                  </a:cubicBezTo>
                  <a:cubicBezTo>
                    <a:pt x="203" y="503"/>
                    <a:pt x="210" y="502"/>
                    <a:pt x="217" y="502"/>
                  </a:cubicBezTo>
                  <a:cubicBezTo>
                    <a:pt x="746" y="435"/>
                    <a:pt x="1288" y="409"/>
                    <a:pt x="1836" y="409"/>
                  </a:cubicBezTo>
                  <a:cubicBezTo>
                    <a:pt x="3566" y="409"/>
                    <a:pt x="5361" y="672"/>
                    <a:pt x="7038" y="776"/>
                  </a:cubicBezTo>
                  <a:cubicBezTo>
                    <a:pt x="9715" y="943"/>
                    <a:pt x="12390" y="1753"/>
                    <a:pt x="15056" y="1753"/>
                  </a:cubicBezTo>
                  <a:cubicBezTo>
                    <a:pt x="15099" y="1753"/>
                    <a:pt x="15142" y="1753"/>
                    <a:pt x="15186" y="1752"/>
                  </a:cubicBezTo>
                  <a:cubicBezTo>
                    <a:pt x="15504" y="1750"/>
                    <a:pt x="15535" y="1281"/>
                    <a:pt x="15213" y="1256"/>
                  </a:cubicBezTo>
                  <a:cubicBezTo>
                    <a:pt x="12376" y="1027"/>
                    <a:pt x="9620" y="361"/>
                    <a:pt x="6760" y="242"/>
                  </a:cubicBezTo>
                  <a:cubicBezTo>
                    <a:pt x="5399" y="185"/>
                    <a:pt x="3948" y="1"/>
                    <a:pt x="253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1870;p44">
              <a:extLst>
                <a:ext uri="{FF2B5EF4-FFF2-40B4-BE49-F238E27FC236}">
                  <a16:creationId xmlns:a16="http://schemas.microsoft.com/office/drawing/2014/main" id="{20D2D776-27FE-425C-8EC0-7312E3A5F76E}"/>
                </a:ext>
              </a:extLst>
            </p:cNvPr>
            <p:cNvSpPr/>
            <p:nvPr/>
          </p:nvSpPr>
          <p:spPr>
            <a:xfrm>
              <a:off x="10691782" y="2031772"/>
              <a:ext cx="128054" cy="482260"/>
            </a:xfrm>
            <a:custGeom>
              <a:avLst/>
              <a:gdLst/>
              <a:ahLst/>
              <a:cxnLst/>
              <a:rect l="l" t="t" r="r" b="b"/>
              <a:pathLst>
                <a:path w="5912" h="22265" extrusionOk="0">
                  <a:moveTo>
                    <a:pt x="5728" y="1"/>
                  </a:moveTo>
                  <a:cubicBezTo>
                    <a:pt x="5666" y="1"/>
                    <a:pt x="5607" y="35"/>
                    <a:pt x="5588" y="112"/>
                  </a:cubicBezTo>
                  <a:cubicBezTo>
                    <a:pt x="4698" y="3774"/>
                    <a:pt x="3278" y="7337"/>
                    <a:pt x="2353" y="11008"/>
                  </a:cubicBezTo>
                  <a:cubicBezTo>
                    <a:pt x="1454" y="14580"/>
                    <a:pt x="410" y="18249"/>
                    <a:pt x="23" y="21919"/>
                  </a:cubicBezTo>
                  <a:cubicBezTo>
                    <a:pt x="0" y="22135"/>
                    <a:pt x="166" y="22265"/>
                    <a:pt x="329" y="22265"/>
                  </a:cubicBezTo>
                  <a:cubicBezTo>
                    <a:pt x="450" y="22265"/>
                    <a:pt x="569" y="22193"/>
                    <a:pt x="608" y="22031"/>
                  </a:cubicBezTo>
                  <a:cubicBezTo>
                    <a:pt x="1490" y="18336"/>
                    <a:pt x="2156" y="14606"/>
                    <a:pt x="3086" y="10917"/>
                  </a:cubicBezTo>
                  <a:cubicBezTo>
                    <a:pt x="3579" y="8968"/>
                    <a:pt x="4106" y="7048"/>
                    <a:pt x="4699" y="5127"/>
                  </a:cubicBezTo>
                  <a:cubicBezTo>
                    <a:pt x="5178" y="3573"/>
                    <a:pt x="5912" y="1799"/>
                    <a:pt x="5895" y="159"/>
                  </a:cubicBezTo>
                  <a:cubicBezTo>
                    <a:pt x="5895" y="60"/>
                    <a:pt x="5809" y="1"/>
                    <a:pt x="572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1871;p44">
              <a:extLst>
                <a:ext uri="{FF2B5EF4-FFF2-40B4-BE49-F238E27FC236}">
                  <a16:creationId xmlns:a16="http://schemas.microsoft.com/office/drawing/2014/main" id="{23694D41-D67B-46A0-AE6F-258716DBA670}"/>
                </a:ext>
              </a:extLst>
            </p:cNvPr>
            <p:cNvSpPr/>
            <p:nvPr/>
          </p:nvSpPr>
          <p:spPr>
            <a:xfrm>
              <a:off x="10383127" y="2439197"/>
              <a:ext cx="314676" cy="77911"/>
            </a:xfrm>
            <a:custGeom>
              <a:avLst/>
              <a:gdLst/>
              <a:ahLst/>
              <a:cxnLst/>
              <a:rect l="l" t="t" r="r" b="b"/>
              <a:pathLst>
                <a:path w="14528" h="3597" extrusionOk="0">
                  <a:moveTo>
                    <a:pt x="182" y="0"/>
                  </a:moveTo>
                  <a:cubicBezTo>
                    <a:pt x="52" y="0"/>
                    <a:pt x="1" y="206"/>
                    <a:pt x="143" y="266"/>
                  </a:cubicBezTo>
                  <a:cubicBezTo>
                    <a:pt x="2459" y="1239"/>
                    <a:pt x="4584" y="2100"/>
                    <a:pt x="7047" y="2665"/>
                  </a:cubicBezTo>
                  <a:cubicBezTo>
                    <a:pt x="9252" y="3170"/>
                    <a:pt x="11638" y="3422"/>
                    <a:pt x="13887" y="3595"/>
                  </a:cubicBezTo>
                  <a:cubicBezTo>
                    <a:pt x="13900" y="3596"/>
                    <a:pt x="13913" y="3597"/>
                    <a:pt x="13926" y="3597"/>
                  </a:cubicBezTo>
                  <a:cubicBezTo>
                    <a:pt x="14446" y="3597"/>
                    <a:pt x="14527" y="2766"/>
                    <a:pt x="13983" y="2734"/>
                  </a:cubicBezTo>
                  <a:cubicBezTo>
                    <a:pt x="11699" y="2604"/>
                    <a:pt x="9410" y="2565"/>
                    <a:pt x="7165" y="2093"/>
                  </a:cubicBezTo>
                  <a:cubicBezTo>
                    <a:pt x="4747" y="1585"/>
                    <a:pt x="2541" y="872"/>
                    <a:pt x="232" y="10"/>
                  </a:cubicBezTo>
                  <a:cubicBezTo>
                    <a:pt x="214" y="4"/>
                    <a:pt x="197" y="0"/>
                    <a:pt x="18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1872;p44">
              <a:extLst>
                <a:ext uri="{FF2B5EF4-FFF2-40B4-BE49-F238E27FC236}">
                  <a16:creationId xmlns:a16="http://schemas.microsoft.com/office/drawing/2014/main" id="{799363EF-862B-42C5-B34E-3FB120739815}"/>
                </a:ext>
              </a:extLst>
            </p:cNvPr>
            <p:cNvSpPr/>
            <p:nvPr/>
          </p:nvSpPr>
          <p:spPr>
            <a:xfrm>
              <a:off x="10810566" y="2024321"/>
              <a:ext cx="27422" cy="30021"/>
            </a:xfrm>
            <a:custGeom>
              <a:avLst/>
              <a:gdLst/>
              <a:ahLst/>
              <a:cxnLst/>
              <a:rect l="l" t="t" r="r" b="b"/>
              <a:pathLst>
                <a:path w="1266" h="1386" extrusionOk="0">
                  <a:moveTo>
                    <a:pt x="263" y="1"/>
                  </a:moveTo>
                  <a:cubicBezTo>
                    <a:pt x="243" y="1"/>
                    <a:pt x="224" y="1"/>
                    <a:pt x="204" y="3"/>
                  </a:cubicBezTo>
                  <a:cubicBezTo>
                    <a:pt x="81" y="13"/>
                    <a:pt x="1" y="156"/>
                    <a:pt x="8" y="266"/>
                  </a:cubicBezTo>
                  <a:cubicBezTo>
                    <a:pt x="19" y="399"/>
                    <a:pt x="117" y="475"/>
                    <a:pt x="242" y="495"/>
                  </a:cubicBezTo>
                  <a:cubicBezTo>
                    <a:pt x="330" y="510"/>
                    <a:pt x="392" y="667"/>
                    <a:pt x="423" y="735"/>
                  </a:cubicBezTo>
                  <a:cubicBezTo>
                    <a:pt x="493" y="886"/>
                    <a:pt x="584" y="1029"/>
                    <a:pt x="633" y="1190"/>
                  </a:cubicBezTo>
                  <a:cubicBezTo>
                    <a:pt x="670" y="1313"/>
                    <a:pt x="791" y="1385"/>
                    <a:pt x="906" y="1385"/>
                  </a:cubicBezTo>
                  <a:cubicBezTo>
                    <a:pt x="1008" y="1385"/>
                    <a:pt x="1105" y="1329"/>
                    <a:pt x="1135" y="1203"/>
                  </a:cubicBezTo>
                  <a:cubicBezTo>
                    <a:pt x="1265" y="656"/>
                    <a:pt x="842" y="1"/>
                    <a:pt x="263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1873;p44">
              <a:extLst>
                <a:ext uri="{FF2B5EF4-FFF2-40B4-BE49-F238E27FC236}">
                  <a16:creationId xmlns:a16="http://schemas.microsoft.com/office/drawing/2014/main" id="{10663EDD-9FE6-4FF0-8024-E79F3E1871B7}"/>
                </a:ext>
              </a:extLst>
            </p:cNvPr>
            <p:cNvSpPr/>
            <p:nvPr/>
          </p:nvSpPr>
          <p:spPr>
            <a:xfrm>
              <a:off x="10693168" y="2508227"/>
              <a:ext cx="20187" cy="27422"/>
            </a:xfrm>
            <a:custGeom>
              <a:avLst/>
              <a:gdLst/>
              <a:ahLst/>
              <a:cxnLst/>
              <a:rect l="l" t="t" r="r" b="b"/>
              <a:pathLst>
                <a:path w="932" h="1266" extrusionOk="0">
                  <a:moveTo>
                    <a:pt x="132" y="1"/>
                  </a:moveTo>
                  <a:cubicBezTo>
                    <a:pt x="67" y="1"/>
                    <a:pt x="0" y="68"/>
                    <a:pt x="30" y="143"/>
                  </a:cubicBezTo>
                  <a:cubicBezTo>
                    <a:pt x="177" y="508"/>
                    <a:pt x="437" y="824"/>
                    <a:pt x="604" y="1179"/>
                  </a:cubicBezTo>
                  <a:cubicBezTo>
                    <a:pt x="632" y="1241"/>
                    <a:pt x="680" y="1265"/>
                    <a:pt x="730" y="1265"/>
                  </a:cubicBezTo>
                  <a:cubicBezTo>
                    <a:pt x="815" y="1265"/>
                    <a:pt x="907" y="1195"/>
                    <a:pt x="928" y="1108"/>
                  </a:cubicBezTo>
                  <a:lnTo>
                    <a:pt x="928" y="1108"/>
                  </a:lnTo>
                  <a:cubicBezTo>
                    <a:pt x="928" y="1112"/>
                    <a:pt x="928" y="1114"/>
                    <a:pt x="929" y="1114"/>
                  </a:cubicBezTo>
                  <a:cubicBezTo>
                    <a:pt x="930" y="1114"/>
                    <a:pt x="931" y="1104"/>
                    <a:pt x="932" y="1078"/>
                  </a:cubicBezTo>
                  <a:lnTo>
                    <a:pt x="932" y="1078"/>
                  </a:lnTo>
                  <a:cubicBezTo>
                    <a:pt x="931" y="1088"/>
                    <a:pt x="930" y="1098"/>
                    <a:pt x="928" y="1108"/>
                  </a:cubicBezTo>
                  <a:lnTo>
                    <a:pt x="928" y="1108"/>
                  </a:lnTo>
                  <a:cubicBezTo>
                    <a:pt x="925" y="1082"/>
                    <a:pt x="923" y="983"/>
                    <a:pt x="918" y="960"/>
                  </a:cubicBezTo>
                  <a:cubicBezTo>
                    <a:pt x="908" y="920"/>
                    <a:pt x="895" y="881"/>
                    <a:pt x="879" y="844"/>
                  </a:cubicBezTo>
                  <a:cubicBezTo>
                    <a:pt x="826" y="718"/>
                    <a:pt x="730" y="620"/>
                    <a:pt x="640" y="520"/>
                  </a:cubicBezTo>
                  <a:cubicBezTo>
                    <a:pt x="495" y="363"/>
                    <a:pt x="329" y="219"/>
                    <a:pt x="208" y="43"/>
                  </a:cubicBezTo>
                  <a:cubicBezTo>
                    <a:pt x="188" y="13"/>
                    <a:pt x="160" y="1"/>
                    <a:pt x="13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1874;p44">
              <a:extLst>
                <a:ext uri="{FF2B5EF4-FFF2-40B4-BE49-F238E27FC236}">
                  <a16:creationId xmlns:a16="http://schemas.microsoft.com/office/drawing/2014/main" id="{D21FA0D6-F5EF-43C8-9F6E-72AD21AAC8BC}"/>
                </a:ext>
              </a:extLst>
            </p:cNvPr>
            <p:cNvSpPr/>
            <p:nvPr/>
          </p:nvSpPr>
          <p:spPr>
            <a:xfrm>
              <a:off x="10709240" y="2045266"/>
              <a:ext cx="129787" cy="503942"/>
            </a:xfrm>
            <a:custGeom>
              <a:avLst/>
              <a:gdLst/>
              <a:ahLst/>
              <a:cxnLst/>
              <a:rect l="l" t="t" r="r" b="b"/>
              <a:pathLst>
                <a:path w="5992" h="23266" extrusionOk="0">
                  <a:moveTo>
                    <a:pt x="5812" y="0"/>
                  </a:moveTo>
                  <a:cubicBezTo>
                    <a:pt x="5741" y="0"/>
                    <a:pt x="5670" y="38"/>
                    <a:pt x="5653" y="122"/>
                  </a:cubicBezTo>
                  <a:lnTo>
                    <a:pt x="5653" y="120"/>
                  </a:lnTo>
                  <a:cubicBezTo>
                    <a:pt x="4787" y="4416"/>
                    <a:pt x="4039" y="8608"/>
                    <a:pt x="2800" y="12827"/>
                  </a:cubicBezTo>
                  <a:cubicBezTo>
                    <a:pt x="2276" y="14608"/>
                    <a:pt x="1840" y="16412"/>
                    <a:pt x="1414" y="18219"/>
                  </a:cubicBezTo>
                  <a:cubicBezTo>
                    <a:pt x="1097" y="19566"/>
                    <a:pt x="1032" y="21680"/>
                    <a:pt x="186" y="22801"/>
                  </a:cubicBezTo>
                  <a:cubicBezTo>
                    <a:pt x="1" y="23046"/>
                    <a:pt x="212" y="23266"/>
                    <a:pt x="414" y="23266"/>
                  </a:cubicBezTo>
                  <a:cubicBezTo>
                    <a:pt x="520" y="23266"/>
                    <a:pt x="624" y="23206"/>
                    <a:pt x="667" y="23057"/>
                  </a:cubicBezTo>
                  <a:cubicBezTo>
                    <a:pt x="1629" y="19707"/>
                    <a:pt x="2511" y="16346"/>
                    <a:pt x="3353" y="12953"/>
                  </a:cubicBezTo>
                  <a:cubicBezTo>
                    <a:pt x="4384" y="8805"/>
                    <a:pt x="5688" y="4438"/>
                    <a:pt x="5984" y="163"/>
                  </a:cubicBezTo>
                  <a:cubicBezTo>
                    <a:pt x="5991" y="58"/>
                    <a:pt x="5901" y="0"/>
                    <a:pt x="5812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1875;p44">
              <a:extLst>
                <a:ext uri="{FF2B5EF4-FFF2-40B4-BE49-F238E27FC236}">
                  <a16:creationId xmlns:a16="http://schemas.microsoft.com/office/drawing/2014/main" id="{9180278C-F604-4DA9-A7E9-F4351DDB525B}"/>
                </a:ext>
              </a:extLst>
            </p:cNvPr>
            <p:cNvSpPr/>
            <p:nvPr/>
          </p:nvSpPr>
          <p:spPr>
            <a:xfrm>
              <a:off x="10381438" y="2439651"/>
              <a:ext cx="33530" cy="37580"/>
            </a:xfrm>
            <a:custGeom>
              <a:avLst/>
              <a:gdLst/>
              <a:ahLst/>
              <a:cxnLst/>
              <a:rect l="l" t="t" r="r" b="b"/>
              <a:pathLst>
                <a:path w="1548" h="1735" extrusionOk="0">
                  <a:moveTo>
                    <a:pt x="139" y="0"/>
                  </a:moveTo>
                  <a:cubicBezTo>
                    <a:pt x="58" y="0"/>
                    <a:pt x="1" y="106"/>
                    <a:pt x="51" y="188"/>
                  </a:cubicBezTo>
                  <a:cubicBezTo>
                    <a:pt x="140" y="334"/>
                    <a:pt x="149" y="506"/>
                    <a:pt x="220" y="662"/>
                  </a:cubicBezTo>
                  <a:cubicBezTo>
                    <a:pt x="287" y="812"/>
                    <a:pt x="399" y="938"/>
                    <a:pt x="498" y="1068"/>
                  </a:cubicBezTo>
                  <a:cubicBezTo>
                    <a:pt x="693" y="1328"/>
                    <a:pt x="919" y="1656"/>
                    <a:pt x="1250" y="1731"/>
                  </a:cubicBezTo>
                  <a:cubicBezTo>
                    <a:pt x="1260" y="1733"/>
                    <a:pt x="1269" y="1734"/>
                    <a:pt x="1279" y="1734"/>
                  </a:cubicBezTo>
                  <a:cubicBezTo>
                    <a:pt x="1398" y="1734"/>
                    <a:pt x="1547" y="1592"/>
                    <a:pt x="1499" y="1470"/>
                  </a:cubicBezTo>
                  <a:cubicBezTo>
                    <a:pt x="1247" y="832"/>
                    <a:pt x="735" y="434"/>
                    <a:pt x="207" y="26"/>
                  </a:cubicBezTo>
                  <a:cubicBezTo>
                    <a:pt x="184" y="8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1876;p44">
              <a:extLst>
                <a:ext uri="{FF2B5EF4-FFF2-40B4-BE49-F238E27FC236}">
                  <a16:creationId xmlns:a16="http://schemas.microsoft.com/office/drawing/2014/main" id="{9C85F511-0B36-48EC-BB35-DC8B41FBBA49}"/>
                </a:ext>
              </a:extLst>
            </p:cNvPr>
            <p:cNvSpPr/>
            <p:nvPr/>
          </p:nvSpPr>
          <p:spPr>
            <a:xfrm>
              <a:off x="10403574" y="2470452"/>
              <a:ext cx="309738" cy="80467"/>
            </a:xfrm>
            <a:custGeom>
              <a:avLst/>
              <a:gdLst/>
              <a:ahLst/>
              <a:cxnLst/>
              <a:rect l="l" t="t" r="r" b="b"/>
              <a:pathLst>
                <a:path w="14300" h="3715" extrusionOk="0">
                  <a:moveTo>
                    <a:pt x="129" y="0"/>
                  </a:moveTo>
                  <a:cubicBezTo>
                    <a:pt x="57" y="0"/>
                    <a:pt x="0" y="86"/>
                    <a:pt x="70" y="148"/>
                  </a:cubicBezTo>
                  <a:cubicBezTo>
                    <a:pt x="1766" y="1646"/>
                    <a:pt x="4543" y="2156"/>
                    <a:pt x="6718" y="2461"/>
                  </a:cubicBezTo>
                  <a:cubicBezTo>
                    <a:pt x="9075" y="2792"/>
                    <a:pt x="11674" y="3135"/>
                    <a:pt x="13974" y="3708"/>
                  </a:cubicBezTo>
                  <a:cubicBezTo>
                    <a:pt x="13992" y="3712"/>
                    <a:pt x="14008" y="3715"/>
                    <a:pt x="14025" y="3715"/>
                  </a:cubicBezTo>
                  <a:cubicBezTo>
                    <a:pt x="14253" y="3715"/>
                    <a:pt x="14299" y="3288"/>
                    <a:pt x="14027" y="3267"/>
                  </a:cubicBezTo>
                  <a:cubicBezTo>
                    <a:pt x="11670" y="3082"/>
                    <a:pt x="9438" y="2414"/>
                    <a:pt x="7127" y="1953"/>
                  </a:cubicBezTo>
                  <a:cubicBezTo>
                    <a:pt x="5768" y="1681"/>
                    <a:pt x="4490" y="1357"/>
                    <a:pt x="3159" y="972"/>
                  </a:cubicBezTo>
                  <a:cubicBezTo>
                    <a:pt x="2154" y="681"/>
                    <a:pt x="1076" y="608"/>
                    <a:pt x="183" y="17"/>
                  </a:cubicBezTo>
                  <a:cubicBezTo>
                    <a:pt x="165" y="5"/>
                    <a:pt x="147" y="0"/>
                    <a:pt x="12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1877;p44">
              <a:extLst>
                <a:ext uri="{FF2B5EF4-FFF2-40B4-BE49-F238E27FC236}">
                  <a16:creationId xmlns:a16="http://schemas.microsoft.com/office/drawing/2014/main" id="{16D874F4-474F-46DF-A74A-0E7AB3F32902}"/>
                </a:ext>
              </a:extLst>
            </p:cNvPr>
            <p:cNvSpPr/>
            <p:nvPr/>
          </p:nvSpPr>
          <p:spPr>
            <a:xfrm>
              <a:off x="10478973" y="2045981"/>
              <a:ext cx="35544" cy="74900"/>
            </a:xfrm>
            <a:custGeom>
              <a:avLst/>
              <a:gdLst/>
              <a:ahLst/>
              <a:cxnLst/>
              <a:rect l="l" t="t" r="r" b="b"/>
              <a:pathLst>
                <a:path w="1641" h="3458" extrusionOk="0">
                  <a:moveTo>
                    <a:pt x="1160" y="0"/>
                  </a:moveTo>
                  <a:cubicBezTo>
                    <a:pt x="1002" y="0"/>
                    <a:pt x="849" y="92"/>
                    <a:pt x="806" y="297"/>
                  </a:cubicBezTo>
                  <a:cubicBezTo>
                    <a:pt x="724" y="680"/>
                    <a:pt x="668" y="1015"/>
                    <a:pt x="520" y="1384"/>
                  </a:cubicBezTo>
                  <a:cubicBezTo>
                    <a:pt x="405" y="1670"/>
                    <a:pt x="283" y="1915"/>
                    <a:pt x="228" y="2210"/>
                  </a:cubicBezTo>
                  <a:cubicBezTo>
                    <a:pt x="160" y="2569"/>
                    <a:pt x="0" y="2982"/>
                    <a:pt x="133" y="3335"/>
                  </a:cubicBezTo>
                  <a:cubicBezTo>
                    <a:pt x="163" y="3415"/>
                    <a:pt x="235" y="3458"/>
                    <a:pt x="308" y="3458"/>
                  </a:cubicBezTo>
                  <a:cubicBezTo>
                    <a:pt x="367" y="3458"/>
                    <a:pt x="427" y="3429"/>
                    <a:pt x="462" y="3366"/>
                  </a:cubicBezTo>
                  <a:lnTo>
                    <a:pt x="462" y="3366"/>
                  </a:lnTo>
                  <a:lnTo>
                    <a:pt x="461" y="3367"/>
                  </a:lnTo>
                  <a:cubicBezTo>
                    <a:pt x="680" y="2972"/>
                    <a:pt x="752" y="2503"/>
                    <a:pt x="965" y="2103"/>
                  </a:cubicBezTo>
                  <a:cubicBezTo>
                    <a:pt x="1250" y="1567"/>
                    <a:pt x="1640" y="1001"/>
                    <a:pt x="1575" y="368"/>
                  </a:cubicBezTo>
                  <a:cubicBezTo>
                    <a:pt x="1552" y="135"/>
                    <a:pt x="1352" y="0"/>
                    <a:pt x="116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1878;p44">
              <a:extLst>
                <a:ext uri="{FF2B5EF4-FFF2-40B4-BE49-F238E27FC236}">
                  <a16:creationId xmlns:a16="http://schemas.microsoft.com/office/drawing/2014/main" id="{E66D3D22-731A-4A0E-8505-7523D6146512}"/>
                </a:ext>
              </a:extLst>
            </p:cNvPr>
            <p:cNvSpPr/>
            <p:nvPr/>
          </p:nvSpPr>
          <p:spPr>
            <a:xfrm>
              <a:off x="10497189" y="2050616"/>
              <a:ext cx="269147" cy="50056"/>
            </a:xfrm>
            <a:custGeom>
              <a:avLst/>
              <a:gdLst/>
              <a:ahLst/>
              <a:cxnLst/>
              <a:rect l="l" t="t" r="r" b="b"/>
              <a:pathLst>
                <a:path w="12426" h="2311" extrusionOk="0">
                  <a:moveTo>
                    <a:pt x="214" y="1"/>
                  </a:moveTo>
                  <a:cubicBezTo>
                    <a:pt x="1" y="1"/>
                    <a:pt x="7" y="324"/>
                    <a:pt x="220" y="336"/>
                  </a:cubicBezTo>
                  <a:cubicBezTo>
                    <a:pt x="2318" y="451"/>
                    <a:pt x="4437" y="924"/>
                    <a:pt x="6509" y="1270"/>
                  </a:cubicBezTo>
                  <a:cubicBezTo>
                    <a:pt x="8293" y="1567"/>
                    <a:pt x="10282" y="1736"/>
                    <a:pt x="11999" y="2297"/>
                  </a:cubicBezTo>
                  <a:cubicBezTo>
                    <a:pt x="12028" y="2306"/>
                    <a:pt x="12055" y="2310"/>
                    <a:pt x="12081" y="2310"/>
                  </a:cubicBezTo>
                  <a:cubicBezTo>
                    <a:pt x="12328" y="2310"/>
                    <a:pt x="12425" y="1916"/>
                    <a:pt x="12151" y="1823"/>
                  </a:cubicBezTo>
                  <a:cubicBezTo>
                    <a:pt x="10498" y="1264"/>
                    <a:pt x="8602" y="1252"/>
                    <a:pt x="6888" y="943"/>
                  </a:cubicBezTo>
                  <a:cubicBezTo>
                    <a:pt x="4710" y="550"/>
                    <a:pt x="2432" y="47"/>
                    <a:pt x="218" y="1"/>
                  </a:cubicBezTo>
                  <a:cubicBezTo>
                    <a:pt x="216" y="1"/>
                    <a:pt x="215" y="1"/>
                    <a:pt x="214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1879;p44">
              <a:extLst>
                <a:ext uri="{FF2B5EF4-FFF2-40B4-BE49-F238E27FC236}">
                  <a16:creationId xmlns:a16="http://schemas.microsoft.com/office/drawing/2014/main" id="{3CCC2C31-B827-4DBC-BF3D-EDD3A1EA120D}"/>
                </a:ext>
              </a:extLst>
            </p:cNvPr>
            <p:cNvSpPr/>
            <p:nvPr/>
          </p:nvSpPr>
          <p:spPr>
            <a:xfrm>
              <a:off x="10482178" y="2117026"/>
              <a:ext cx="264555" cy="51659"/>
            </a:xfrm>
            <a:custGeom>
              <a:avLst/>
              <a:gdLst/>
              <a:ahLst/>
              <a:cxnLst/>
              <a:rect l="l" t="t" r="r" b="b"/>
              <a:pathLst>
                <a:path w="12214" h="2385" extrusionOk="0">
                  <a:moveTo>
                    <a:pt x="147" y="1"/>
                  </a:moveTo>
                  <a:cubicBezTo>
                    <a:pt x="43" y="1"/>
                    <a:pt x="0" y="155"/>
                    <a:pt x="84" y="230"/>
                  </a:cubicBezTo>
                  <a:lnTo>
                    <a:pt x="83" y="230"/>
                  </a:lnTo>
                  <a:cubicBezTo>
                    <a:pt x="1275" y="1311"/>
                    <a:pt x="3971" y="1453"/>
                    <a:pt x="5503" y="1751"/>
                  </a:cubicBezTo>
                  <a:cubicBezTo>
                    <a:pt x="7401" y="2121"/>
                    <a:pt x="9401" y="2385"/>
                    <a:pt x="11348" y="2385"/>
                  </a:cubicBezTo>
                  <a:cubicBezTo>
                    <a:pt x="11521" y="2385"/>
                    <a:pt x="11692" y="2383"/>
                    <a:pt x="11864" y="2378"/>
                  </a:cubicBezTo>
                  <a:cubicBezTo>
                    <a:pt x="12155" y="2372"/>
                    <a:pt x="12214" y="1935"/>
                    <a:pt x="11907" y="1916"/>
                  </a:cubicBezTo>
                  <a:cubicBezTo>
                    <a:pt x="10088" y="1795"/>
                    <a:pt x="8269" y="1682"/>
                    <a:pt x="6466" y="1416"/>
                  </a:cubicBezTo>
                  <a:cubicBezTo>
                    <a:pt x="4545" y="1132"/>
                    <a:pt x="1979" y="800"/>
                    <a:pt x="200" y="13"/>
                  </a:cubicBezTo>
                  <a:cubicBezTo>
                    <a:pt x="181" y="5"/>
                    <a:pt x="164" y="1"/>
                    <a:pt x="147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1880;p44">
              <a:extLst>
                <a:ext uri="{FF2B5EF4-FFF2-40B4-BE49-F238E27FC236}">
                  <a16:creationId xmlns:a16="http://schemas.microsoft.com/office/drawing/2014/main" id="{A5DEA6BD-172C-4200-980A-156E19BBDBC1}"/>
                </a:ext>
              </a:extLst>
            </p:cNvPr>
            <p:cNvSpPr/>
            <p:nvPr/>
          </p:nvSpPr>
          <p:spPr>
            <a:xfrm>
              <a:off x="10737355" y="2096427"/>
              <a:ext cx="24064" cy="74619"/>
            </a:xfrm>
            <a:custGeom>
              <a:avLst/>
              <a:gdLst/>
              <a:ahLst/>
              <a:cxnLst/>
              <a:rect l="l" t="t" r="r" b="b"/>
              <a:pathLst>
                <a:path w="1111" h="3445" extrusionOk="0">
                  <a:moveTo>
                    <a:pt x="859" y="0"/>
                  </a:moveTo>
                  <a:cubicBezTo>
                    <a:pt x="789" y="0"/>
                    <a:pt x="717" y="35"/>
                    <a:pt x="672" y="114"/>
                  </a:cubicBezTo>
                  <a:cubicBezTo>
                    <a:pt x="417" y="560"/>
                    <a:pt x="306" y="1091"/>
                    <a:pt x="216" y="1593"/>
                  </a:cubicBezTo>
                  <a:cubicBezTo>
                    <a:pt x="164" y="1883"/>
                    <a:pt x="196" y="2169"/>
                    <a:pt x="159" y="2460"/>
                  </a:cubicBezTo>
                  <a:cubicBezTo>
                    <a:pt x="122" y="2752"/>
                    <a:pt x="31" y="3038"/>
                    <a:pt x="8" y="3334"/>
                  </a:cubicBezTo>
                  <a:cubicBezTo>
                    <a:pt x="0" y="3386"/>
                    <a:pt x="36" y="3435"/>
                    <a:pt x="88" y="3444"/>
                  </a:cubicBezTo>
                  <a:cubicBezTo>
                    <a:pt x="94" y="3444"/>
                    <a:pt x="99" y="3445"/>
                    <a:pt x="104" y="3445"/>
                  </a:cubicBezTo>
                  <a:cubicBezTo>
                    <a:pt x="149" y="3445"/>
                    <a:pt x="190" y="3413"/>
                    <a:pt x="200" y="3366"/>
                  </a:cubicBezTo>
                  <a:cubicBezTo>
                    <a:pt x="313" y="2940"/>
                    <a:pt x="478" y="2618"/>
                    <a:pt x="523" y="2170"/>
                  </a:cubicBezTo>
                  <a:cubicBezTo>
                    <a:pt x="590" y="1491"/>
                    <a:pt x="810" y="913"/>
                    <a:pt x="1049" y="280"/>
                  </a:cubicBezTo>
                  <a:cubicBezTo>
                    <a:pt x="1110" y="117"/>
                    <a:pt x="988" y="0"/>
                    <a:pt x="85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1881;p44">
              <a:extLst>
                <a:ext uri="{FF2B5EF4-FFF2-40B4-BE49-F238E27FC236}">
                  <a16:creationId xmlns:a16="http://schemas.microsoft.com/office/drawing/2014/main" id="{023F394E-DE09-4F25-830C-4E64E4CAEA74}"/>
                </a:ext>
              </a:extLst>
            </p:cNvPr>
            <p:cNvSpPr/>
            <p:nvPr/>
          </p:nvSpPr>
          <p:spPr>
            <a:xfrm>
              <a:off x="10463551" y="2156859"/>
              <a:ext cx="26642" cy="71738"/>
            </a:xfrm>
            <a:custGeom>
              <a:avLst/>
              <a:gdLst/>
              <a:ahLst/>
              <a:cxnLst/>
              <a:rect l="l" t="t" r="r" b="b"/>
              <a:pathLst>
                <a:path w="1230" h="3312" extrusionOk="0">
                  <a:moveTo>
                    <a:pt x="995" y="0"/>
                  </a:moveTo>
                  <a:cubicBezTo>
                    <a:pt x="940" y="0"/>
                    <a:pt x="887" y="29"/>
                    <a:pt x="857" y="99"/>
                  </a:cubicBezTo>
                  <a:cubicBezTo>
                    <a:pt x="452" y="1034"/>
                    <a:pt x="146" y="2051"/>
                    <a:pt x="20" y="3064"/>
                  </a:cubicBezTo>
                  <a:cubicBezTo>
                    <a:pt x="0" y="3226"/>
                    <a:pt x="122" y="3312"/>
                    <a:pt x="249" y="3312"/>
                  </a:cubicBezTo>
                  <a:cubicBezTo>
                    <a:pt x="360" y="3312"/>
                    <a:pt x="475" y="3244"/>
                    <a:pt x="496" y="3103"/>
                  </a:cubicBezTo>
                  <a:cubicBezTo>
                    <a:pt x="637" y="2120"/>
                    <a:pt x="806" y="1195"/>
                    <a:pt x="1173" y="266"/>
                  </a:cubicBezTo>
                  <a:cubicBezTo>
                    <a:pt x="1230" y="124"/>
                    <a:pt x="1108" y="0"/>
                    <a:pt x="99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1882;p44">
              <a:extLst>
                <a:ext uri="{FF2B5EF4-FFF2-40B4-BE49-F238E27FC236}">
                  <a16:creationId xmlns:a16="http://schemas.microsoft.com/office/drawing/2014/main" id="{120715D8-5512-4E90-8468-E09BF84AEC67}"/>
                </a:ext>
              </a:extLst>
            </p:cNvPr>
            <p:cNvSpPr/>
            <p:nvPr/>
          </p:nvSpPr>
          <p:spPr>
            <a:xfrm>
              <a:off x="10435349" y="2226279"/>
              <a:ext cx="36822" cy="85449"/>
            </a:xfrm>
            <a:custGeom>
              <a:avLst/>
              <a:gdLst/>
              <a:ahLst/>
              <a:cxnLst/>
              <a:rect l="l" t="t" r="r" b="b"/>
              <a:pathLst>
                <a:path w="1700" h="3945" extrusionOk="0">
                  <a:moveTo>
                    <a:pt x="1551" y="1"/>
                  </a:moveTo>
                  <a:cubicBezTo>
                    <a:pt x="1513" y="1"/>
                    <a:pt x="1476" y="17"/>
                    <a:pt x="1453" y="56"/>
                  </a:cubicBezTo>
                  <a:cubicBezTo>
                    <a:pt x="1117" y="632"/>
                    <a:pt x="746" y="1106"/>
                    <a:pt x="460" y="1724"/>
                  </a:cubicBezTo>
                  <a:cubicBezTo>
                    <a:pt x="177" y="2333"/>
                    <a:pt x="1" y="3003"/>
                    <a:pt x="6" y="3677"/>
                  </a:cubicBezTo>
                  <a:cubicBezTo>
                    <a:pt x="8" y="3860"/>
                    <a:pt x="133" y="3944"/>
                    <a:pt x="267" y="3944"/>
                  </a:cubicBezTo>
                  <a:cubicBezTo>
                    <a:pt x="416" y="3944"/>
                    <a:pt x="577" y="3839"/>
                    <a:pt x="591" y="3647"/>
                  </a:cubicBezTo>
                  <a:cubicBezTo>
                    <a:pt x="649" y="2841"/>
                    <a:pt x="849" y="2237"/>
                    <a:pt x="1163" y="1495"/>
                  </a:cubicBezTo>
                  <a:cubicBezTo>
                    <a:pt x="1364" y="1018"/>
                    <a:pt x="1625" y="655"/>
                    <a:pt x="1690" y="142"/>
                  </a:cubicBezTo>
                  <a:cubicBezTo>
                    <a:pt x="1700" y="60"/>
                    <a:pt x="1623" y="1"/>
                    <a:pt x="1551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1883;p44">
              <a:extLst>
                <a:ext uri="{FF2B5EF4-FFF2-40B4-BE49-F238E27FC236}">
                  <a16:creationId xmlns:a16="http://schemas.microsoft.com/office/drawing/2014/main" id="{BBACFB47-70AB-4385-9D75-4A41A0EB0FE9}"/>
                </a:ext>
              </a:extLst>
            </p:cNvPr>
            <p:cNvSpPr/>
            <p:nvPr/>
          </p:nvSpPr>
          <p:spPr>
            <a:xfrm>
              <a:off x="10415076" y="2310493"/>
              <a:ext cx="30367" cy="107434"/>
            </a:xfrm>
            <a:custGeom>
              <a:avLst/>
              <a:gdLst/>
              <a:ahLst/>
              <a:cxnLst/>
              <a:rect l="l" t="t" r="r" b="b"/>
              <a:pathLst>
                <a:path w="1402" h="4960" extrusionOk="0">
                  <a:moveTo>
                    <a:pt x="1240" y="1"/>
                  </a:moveTo>
                  <a:cubicBezTo>
                    <a:pt x="1174" y="1"/>
                    <a:pt x="1107" y="35"/>
                    <a:pt x="1084" y="108"/>
                  </a:cubicBezTo>
                  <a:cubicBezTo>
                    <a:pt x="582" y="1687"/>
                    <a:pt x="0" y="3219"/>
                    <a:pt x="749" y="4830"/>
                  </a:cubicBezTo>
                  <a:cubicBezTo>
                    <a:pt x="791" y="4920"/>
                    <a:pt x="879" y="4960"/>
                    <a:pt x="971" y="4960"/>
                  </a:cubicBezTo>
                  <a:cubicBezTo>
                    <a:pt x="1118" y="4960"/>
                    <a:pt x="1273" y="4856"/>
                    <a:pt x="1253" y="4693"/>
                  </a:cubicBezTo>
                  <a:cubicBezTo>
                    <a:pt x="1147" y="3811"/>
                    <a:pt x="835" y="3099"/>
                    <a:pt x="982" y="2182"/>
                  </a:cubicBezTo>
                  <a:cubicBezTo>
                    <a:pt x="1091" y="1498"/>
                    <a:pt x="1323" y="843"/>
                    <a:pt x="1391" y="155"/>
                  </a:cubicBezTo>
                  <a:cubicBezTo>
                    <a:pt x="1401" y="55"/>
                    <a:pt x="1322" y="1"/>
                    <a:pt x="1240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1884;p44">
              <a:extLst>
                <a:ext uri="{FF2B5EF4-FFF2-40B4-BE49-F238E27FC236}">
                  <a16:creationId xmlns:a16="http://schemas.microsoft.com/office/drawing/2014/main" id="{DB172342-7C0D-4D4A-9960-D4B932A06D82}"/>
                </a:ext>
              </a:extLst>
            </p:cNvPr>
            <p:cNvSpPr/>
            <p:nvPr/>
          </p:nvSpPr>
          <p:spPr>
            <a:xfrm>
              <a:off x="10480272" y="2157573"/>
              <a:ext cx="256216" cy="65413"/>
            </a:xfrm>
            <a:custGeom>
              <a:avLst/>
              <a:gdLst/>
              <a:ahLst/>
              <a:cxnLst/>
              <a:rect l="l" t="t" r="r" b="b"/>
              <a:pathLst>
                <a:path w="11829" h="3020" extrusionOk="0">
                  <a:moveTo>
                    <a:pt x="259" y="1"/>
                  </a:moveTo>
                  <a:cubicBezTo>
                    <a:pt x="128" y="1"/>
                    <a:pt x="1" y="154"/>
                    <a:pt x="131" y="259"/>
                  </a:cubicBezTo>
                  <a:lnTo>
                    <a:pt x="131" y="260"/>
                  </a:lnTo>
                  <a:cubicBezTo>
                    <a:pt x="1383" y="1276"/>
                    <a:pt x="3657" y="1550"/>
                    <a:pt x="5188" y="1930"/>
                  </a:cubicBezTo>
                  <a:cubicBezTo>
                    <a:pt x="6237" y="2191"/>
                    <a:pt x="7324" y="2369"/>
                    <a:pt x="8391" y="2542"/>
                  </a:cubicBezTo>
                  <a:cubicBezTo>
                    <a:pt x="9270" y="2683"/>
                    <a:pt x="10177" y="3019"/>
                    <a:pt x="11069" y="3019"/>
                  </a:cubicBezTo>
                  <a:cubicBezTo>
                    <a:pt x="11178" y="3019"/>
                    <a:pt x="11287" y="3014"/>
                    <a:pt x="11395" y="3003"/>
                  </a:cubicBezTo>
                  <a:cubicBezTo>
                    <a:pt x="11829" y="2959"/>
                    <a:pt x="11711" y="2340"/>
                    <a:pt x="11305" y="2340"/>
                  </a:cubicBezTo>
                  <a:cubicBezTo>
                    <a:pt x="11300" y="2340"/>
                    <a:pt x="11294" y="2340"/>
                    <a:pt x="11289" y="2341"/>
                  </a:cubicBezTo>
                  <a:cubicBezTo>
                    <a:pt x="11199" y="2344"/>
                    <a:pt x="11107" y="2346"/>
                    <a:pt x="11015" y="2346"/>
                  </a:cubicBezTo>
                  <a:cubicBezTo>
                    <a:pt x="9357" y="2346"/>
                    <a:pt x="7436" y="1810"/>
                    <a:pt x="5848" y="1477"/>
                  </a:cubicBezTo>
                  <a:cubicBezTo>
                    <a:pt x="4104" y="1112"/>
                    <a:pt x="1955" y="744"/>
                    <a:pt x="323" y="14"/>
                  </a:cubicBezTo>
                  <a:cubicBezTo>
                    <a:pt x="302" y="5"/>
                    <a:pt x="281" y="1"/>
                    <a:pt x="25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1885;p44">
              <a:extLst>
                <a:ext uri="{FF2B5EF4-FFF2-40B4-BE49-F238E27FC236}">
                  <a16:creationId xmlns:a16="http://schemas.microsoft.com/office/drawing/2014/main" id="{2DAC42FB-B290-426B-BEC4-C42677294FEF}"/>
                </a:ext>
              </a:extLst>
            </p:cNvPr>
            <p:cNvSpPr/>
            <p:nvPr/>
          </p:nvSpPr>
          <p:spPr>
            <a:xfrm>
              <a:off x="10707637" y="2218719"/>
              <a:ext cx="18498" cy="50035"/>
            </a:xfrm>
            <a:custGeom>
              <a:avLst/>
              <a:gdLst/>
              <a:ahLst/>
              <a:cxnLst/>
              <a:rect l="l" t="t" r="r" b="b"/>
              <a:pathLst>
                <a:path w="854" h="2310" extrusionOk="0">
                  <a:moveTo>
                    <a:pt x="716" y="0"/>
                  </a:moveTo>
                  <a:cubicBezTo>
                    <a:pt x="669" y="0"/>
                    <a:pt x="623" y="28"/>
                    <a:pt x="617" y="85"/>
                  </a:cubicBezTo>
                  <a:cubicBezTo>
                    <a:pt x="575" y="515"/>
                    <a:pt x="449" y="794"/>
                    <a:pt x="284" y="1187"/>
                  </a:cubicBezTo>
                  <a:cubicBezTo>
                    <a:pt x="157" y="1489"/>
                    <a:pt x="1" y="1872"/>
                    <a:pt x="156" y="2184"/>
                  </a:cubicBezTo>
                  <a:cubicBezTo>
                    <a:pt x="198" y="2266"/>
                    <a:pt x="270" y="2309"/>
                    <a:pt x="342" y="2309"/>
                  </a:cubicBezTo>
                  <a:cubicBezTo>
                    <a:pt x="408" y="2309"/>
                    <a:pt x="473" y="2275"/>
                    <a:pt x="516" y="2203"/>
                  </a:cubicBezTo>
                  <a:cubicBezTo>
                    <a:pt x="718" y="1868"/>
                    <a:pt x="696" y="1400"/>
                    <a:pt x="782" y="1020"/>
                  </a:cubicBezTo>
                  <a:cubicBezTo>
                    <a:pt x="854" y="700"/>
                    <a:pt x="851" y="416"/>
                    <a:pt x="821" y="89"/>
                  </a:cubicBezTo>
                  <a:cubicBezTo>
                    <a:pt x="816" y="31"/>
                    <a:pt x="765" y="0"/>
                    <a:pt x="716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1886;p44">
              <a:extLst>
                <a:ext uri="{FF2B5EF4-FFF2-40B4-BE49-F238E27FC236}">
                  <a16:creationId xmlns:a16="http://schemas.microsoft.com/office/drawing/2014/main" id="{04B25321-795E-4E67-8016-B3B25DB39FC4}"/>
                </a:ext>
              </a:extLst>
            </p:cNvPr>
            <p:cNvSpPr/>
            <p:nvPr/>
          </p:nvSpPr>
          <p:spPr>
            <a:xfrm>
              <a:off x="10432577" y="2414916"/>
              <a:ext cx="240686" cy="62078"/>
            </a:xfrm>
            <a:custGeom>
              <a:avLst/>
              <a:gdLst/>
              <a:ahLst/>
              <a:cxnLst/>
              <a:rect l="l" t="t" r="r" b="b"/>
              <a:pathLst>
                <a:path w="11112" h="2866" extrusionOk="0">
                  <a:moveTo>
                    <a:pt x="176" y="1"/>
                  </a:moveTo>
                  <a:cubicBezTo>
                    <a:pt x="51" y="1"/>
                    <a:pt x="0" y="180"/>
                    <a:pt x="131" y="240"/>
                  </a:cubicBezTo>
                  <a:cubicBezTo>
                    <a:pt x="3337" y="1728"/>
                    <a:pt x="7067" y="2819"/>
                    <a:pt x="10619" y="2865"/>
                  </a:cubicBezTo>
                  <a:cubicBezTo>
                    <a:pt x="10621" y="2865"/>
                    <a:pt x="10623" y="2865"/>
                    <a:pt x="10625" y="2865"/>
                  </a:cubicBezTo>
                  <a:cubicBezTo>
                    <a:pt x="11065" y="2865"/>
                    <a:pt x="11111" y="2174"/>
                    <a:pt x="10667" y="2174"/>
                  </a:cubicBezTo>
                  <a:cubicBezTo>
                    <a:pt x="7093" y="2173"/>
                    <a:pt x="3603" y="1046"/>
                    <a:pt x="219" y="8"/>
                  </a:cubicBezTo>
                  <a:cubicBezTo>
                    <a:pt x="204" y="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1887;p44">
              <a:extLst>
                <a:ext uri="{FF2B5EF4-FFF2-40B4-BE49-F238E27FC236}">
                  <a16:creationId xmlns:a16="http://schemas.microsoft.com/office/drawing/2014/main" id="{0F5EE42D-1D02-44E5-A30B-2C8C4A53A401}"/>
                </a:ext>
              </a:extLst>
            </p:cNvPr>
            <p:cNvSpPr/>
            <p:nvPr/>
          </p:nvSpPr>
          <p:spPr>
            <a:xfrm>
              <a:off x="10660419" y="2406273"/>
              <a:ext cx="26382" cy="67882"/>
            </a:xfrm>
            <a:custGeom>
              <a:avLst/>
              <a:gdLst/>
              <a:ahLst/>
              <a:cxnLst/>
              <a:rect l="l" t="t" r="r" b="b"/>
              <a:pathLst>
                <a:path w="1218" h="3134" extrusionOk="0">
                  <a:moveTo>
                    <a:pt x="1029" y="1"/>
                  </a:moveTo>
                  <a:cubicBezTo>
                    <a:pt x="955" y="1"/>
                    <a:pt x="873" y="54"/>
                    <a:pt x="861" y="137"/>
                  </a:cubicBezTo>
                  <a:cubicBezTo>
                    <a:pt x="780" y="696"/>
                    <a:pt x="735" y="1247"/>
                    <a:pt x="592" y="1796"/>
                  </a:cubicBezTo>
                  <a:cubicBezTo>
                    <a:pt x="498" y="2159"/>
                    <a:pt x="414" y="2764"/>
                    <a:pt x="75" y="2974"/>
                  </a:cubicBezTo>
                  <a:cubicBezTo>
                    <a:pt x="1" y="3020"/>
                    <a:pt x="47" y="3134"/>
                    <a:pt x="123" y="3134"/>
                  </a:cubicBezTo>
                  <a:cubicBezTo>
                    <a:pt x="132" y="3134"/>
                    <a:pt x="143" y="3132"/>
                    <a:pt x="153" y="3128"/>
                  </a:cubicBezTo>
                  <a:cubicBezTo>
                    <a:pt x="589" y="2952"/>
                    <a:pt x="702" y="2476"/>
                    <a:pt x="827" y="2066"/>
                  </a:cubicBezTo>
                  <a:cubicBezTo>
                    <a:pt x="1017" y="1447"/>
                    <a:pt x="1217" y="765"/>
                    <a:pt x="1150" y="112"/>
                  </a:cubicBezTo>
                  <a:cubicBezTo>
                    <a:pt x="1142" y="34"/>
                    <a:pt x="1088" y="1"/>
                    <a:pt x="102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1888;p44">
              <a:extLst>
                <a:ext uri="{FF2B5EF4-FFF2-40B4-BE49-F238E27FC236}">
                  <a16:creationId xmlns:a16="http://schemas.microsoft.com/office/drawing/2014/main" id="{1A54759F-C92A-4343-A7DE-4F9CFDF0B808}"/>
                </a:ext>
              </a:extLst>
            </p:cNvPr>
            <p:cNvSpPr/>
            <p:nvPr/>
          </p:nvSpPr>
          <p:spPr>
            <a:xfrm>
              <a:off x="10679978" y="2254545"/>
              <a:ext cx="37580" cy="148501"/>
            </a:xfrm>
            <a:custGeom>
              <a:avLst/>
              <a:gdLst/>
              <a:ahLst/>
              <a:cxnLst/>
              <a:rect l="l" t="t" r="r" b="b"/>
              <a:pathLst>
                <a:path w="1735" h="6856" extrusionOk="0">
                  <a:moveTo>
                    <a:pt x="1380" y="0"/>
                  </a:moveTo>
                  <a:cubicBezTo>
                    <a:pt x="1213" y="0"/>
                    <a:pt x="1042" y="105"/>
                    <a:pt x="1014" y="319"/>
                  </a:cubicBezTo>
                  <a:cubicBezTo>
                    <a:pt x="853" y="1554"/>
                    <a:pt x="564" y="2768"/>
                    <a:pt x="387" y="4000"/>
                  </a:cubicBezTo>
                  <a:cubicBezTo>
                    <a:pt x="264" y="4860"/>
                    <a:pt x="317" y="5918"/>
                    <a:pt x="26" y="6733"/>
                  </a:cubicBezTo>
                  <a:cubicBezTo>
                    <a:pt x="1" y="6802"/>
                    <a:pt x="52" y="6855"/>
                    <a:pt x="106" y="6855"/>
                  </a:cubicBezTo>
                  <a:cubicBezTo>
                    <a:pt x="134" y="6855"/>
                    <a:pt x="162" y="6841"/>
                    <a:pt x="182" y="6809"/>
                  </a:cubicBezTo>
                  <a:lnTo>
                    <a:pt x="182" y="6810"/>
                  </a:lnTo>
                  <a:cubicBezTo>
                    <a:pt x="720" y="5913"/>
                    <a:pt x="815" y="4910"/>
                    <a:pt x="995" y="3899"/>
                  </a:cubicBezTo>
                  <a:cubicBezTo>
                    <a:pt x="1207" y="2711"/>
                    <a:pt x="1626" y="1567"/>
                    <a:pt x="1717" y="359"/>
                  </a:cubicBezTo>
                  <a:cubicBezTo>
                    <a:pt x="1734" y="122"/>
                    <a:pt x="1560" y="0"/>
                    <a:pt x="1380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1889;p44">
              <a:extLst>
                <a:ext uri="{FF2B5EF4-FFF2-40B4-BE49-F238E27FC236}">
                  <a16:creationId xmlns:a16="http://schemas.microsoft.com/office/drawing/2014/main" id="{FE637217-819A-4D63-9A33-676DF57B4B89}"/>
                </a:ext>
              </a:extLst>
            </p:cNvPr>
            <p:cNvSpPr/>
            <p:nvPr/>
          </p:nvSpPr>
          <p:spPr>
            <a:xfrm>
              <a:off x="10466020" y="2224243"/>
              <a:ext cx="236419" cy="58980"/>
            </a:xfrm>
            <a:custGeom>
              <a:avLst/>
              <a:gdLst/>
              <a:ahLst/>
              <a:cxnLst/>
              <a:rect l="l" t="t" r="r" b="b"/>
              <a:pathLst>
                <a:path w="10915" h="2723" extrusionOk="0">
                  <a:moveTo>
                    <a:pt x="149" y="1"/>
                  </a:moveTo>
                  <a:cubicBezTo>
                    <a:pt x="51" y="1"/>
                    <a:pt x="0" y="146"/>
                    <a:pt x="104" y="186"/>
                  </a:cubicBezTo>
                  <a:cubicBezTo>
                    <a:pt x="1729" y="821"/>
                    <a:pt x="3426" y="1020"/>
                    <a:pt x="5124" y="1435"/>
                  </a:cubicBezTo>
                  <a:cubicBezTo>
                    <a:pt x="6919" y="1874"/>
                    <a:pt x="8759" y="2467"/>
                    <a:pt x="10588" y="2720"/>
                  </a:cubicBezTo>
                  <a:cubicBezTo>
                    <a:pt x="10600" y="2722"/>
                    <a:pt x="10611" y="2723"/>
                    <a:pt x="10622" y="2723"/>
                  </a:cubicBezTo>
                  <a:cubicBezTo>
                    <a:pt x="10885" y="2723"/>
                    <a:pt x="10915" y="2272"/>
                    <a:pt x="10636" y="2268"/>
                  </a:cubicBezTo>
                  <a:cubicBezTo>
                    <a:pt x="7102" y="2216"/>
                    <a:pt x="3655" y="420"/>
                    <a:pt x="161" y="2"/>
                  </a:cubicBezTo>
                  <a:cubicBezTo>
                    <a:pt x="157" y="1"/>
                    <a:pt x="153" y="1"/>
                    <a:pt x="149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1890;p44">
              <a:extLst>
                <a:ext uri="{FF2B5EF4-FFF2-40B4-BE49-F238E27FC236}">
                  <a16:creationId xmlns:a16="http://schemas.microsoft.com/office/drawing/2014/main" id="{99FCC59D-BD33-4067-B3B4-81E06B75D688}"/>
                </a:ext>
              </a:extLst>
            </p:cNvPr>
            <p:cNvSpPr/>
            <p:nvPr/>
          </p:nvSpPr>
          <p:spPr>
            <a:xfrm>
              <a:off x="10434656" y="2316081"/>
              <a:ext cx="264642" cy="80229"/>
            </a:xfrm>
            <a:custGeom>
              <a:avLst/>
              <a:gdLst/>
              <a:ahLst/>
              <a:cxnLst/>
              <a:rect l="l" t="t" r="r" b="b"/>
              <a:pathLst>
                <a:path w="12218" h="3704" extrusionOk="0">
                  <a:moveTo>
                    <a:pt x="205" y="0"/>
                  </a:moveTo>
                  <a:cubicBezTo>
                    <a:pt x="72" y="0"/>
                    <a:pt x="1" y="186"/>
                    <a:pt x="126" y="270"/>
                  </a:cubicBezTo>
                  <a:cubicBezTo>
                    <a:pt x="1543" y="1214"/>
                    <a:pt x="3466" y="1672"/>
                    <a:pt x="5086" y="2148"/>
                  </a:cubicBezTo>
                  <a:cubicBezTo>
                    <a:pt x="6205" y="2477"/>
                    <a:pt x="7327" y="2711"/>
                    <a:pt x="8467" y="2947"/>
                  </a:cubicBezTo>
                  <a:cubicBezTo>
                    <a:pt x="9422" y="3146"/>
                    <a:pt x="10801" y="3267"/>
                    <a:pt x="11677" y="3674"/>
                  </a:cubicBezTo>
                  <a:cubicBezTo>
                    <a:pt x="11721" y="3695"/>
                    <a:pt x="11764" y="3704"/>
                    <a:pt x="11804" y="3704"/>
                  </a:cubicBezTo>
                  <a:cubicBezTo>
                    <a:pt x="12062" y="3704"/>
                    <a:pt x="12217" y="3329"/>
                    <a:pt x="11940" y="3177"/>
                  </a:cubicBezTo>
                  <a:cubicBezTo>
                    <a:pt x="10468" y="2370"/>
                    <a:pt x="8274" y="2403"/>
                    <a:pt x="6642" y="1987"/>
                  </a:cubicBezTo>
                  <a:cubicBezTo>
                    <a:pt x="4475" y="1435"/>
                    <a:pt x="2385" y="645"/>
                    <a:pt x="249" y="7"/>
                  </a:cubicBezTo>
                  <a:cubicBezTo>
                    <a:pt x="234" y="2"/>
                    <a:pt x="219" y="0"/>
                    <a:pt x="205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1891;p44">
              <a:extLst>
                <a:ext uri="{FF2B5EF4-FFF2-40B4-BE49-F238E27FC236}">
                  <a16:creationId xmlns:a16="http://schemas.microsoft.com/office/drawing/2014/main" id="{9DEFB59B-EFB4-489A-B769-41A9A4F635A6}"/>
                </a:ext>
              </a:extLst>
            </p:cNvPr>
            <p:cNvSpPr/>
            <p:nvPr/>
          </p:nvSpPr>
          <p:spPr>
            <a:xfrm>
              <a:off x="10473861" y="2186338"/>
              <a:ext cx="65803" cy="248505"/>
            </a:xfrm>
            <a:custGeom>
              <a:avLst/>
              <a:gdLst/>
              <a:ahLst/>
              <a:cxnLst/>
              <a:rect l="l" t="t" r="r" b="b"/>
              <a:pathLst>
                <a:path w="3038" h="11473" extrusionOk="0">
                  <a:moveTo>
                    <a:pt x="2939" y="0"/>
                  </a:moveTo>
                  <a:cubicBezTo>
                    <a:pt x="2908" y="0"/>
                    <a:pt x="2876" y="14"/>
                    <a:pt x="2857" y="44"/>
                  </a:cubicBezTo>
                  <a:cubicBezTo>
                    <a:pt x="1942" y="1556"/>
                    <a:pt x="1734" y="3618"/>
                    <a:pt x="1308" y="5313"/>
                  </a:cubicBezTo>
                  <a:cubicBezTo>
                    <a:pt x="825" y="7230"/>
                    <a:pt x="1" y="9302"/>
                    <a:pt x="119" y="11308"/>
                  </a:cubicBezTo>
                  <a:cubicBezTo>
                    <a:pt x="125" y="11410"/>
                    <a:pt x="220" y="11473"/>
                    <a:pt x="307" y="11473"/>
                  </a:cubicBezTo>
                  <a:cubicBezTo>
                    <a:pt x="374" y="11473"/>
                    <a:pt x="436" y="11435"/>
                    <a:pt x="449" y="11350"/>
                  </a:cubicBezTo>
                  <a:cubicBezTo>
                    <a:pt x="1044" y="7540"/>
                    <a:pt x="2014" y="3817"/>
                    <a:pt x="3020" y="99"/>
                  </a:cubicBezTo>
                  <a:cubicBezTo>
                    <a:pt x="3037" y="36"/>
                    <a:pt x="2989" y="0"/>
                    <a:pt x="293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1892;p44">
              <a:extLst>
                <a:ext uri="{FF2B5EF4-FFF2-40B4-BE49-F238E27FC236}">
                  <a16:creationId xmlns:a16="http://schemas.microsoft.com/office/drawing/2014/main" id="{1909BB38-DDC1-4E9A-8F39-0C9353EA1476}"/>
                </a:ext>
              </a:extLst>
            </p:cNvPr>
            <p:cNvSpPr/>
            <p:nvPr/>
          </p:nvSpPr>
          <p:spPr>
            <a:xfrm>
              <a:off x="10547743" y="2200265"/>
              <a:ext cx="62619" cy="263559"/>
            </a:xfrm>
            <a:custGeom>
              <a:avLst/>
              <a:gdLst/>
              <a:ahLst/>
              <a:cxnLst/>
              <a:rect l="l" t="t" r="r" b="b"/>
              <a:pathLst>
                <a:path w="2891" h="12168" extrusionOk="0">
                  <a:moveTo>
                    <a:pt x="2659" y="0"/>
                  </a:moveTo>
                  <a:cubicBezTo>
                    <a:pt x="2574" y="0"/>
                    <a:pt x="2493" y="50"/>
                    <a:pt x="2481" y="161"/>
                  </a:cubicBezTo>
                  <a:cubicBezTo>
                    <a:pt x="2237" y="2327"/>
                    <a:pt x="1503" y="4301"/>
                    <a:pt x="923" y="6381"/>
                  </a:cubicBezTo>
                  <a:cubicBezTo>
                    <a:pt x="420" y="8185"/>
                    <a:pt x="328" y="10073"/>
                    <a:pt x="28" y="11916"/>
                  </a:cubicBezTo>
                  <a:cubicBezTo>
                    <a:pt x="0" y="12082"/>
                    <a:pt x="121" y="12167"/>
                    <a:pt x="253" y="12167"/>
                  </a:cubicBezTo>
                  <a:cubicBezTo>
                    <a:pt x="377" y="12167"/>
                    <a:pt x="510" y="12091"/>
                    <a:pt x="536" y="11937"/>
                  </a:cubicBezTo>
                  <a:cubicBezTo>
                    <a:pt x="842" y="10118"/>
                    <a:pt x="952" y="8277"/>
                    <a:pt x="1327" y="6471"/>
                  </a:cubicBezTo>
                  <a:cubicBezTo>
                    <a:pt x="1753" y="4425"/>
                    <a:pt x="2664" y="2291"/>
                    <a:pt x="2876" y="231"/>
                  </a:cubicBezTo>
                  <a:cubicBezTo>
                    <a:pt x="2890" y="86"/>
                    <a:pt x="2771" y="0"/>
                    <a:pt x="2659" y="0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1893;p44">
              <a:extLst>
                <a:ext uri="{FF2B5EF4-FFF2-40B4-BE49-F238E27FC236}">
                  <a16:creationId xmlns:a16="http://schemas.microsoft.com/office/drawing/2014/main" id="{4AB11A5A-DE80-4759-A8BF-140A1D4B2E85}"/>
                </a:ext>
              </a:extLst>
            </p:cNvPr>
            <p:cNvSpPr/>
            <p:nvPr/>
          </p:nvSpPr>
          <p:spPr>
            <a:xfrm>
              <a:off x="10656346" y="2211528"/>
              <a:ext cx="16353" cy="48302"/>
            </a:xfrm>
            <a:custGeom>
              <a:avLst/>
              <a:gdLst/>
              <a:ahLst/>
              <a:cxnLst/>
              <a:rect l="l" t="t" r="r" b="b"/>
              <a:pathLst>
                <a:path w="755" h="2230" extrusionOk="0">
                  <a:moveTo>
                    <a:pt x="558" y="1"/>
                  </a:moveTo>
                  <a:cubicBezTo>
                    <a:pt x="475" y="1"/>
                    <a:pt x="394" y="46"/>
                    <a:pt x="385" y="142"/>
                  </a:cubicBezTo>
                  <a:cubicBezTo>
                    <a:pt x="353" y="447"/>
                    <a:pt x="251" y="747"/>
                    <a:pt x="189" y="1047"/>
                  </a:cubicBezTo>
                  <a:cubicBezTo>
                    <a:pt x="123" y="1373"/>
                    <a:pt x="107" y="1706"/>
                    <a:pt x="29" y="2029"/>
                  </a:cubicBezTo>
                  <a:cubicBezTo>
                    <a:pt x="0" y="2152"/>
                    <a:pt x="93" y="2229"/>
                    <a:pt x="188" y="2229"/>
                  </a:cubicBezTo>
                  <a:cubicBezTo>
                    <a:pt x="251" y="2229"/>
                    <a:pt x="315" y="2194"/>
                    <a:pt x="342" y="2115"/>
                  </a:cubicBezTo>
                  <a:cubicBezTo>
                    <a:pt x="553" y="1514"/>
                    <a:pt x="717" y="810"/>
                    <a:pt x="749" y="172"/>
                  </a:cubicBezTo>
                  <a:cubicBezTo>
                    <a:pt x="754" y="61"/>
                    <a:pt x="654" y="1"/>
                    <a:pt x="558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1894;p44">
              <a:extLst>
                <a:ext uri="{FF2B5EF4-FFF2-40B4-BE49-F238E27FC236}">
                  <a16:creationId xmlns:a16="http://schemas.microsoft.com/office/drawing/2014/main" id="{6601B905-5808-4B8F-A501-AB4D74C232B8}"/>
                </a:ext>
              </a:extLst>
            </p:cNvPr>
            <p:cNvSpPr/>
            <p:nvPr/>
          </p:nvSpPr>
          <p:spPr>
            <a:xfrm>
              <a:off x="10621236" y="2311403"/>
              <a:ext cx="30930" cy="166609"/>
            </a:xfrm>
            <a:custGeom>
              <a:avLst/>
              <a:gdLst/>
              <a:ahLst/>
              <a:cxnLst/>
              <a:rect l="l" t="t" r="r" b="b"/>
              <a:pathLst>
                <a:path w="1428" h="7692" extrusionOk="0">
                  <a:moveTo>
                    <a:pt x="1302" y="1"/>
                  </a:moveTo>
                  <a:cubicBezTo>
                    <a:pt x="1251" y="1"/>
                    <a:pt x="1200" y="31"/>
                    <a:pt x="1190" y="96"/>
                  </a:cubicBezTo>
                  <a:cubicBezTo>
                    <a:pt x="806" y="2524"/>
                    <a:pt x="242" y="4983"/>
                    <a:pt x="17" y="7429"/>
                  </a:cubicBezTo>
                  <a:cubicBezTo>
                    <a:pt x="1" y="7603"/>
                    <a:pt x="140" y="7692"/>
                    <a:pt x="283" y="7692"/>
                  </a:cubicBezTo>
                  <a:cubicBezTo>
                    <a:pt x="426" y="7692"/>
                    <a:pt x="573" y="7603"/>
                    <a:pt x="569" y="7422"/>
                  </a:cubicBezTo>
                  <a:cubicBezTo>
                    <a:pt x="529" y="5018"/>
                    <a:pt x="1065" y="2499"/>
                    <a:pt x="1416" y="125"/>
                  </a:cubicBezTo>
                  <a:cubicBezTo>
                    <a:pt x="1427" y="45"/>
                    <a:pt x="1365" y="1"/>
                    <a:pt x="1302" y="1"/>
                  </a:cubicBezTo>
                  <a:close/>
                </a:path>
              </a:pathLst>
            </a:custGeom>
            <a:solidFill>
              <a:srgbClr val="1D1D1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p47"/>
          <p:cNvSpPr/>
          <p:nvPr/>
        </p:nvSpPr>
        <p:spPr>
          <a:xfrm>
            <a:off x="1282745" y="2260251"/>
            <a:ext cx="1398568" cy="1398568"/>
          </a:xfrm>
          <a:custGeom>
            <a:avLst/>
            <a:gdLst/>
            <a:ahLst/>
            <a:cxnLst/>
            <a:rect l="l" t="t" r="r" b="b"/>
            <a:pathLst>
              <a:path w="20424" h="20424" extrusionOk="0">
                <a:moveTo>
                  <a:pt x="10213" y="1"/>
                </a:moveTo>
                <a:cubicBezTo>
                  <a:pt x="4573" y="1"/>
                  <a:pt x="0" y="4573"/>
                  <a:pt x="0" y="10214"/>
                </a:cubicBezTo>
                <a:cubicBezTo>
                  <a:pt x="0" y="15851"/>
                  <a:pt x="4573" y="20424"/>
                  <a:pt x="10213" y="20424"/>
                </a:cubicBezTo>
                <a:cubicBezTo>
                  <a:pt x="15851" y="20424"/>
                  <a:pt x="20423" y="15851"/>
                  <a:pt x="20423" y="10214"/>
                </a:cubicBezTo>
                <a:cubicBezTo>
                  <a:pt x="20423" y="4573"/>
                  <a:pt x="15851" y="1"/>
                  <a:pt x="10213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4" name="Google Shape;1734;p47"/>
          <p:cNvSpPr/>
          <p:nvPr/>
        </p:nvSpPr>
        <p:spPr>
          <a:xfrm>
            <a:off x="3398383" y="2260251"/>
            <a:ext cx="1398773" cy="1398568"/>
          </a:xfrm>
          <a:custGeom>
            <a:avLst/>
            <a:gdLst/>
            <a:ahLst/>
            <a:cxnLst/>
            <a:rect l="l" t="t" r="r" b="b"/>
            <a:pathLst>
              <a:path w="20427" h="20424" extrusionOk="0">
                <a:moveTo>
                  <a:pt x="10214" y="1"/>
                </a:moveTo>
                <a:cubicBezTo>
                  <a:pt x="4573" y="1"/>
                  <a:pt x="0" y="4573"/>
                  <a:pt x="0" y="10214"/>
                </a:cubicBezTo>
                <a:cubicBezTo>
                  <a:pt x="0" y="15851"/>
                  <a:pt x="4573" y="20424"/>
                  <a:pt x="10214" y="20424"/>
                </a:cubicBezTo>
                <a:cubicBezTo>
                  <a:pt x="15854" y="20424"/>
                  <a:pt x="20427" y="15851"/>
                  <a:pt x="20427" y="10214"/>
                </a:cubicBezTo>
                <a:cubicBezTo>
                  <a:pt x="20427" y="4573"/>
                  <a:pt x="15854" y="1"/>
                  <a:pt x="10214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5" name="Google Shape;1735;p47"/>
          <p:cNvSpPr/>
          <p:nvPr/>
        </p:nvSpPr>
        <p:spPr>
          <a:xfrm>
            <a:off x="5328613" y="2260251"/>
            <a:ext cx="1398568" cy="1398568"/>
          </a:xfrm>
          <a:custGeom>
            <a:avLst/>
            <a:gdLst/>
            <a:ahLst/>
            <a:cxnLst/>
            <a:rect l="l" t="t" r="r" b="b"/>
            <a:pathLst>
              <a:path w="20424" h="20424" extrusionOk="0">
                <a:moveTo>
                  <a:pt x="10210" y="1"/>
                </a:moveTo>
                <a:cubicBezTo>
                  <a:pt x="4570" y="1"/>
                  <a:pt x="1" y="4573"/>
                  <a:pt x="1" y="10214"/>
                </a:cubicBezTo>
                <a:cubicBezTo>
                  <a:pt x="1" y="15851"/>
                  <a:pt x="4570" y="20424"/>
                  <a:pt x="10210" y="20424"/>
                </a:cubicBezTo>
                <a:cubicBezTo>
                  <a:pt x="15851" y="20424"/>
                  <a:pt x="20424" y="15851"/>
                  <a:pt x="20424" y="10214"/>
                </a:cubicBezTo>
                <a:cubicBezTo>
                  <a:pt x="20424" y="4573"/>
                  <a:pt x="15851" y="1"/>
                  <a:pt x="10210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6" name="Google Shape;1736;p47"/>
          <p:cNvSpPr/>
          <p:nvPr/>
        </p:nvSpPr>
        <p:spPr>
          <a:xfrm>
            <a:off x="7420365" y="2275474"/>
            <a:ext cx="1398568" cy="1398568"/>
          </a:xfrm>
          <a:custGeom>
            <a:avLst/>
            <a:gdLst/>
            <a:ahLst/>
            <a:cxnLst/>
            <a:rect l="l" t="t" r="r" b="b"/>
            <a:pathLst>
              <a:path w="20424" h="20424" extrusionOk="0">
                <a:moveTo>
                  <a:pt x="10214" y="1"/>
                </a:moveTo>
                <a:cubicBezTo>
                  <a:pt x="4573" y="1"/>
                  <a:pt x="1" y="4573"/>
                  <a:pt x="1" y="10214"/>
                </a:cubicBezTo>
                <a:cubicBezTo>
                  <a:pt x="1" y="15851"/>
                  <a:pt x="4573" y="20424"/>
                  <a:pt x="10214" y="20424"/>
                </a:cubicBezTo>
                <a:cubicBezTo>
                  <a:pt x="15851" y="20424"/>
                  <a:pt x="20424" y="15851"/>
                  <a:pt x="20424" y="10214"/>
                </a:cubicBezTo>
                <a:cubicBezTo>
                  <a:pt x="20424" y="4573"/>
                  <a:pt x="15851" y="1"/>
                  <a:pt x="10214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7" name="Google Shape;1737;p47"/>
          <p:cNvSpPr/>
          <p:nvPr/>
        </p:nvSpPr>
        <p:spPr>
          <a:xfrm>
            <a:off x="1395829" y="2373351"/>
            <a:ext cx="1172400" cy="1172400"/>
          </a:xfrm>
          <a:prstGeom prst="ellipse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8" name="Google Shape;1738;p47"/>
          <p:cNvSpPr/>
          <p:nvPr/>
        </p:nvSpPr>
        <p:spPr>
          <a:xfrm>
            <a:off x="3511569" y="2373351"/>
            <a:ext cx="1172400" cy="1172400"/>
          </a:xfrm>
          <a:prstGeom prst="ellipse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39" name="Google Shape;1739;p47"/>
          <p:cNvSpPr/>
          <p:nvPr/>
        </p:nvSpPr>
        <p:spPr>
          <a:xfrm>
            <a:off x="5441696" y="2373351"/>
            <a:ext cx="1172400" cy="1172400"/>
          </a:xfrm>
          <a:prstGeom prst="ellipse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40" name="Google Shape;1740;p47"/>
          <p:cNvSpPr/>
          <p:nvPr/>
        </p:nvSpPr>
        <p:spPr>
          <a:xfrm>
            <a:off x="7503267" y="2373351"/>
            <a:ext cx="1172400" cy="1172400"/>
          </a:xfrm>
          <a:prstGeom prst="ellipse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1745" name="Google Shape;1745;p47"/>
          <p:cNvCxnSpPr>
            <a:stCxn id="1737" idx="4"/>
          </p:cNvCxnSpPr>
          <p:nvPr/>
        </p:nvCxnSpPr>
        <p:spPr>
          <a:xfrm>
            <a:off x="1982029" y="3545751"/>
            <a:ext cx="0" cy="3976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46" name="Google Shape;1746;p47"/>
          <p:cNvCxnSpPr/>
          <p:nvPr/>
        </p:nvCxnSpPr>
        <p:spPr>
          <a:xfrm>
            <a:off x="4097769" y="3545751"/>
            <a:ext cx="0" cy="3976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47" name="Google Shape;1747;p47"/>
          <p:cNvCxnSpPr/>
          <p:nvPr/>
        </p:nvCxnSpPr>
        <p:spPr>
          <a:xfrm>
            <a:off x="6027881" y="3545751"/>
            <a:ext cx="0" cy="3976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1748" name="Google Shape;1748;p47"/>
          <p:cNvCxnSpPr/>
          <p:nvPr/>
        </p:nvCxnSpPr>
        <p:spPr>
          <a:xfrm>
            <a:off x="8066632" y="3545751"/>
            <a:ext cx="0" cy="3976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749" name="Google Shape;1749;p47"/>
          <p:cNvSpPr txBox="1"/>
          <p:nvPr/>
        </p:nvSpPr>
        <p:spPr>
          <a:xfrm>
            <a:off x="3157771" y="4338967"/>
            <a:ext cx="1718357" cy="98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id-ID" alt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Pengetahuan tentang bisnis secara umum</a:t>
            </a:r>
          </a:p>
        </p:txBody>
      </p:sp>
      <p:sp>
        <p:nvSpPr>
          <p:cNvPr id="1750" name="Google Shape;1750;p47"/>
          <p:cNvSpPr txBox="1"/>
          <p:nvPr/>
        </p:nvSpPr>
        <p:spPr>
          <a:xfrm>
            <a:off x="7149467" y="4338967"/>
            <a:ext cx="1880000" cy="98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id-ID" alt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Ahli berkomunikasi dan membina hubungan</a:t>
            </a:r>
          </a:p>
          <a:p>
            <a:pPr marL="16933" algn="ctr" defTabSz="1219170">
              <a:buClr>
                <a:srgbClr val="000000"/>
              </a:buClr>
            </a:pPr>
            <a:r>
              <a:rPr lang="en-US" sz="1467" kern="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 </a:t>
            </a:r>
            <a:endParaRPr sz="1467" kern="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751" name="Google Shape;1751;p47"/>
          <p:cNvSpPr txBox="1"/>
          <p:nvPr/>
        </p:nvSpPr>
        <p:spPr>
          <a:xfrm>
            <a:off x="729133" y="4219388"/>
            <a:ext cx="2163363" cy="109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id-ID" alt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Pengetahuan dan keahlian tentang teknik pengolahan data, teknologi komputer dan pemrograman komputer</a:t>
            </a:r>
          </a:p>
        </p:txBody>
      </p:sp>
      <p:sp>
        <p:nvSpPr>
          <p:cNvPr id="1752" name="Google Shape;1752;p47"/>
          <p:cNvSpPr txBox="1"/>
          <p:nvPr/>
        </p:nvSpPr>
        <p:spPr>
          <a:xfrm>
            <a:off x="5087896" y="4219388"/>
            <a:ext cx="1849800" cy="109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id-ID" alt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Ahli memecahkan masalah kompleks ke dalam masalah kecil</a:t>
            </a:r>
          </a:p>
          <a:p>
            <a:pPr marL="16933" algn="ctr" defTabSz="1219170">
              <a:buClr>
                <a:srgbClr val="000000"/>
              </a:buClr>
            </a:pPr>
            <a:endParaRPr sz="1467" kern="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sp>
        <p:nvSpPr>
          <p:cNvPr id="1757" name="Google Shape;175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id-ID" sz="3200" dirty="0"/>
              <a:t>Pengetahuan analisis sistem</a:t>
            </a:r>
            <a:endParaRPr sz="3200" dirty="0"/>
          </a:p>
        </p:txBody>
      </p:sp>
      <p:sp>
        <p:nvSpPr>
          <p:cNvPr id="27" name="Google Shape;1736;p47">
            <a:extLst>
              <a:ext uri="{FF2B5EF4-FFF2-40B4-BE49-F238E27FC236}">
                <a16:creationId xmlns:a16="http://schemas.microsoft.com/office/drawing/2014/main" id="{B92EBBF7-63D8-4E26-8D1F-AA001A84FA87}"/>
              </a:ext>
            </a:extLst>
          </p:cNvPr>
          <p:cNvSpPr/>
          <p:nvPr/>
        </p:nvSpPr>
        <p:spPr>
          <a:xfrm>
            <a:off x="9481951" y="2224395"/>
            <a:ext cx="1398568" cy="1398568"/>
          </a:xfrm>
          <a:custGeom>
            <a:avLst/>
            <a:gdLst/>
            <a:ahLst/>
            <a:cxnLst/>
            <a:rect l="l" t="t" r="r" b="b"/>
            <a:pathLst>
              <a:path w="20424" h="20424" extrusionOk="0">
                <a:moveTo>
                  <a:pt x="10214" y="1"/>
                </a:moveTo>
                <a:cubicBezTo>
                  <a:pt x="4573" y="1"/>
                  <a:pt x="1" y="4573"/>
                  <a:pt x="1" y="10214"/>
                </a:cubicBezTo>
                <a:cubicBezTo>
                  <a:pt x="1" y="15851"/>
                  <a:pt x="4573" y="20424"/>
                  <a:pt x="10214" y="20424"/>
                </a:cubicBezTo>
                <a:cubicBezTo>
                  <a:pt x="15851" y="20424"/>
                  <a:pt x="20424" y="15851"/>
                  <a:pt x="20424" y="10214"/>
                </a:cubicBezTo>
                <a:cubicBezTo>
                  <a:pt x="20424" y="4573"/>
                  <a:pt x="15851" y="1"/>
                  <a:pt x="10214" y="1"/>
                </a:cubicBezTo>
                <a:close/>
              </a:path>
            </a:pathLst>
          </a:custGeom>
          <a:solidFill>
            <a:srgbClr val="F7965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1740;p47">
            <a:extLst>
              <a:ext uri="{FF2B5EF4-FFF2-40B4-BE49-F238E27FC236}">
                <a16:creationId xmlns:a16="http://schemas.microsoft.com/office/drawing/2014/main" id="{B421D4D4-03B8-463F-8615-85F86E11EA51}"/>
              </a:ext>
            </a:extLst>
          </p:cNvPr>
          <p:cNvSpPr/>
          <p:nvPr/>
        </p:nvSpPr>
        <p:spPr>
          <a:xfrm>
            <a:off x="9595035" y="2337495"/>
            <a:ext cx="1172400" cy="1172400"/>
          </a:xfrm>
          <a:prstGeom prst="ellipse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0" name="Google Shape;1748;p47">
            <a:extLst>
              <a:ext uri="{FF2B5EF4-FFF2-40B4-BE49-F238E27FC236}">
                <a16:creationId xmlns:a16="http://schemas.microsoft.com/office/drawing/2014/main" id="{8BBACC9A-01A0-4BB7-98C3-D563C36E7E7E}"/>
              </a:ext>
            </a:extLst>
          </p:cNvPr>
          <p:cNvCxnSpPr/>
          <p:nvPr/>
        </p:nvCxnSpPr>
        <p:spPr>
          <a:xfrm>
            <a:off x="10158400" y="3509895"/>
            <a:ext cx="0" cy="397600"/>
          </a:xfrm>
          <a:prstGeom prst="straightConnector1">
            <a:avLst/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31" name="Google Shape;1750;p47">
            <a:extLst>
              <a:ext uri="{FF2B5EF4-FFF2-40B4-BE49-F238E27FC236}">
                <a16:creationId xmlns:a16="http://schemas.microsoft.com/office/drawing/2014/main" id="{FAC10E09-5173-44A8-9245-CB2C70039962}"/>
              </a:ext>
            </a:extLst>
          </p:cNvPr>
          <p:cNvSpPr txBox="1"/>
          <p:nvPr/>
        </p:nvSpPr>
        <p:spPr>
          <a:xfrm>
            <a:off x="9241235" y="4303111"/>
            <a:ext cx="2078200" cy="98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8467" rIns="0" bIns="0" anchor="t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id-ID" altLang="en-US" sz="14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Memahami metodologi pengembangan sistem informasi</a:t>
            </a:r>
          </a:p>
          <a:p>
            <a:pPr marL="16933" algn="ctr" defTabSz="1219170">
              <a:buClr>
                <a:srgbClr val="000000"/>
              </a:buClr>
            </a:pPr>
            <a:r>
              <a:rPr lang="en-US" sz="1467" kern="0" dirty="0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rPr>
              <a:t> </a:t>
            </a:r>
            <a:endParaRPr sz="1467" kern="0" dirty="0">
              <a:solidFill>
                <a:srgbClr val="434343"/>
              </a:solidFill>
              <a:latin typeface="Advent Pro Light"/>
              <a:ea typeface="Advent Pro Light"/>
              <a:cs typeface="Advent Pro Light"/>
              <a:sym typeface="Advent Pro Light"/>
            </a:endParaRPr>
          </a:p>
        </p:txBody>
      </p:sp>
      <p:grpSp>
        <p:nvGrpSpPr>
          <p:cNvPr id="32" name="Google Shape;8100;p67">
            <a:extLst>
              <a:ext uri="{FF2B5EF4-FFF2-40B4-BE49-F238E27FC236}">
                <a16:creationId xmlns:a16="http://schemas.microsoft.com/office/drawing/2014/main" id="{F9D07F86-0CFE-4CA8-B263-595FAF3C33FF}"/>
              </a:ext>
            </a:extLst>
          </p:cNvPr>
          <p:cNvGrpSpPr/>
          <p:nvPr/>
        </p:nvGrpSpPr>
        <p:grpSpPr>
          <a:xfrm>
            <a:off x="1673727" y="2630548"/>
            <a:ext cx="694543" cy="639166"/>
            <a:chOff x="-48237000" y="2342650"/>
            <a:chExt cx="256800" cy="300225"/>
          </a:xfrm>
        </p:grpSpPr>
        <p:sp>
          <p:nvSpPr>
            <p:cNvPr id="33" name="Google Shape;8101;p67">
              <a:extLst>
                <a:ext uri="{FF2B5EF4-FFF2-40B4-BE49-F238E27FC236}">
                  <a16:creationId xmlns:a16="http://schemas.microsoft.com/office/drawing/2014/main" id="{75954609-6FE2-494B-99CA-D868FEF0E993}"/>
                </a:ext>
              </a:extLst>
            </p:cNvPr>
            <p:cNvSpPr/>
            <p:nvPr/>
          </p:nvSpPr>
          <p:spPr>
            <a:xfrm>
              <a:off x="-48237000" y="2342650"/>
              <a:ext cx="256800" cy="300225"/>
            </a:xfrm>
            <a:custGeom>
              <a:avLst/>
              <a:gdLst/>
              <a:ahLst/>
              <a:cxnLst/>
              <a:rect l="l" t="t" r="r" b="b"/>
              <a:pathLst>
                <a:path w="10272" h="12009" extrusionOk="0">
                  <a:moveTo>
                    <a:pt x="4507" y="679"/>
                  </a:moveTo>
                  <a:cubicBezTo>
                    <a:pt x="4774" y="679"/>
                    <a:pt x="5048" y="706"/>
                    <a:pt x="5325" y="762"/>
                  </a:cubicBezTo>
                  <a:cubicBezTo>
                    <a:pt x="6774" y="1077"/>
                    <a:pt x="7940" y="2274"/>
                    <a:pt x="8255" y="3723"/>
                  </a:cubicBezTo>
                  <a:cubicBezTo>
                    <a:pt x="8381" y="4227"/>
                    <a:pt x="8381" y="4763"/>
                    <a:pt x="8318" y="5267"/>
                  </a:cubicBezTo>
                  <a:cubicBezTo>
                    <a:pt x="8318" y="5330"/>
                    <a:pt x="8318" y="5424"/>
                    <a:pt x="8350" y="5487"/>
                  </a:cubicBezTo>
                  <a:lnTo>
                    <a:pt x="9263" y="7220"/>
                  </a:lnTo>
                  <a:cubicBezTo>
                    <a:pt x="9389" y="7441"/>
                    <a:pt x="9232" y="7756"/>
                    <a:pt x="8980" y="7756"/>
                  </a:cubicBezTo>
                  <a:lnTo>
                    <a:pt x="8034" y="7756"/>
                  </a:lnTo>
                  <a:cubicBezTo>
                    <a:pt x="7845" y="7756"/>
                    <a:pt x="7688" y="7913"/>
                    <a:pt x="7688" y="8102"/>
                  </a:cubicBezTo>
                  <a:lnTo>
                    <a:pt x="7688" y="9867"/>
                  </a:lnTo>
                  <a:lnTo>
                    <a:pt x="5892" y="9867"/>
                  </a:lnTo>
                  <a:cubicBezTo>
                    <a:pt x="5703" y="9867"/>
                    <a:pt x="5546" y="10024"/>
                    <a:pt x="5546" y="10213"/>
                  </a:cubicBezTo>
                  <a:lnTo>
                    <a:pt x="5546" y="11284"/>
                  </a:lnTo>
                  <a:lnTo>
                    <a:pt x="2049" y="11284"/>
                  </a:lnTo>
                  <a:lnTo>
                    <a:pt x="2049" y="7693"/>
                  </a:lnTo>
                  <a:cubicBezTo>
                    <a:pt x="2049" y="7598"/>
                    <a:pt x="2017" y="7504"/>
                    <a:pt x="1923" y="7441"/>
                  </a:cubicBezTo>
                  <a:cubicBezTo>
                    <a:pt x="1103" y="6685"/>
                    <a:pt x="631" y="5645"/>
                    <a:pt x="631" y="4542"/>
                  </a:cubicBezTo>
                  <a:cubicBezTo>
                    <a:pt x="631" y="2387"/>
                    <a:pt x="2372" y="679"/>
                    <a:pt x="4507" y="679"/>
                  </a:cubicBezTo>
                  <a:close/>
                  <a:moveTo>
                    <a:pt x="4570" y="0"/>
                  </a:moveTo>
                  <a:cubicBezTo>
                    <a:pt x="2059" y="0"/>
                    <a:pt x="1" y="1999"/>
                    <a:pt x="1" y="4542"/>
                  </a:cubicBezTo>
                  <a:cubicBezTo>
                    <a:pt x="1" y="5802"/>
                    <a:pt x="505" y="7000"/>
                    <a:pt x="1418" y="7850"/>
                  </a:cubicBezTo>
                  <a:lnTo>
                    <a:pt x="1418" y="11631"/>
                  </a:lnTo>
                  <a:cubicBezTo>
                    <a:pt x="1418" y="11851"/>
                    <a:pt x="1576" y="12009"/>
                    <a:pt x="1765" y="12009"/>
                  </a:cubicBezTo>
                  <a:lnTo>
                    <a:pt x="5987" y="12009"/>
                  </a:lnTo>
                  <a:cubicBezTo>
                    <a:pt x="6176" y="12009"/>
                    <a:pt x="6333" y="11851"/>
                    <a:pt x="6333" y="11631"/>
                  </a:cubicBezTo>
                  <a:lnTo>
                    <a:pt x="6333" y="10591"/>
                  </a:lnTo>
                  <a:lnTo>
                    <a:pt x="8097" y="10591"/>
                  </a:lnTo>
                  <a:cubicBezTo>
                    <a:pt x="8287" y="10591"/>
                    <a:pt x="8444" y="10434"/>
                    <a:pt x="8444" y="10213"/>
                  </a:cubicBezTo>
                  <a:lnTo>
                    <a:pt x="8444" y="8449"/>
                  </a:lnTo>
                  <a:lnTo>
                    <a:pt x="9043" y="8449"/>
                  </a:lnTo>
                  <a:cubicBezTo>
                    <a:pt x="9799" y="8417"/>
                    <a:pt x="10271" y="7598"/>
                    <a:pt x="9925" y="6874"/>
                  </a:cubicBezTo>
                  <a:lnTo>
                    <a:pt x="9043" y="5267"/>
                  </a:lnTo>
                  <a:cubicBezTo>
                    <a:pt x="9137" y="4700"/>
                    <a:pt x="9137" y="4164"/>
                    <a:pt x="9011" y="3597"/>
                  </a:cubicBezTo>
                  <a:cubicBezTo>
                    <a:pt x="8665" y="1864"/>
                    <a:pt x="7247" y="510"/>
                    <a:pt x="5546" y="100"/>
                  </a:cubicBezTo>
                  <a:cubicBezTo>
                    <a:pt x="5215" y="33"/>
                    <a:pt x="4889" y="0"/>
                    <a:pt x="45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02;p67">
              <a:extLst>
                <a:ext uri="{FF2B5EF4-FFF2-40B4-BE49-F238E27FC236}">
                  <a16:creationId xmlns:a16="http://schemas.microsoft.com/office/drawing/2014/main" id="{C13300D1-74C1-4E72-A843-EC26888A01CD}"/>
                </a:ext>
              </a:extLst>
            </p:cNvPr>
            <p:cNvSpPr/>
            <p:nvPr/>
          </p:nvSpPr>
          <p:spPr>
            <a:xfrm>
              <a:off x="-48195250" y="2377425"/>
              <a:ext cx="144150" cy="140225"/>
            </a:xfrm>
            <a:custGeom>
              <a:avLst/>
              <a:gdLst/>
              <a:ahLst/>
              <a:cxnLst/>
              <a:rect l="l" t="t" r="r" b="b"/>
              <a:pathLst>
                <a:path w="5766" h="5609" extrusionOk="0">
                  <a:moveTo>
                    <a:pt x="3214" y="757"/>
                  </a:moveTo>
                  <a:lnTo>
                    <a:pt x="3214" y="883"/>
                  </a:lnTo>
                  <a:cubicBezTo>
                    <a:pt x="3214" y="1040"/>
                    <a:pt x="3277" y="1135"/>
                    <a:pt x="3435" y="1198"/>
                  </a:cubicBezTo>
                  <a:cubicBezTo>
                    <a:pt x="3624" y="1261"/>
                    <a:pt x="3844" y="1387"/>
                    <a:pt x="4002" y="1513"/>
                  </a:cubicBezTo>
                  <a:cubicBezTo>
                    <a:pt x="4061" y="1553"/>
                    <a:pt x="4146" y="1593"/>
                    <a:pt x="4233" y="1593"/>
                  </a:cubicBezTo>
                  <a:cubicBezTo>
                    <a:pt x="4283" y="1593"/>
                    <a:pt x="4333" y="1579"/>
                    <a:pt x="4380" y="1545"/>
                  </a:cubicBezTo>
                  <a:lnTo>
                    <a:pt x="4506" y="1482"/>
                  </a:lnTo>
                  <a:lnTo>
                    <a:pt x="4852" y="2049"/>
                  </a:lnTo>
                  <a:lnTo>
                    <a:pt x="4726" y="2143"/>
                  </a:lnTo>
                  <a:cubicBezTo>
                    <a:pt x="4632" y="2206"/>
                    <a:pt x="4537" y="2364"/>
                    <a:pt x="4569" y="2490"/>
                  </a:cubicBezTo>
                  <a:cubicBezTo>
                    <a:pt x="4632" y="2710"/>
                    <a:pt x="4632" y="2899"/>
                    <a:pt x="4569" y="3120"/>
                  </a:cubicBezTo>
                  <a:cubicBezTo>
                    <a:pt x="4537" y="3277"/>
                    <a:pt x="4632" y="3403"/>
                    <a:pt x="4726" y="3466"/>
                  </a:cubicBezTo>
                  <a:lnTo>
                    <a:pt x="4852" y="3561"/>
                  </a:lnTo>
                  <a:lnTo>
                    <a:pt x="4506" y="4159"/>
                  </a:lnTo>
                  <a:lnTo>
                    <a:pt x="4380" y="4065"/>
                  </a:lnTo>
                  <a:cubicBezTo>
                    <a:pt x="4323" y="4037"/>
                    <a:pt x="4260" y="4021"/>
                    <a:pt x="4199" y="4021"/>
                  </a:cubicBezTo>
                  <a:cubicBezTo>
                    <a:pt x="4125" y="4021"/>
                    <a:pt x="4054" y="4044"/>
                    <a:pt x="4002" y="4096"/>
                  </a:cubicBezTo>
                  <a:cubicBezTo>
                    <a:pt x="3844" y="4254"/>
                    <a:pt x="3624" y="4348"/>
                    <a:pt x="3435" y="4411"/>
                  </a:cubicBezTo>
                  <a:cubicBezTo>
                    <a:pt x="3277" y="4475"/>
                    <a:pt x="3214" y="4632"/>
                    <a:pt x="3214" y="4727"/>
                  </a:cubicBezTo>
                  <a:lnTo>
                    <a:pt x="3214" y="4853"/>
                  </a:lnTo>
                  <a:lnTo>
                    <a:pt x="2489" y="4853"/>
                  </a:lnTo>
                  <a:lnTo>
                    <a:pt x="2489" y="4727"/>
                  </a:lnTo>
                  <a:cubicBezTo>
                    <a:pt x="2489" y="4569"/>
                    <a:pt x="2426" y="4475"/>
                    <a:pt x="2269" y="4411"/>
                  </a:cubicBezTo>
                  <a:cubicBezTo>
                    <a:pt x="2048" y="4348"/>
                    <a:pt x="1859" y="4222"/>
                    <a:pt x="1702" y="4096"/>
                  </a:cubicBezTo>
                  <a:cubicBezTo>
                    <a:pt x="1622" y="4057"/>
                    <a:pt x="1530" y="4017"/>
                    <a:pt x="1449" y="4017"/>
                  </a:cubicBezTo>
                  <a:cubicBezTo>
                    <a:pt x="1402" y="4017"/>
                    <a:pt x="1358" y="4030"/>
                    <a:pt x="1324" y="4065"/>
                  </a:cubicBezTo>
                  <a:lnTo>
                    <a:pt x="1198" y="4159"/>
                  </a:lnTo>
                  <a:lnTo>
                    <a:pt x="851" y="3561"/>
                  </a:lnTo>
                  <a:lnTo>
                    <a:pt x="946" y="3466"/>
                  </a:lnTo>
                  <a:cubicBezTo>
                    <a:pt x="1072" y="3403"/>
                    <a:pt x="1166" y="3246"/>
                    <a:pt x="1103" y="3120"/>
                  </a:cubicBezTo>
                  <a:cubicBezTo>
                    <a:pt x="1072" y="2899"/>
                    <a:pt x="1072" y="2710"/>
                    <a:pt x="1103" y="2490"/>
                  </a:cubicBezTo>
                  <a:cubicBezTo>
                    <a:pt x="1166" y="2332"/>
                    <a:pt x="1072" y="2206"/>
                    <a:pt x="946" y="2143"/>
                  </a:cubicBezTo>
                  <a:lnTo>
                    <a:pt x="851" y="2049"/>
                  </a:lnTo>
                  <a:lnTo>
                    <a:pt x="1198" y="1482"/>
                  </a:lnTo>
                  <a:lnTo>
                    <a:pt x="1324" y="1545"/>
                  </a:lnTo>
                  <a:cubicBezTo>
                    <a:pt x="1366" y="1573"/>
                    <a:pt x="1421" y="1588"/>
                    <a:pt x="1481" y="1588"/>
                  </a:cubicBezTo>
                  <a:cubicBezTo>
                    <a:pt x="1553" y="1588"/>
                    <a:pt x="1632" y="1565"/>
                    <a:pt x="1702" y="1513"/>
                  </a:cubicBezTo>
                  <a:cubicBezTo>
                    <a:pt x="1859" y="1356"/>
                    <a:pt x="2048" y="1261"/>
                    <a:pt x="2269" y="1198"/>
                  </a:cubicBezTo>
                  <a:cubicBezTo>
                    <a:pt x="2426" y="1135"/>
                    <a:pt x="2489" y="977"/>
                    <a:pt x="2489" y="883"/>
                  </a:cubicBezTo>
                  <a:lnTo>
                    <a:pt x="2489" y="757"/>
                  </a:lnTo>
                  <a:close/>
                  <a:moveTo>
                    <a:pt x="2174" y="1"/>
                  </a:moveTo>
                  <a:cubicBezTo>
                    <a:pt x="1985" y="1"/>
                    <a:pt x="1828" y="158"/>
                    <a:pt x="1828" y="379"/>
                  </a:cubicBezTo>
                  <a:lnTo>
                    <a:pt x="1828" y="599"/>
                  </a:lnTo>
                  <a:cubicBezTo>
                    <a:pt x="1702" y="631"/>
                    <a:pt x="1576" y="725"/>
                    <a:pt x="1513" y="788"/>
                  </a:cubicBezTo>
                  <a:lnTo>
                    <a:pt x="1324" y="694"/>
                  </a:lnTo>
                  <a:cubicBezTo>
                    <a:pt x="1265" y="658"/>
                    <a:pt x="1192" y="641"/>
                    <a:pt x="1122" y="641"/>
                  </a:cubicBezTo>
                  <a:cubicBezTo>
                    <a:pt x="1004" y="641"/>
                    <a:pt x="890" y="690"/>
                    <a:pt x="851" y="788"/>
                  </a:cubicBezTo>
                  <a:lnTo>
                    <a:pt x="126" y="2017"/>
                  </a:lnTo>
                  <a:cubicBezTo>
                    <a:pt x="63" y="2175"/>
                    <a:pt x="95" y="2427"/>
                    <a:pt x="253" y="2490"/>
                  </a:cubicBezTo>
                  <a:lnTo>
                    <a:pt x="442" y="2616"/>
                  </a:lnTo>
                  <a:lnTo>
                    <a:pt x="442" y="2994"/>
                  </a:lnTo>
                  <a:lnTo>
                    <a:pt x="253" y="3120"/>
                  </a:lnTo>
                  <a:cubicBezTo>
                    <a:pt x="95" y="3214"/>
                    <a:pt x="0" y="3435"/>
                    <a:pt x="126" y="3592"/>
                  </a:cubicBezTo>
                  <a:lnTo>
                    <a:pt x="851" y="4821"/>
                  </a:lnTo>
                  <a:cubicBezTo>
                    <a:pt x="894" y="4928"/>
                    <a:pt x="1024" y="4991"/>
                    <a:pt x="1152" y="4991"/>
                  </a:cubicBezTo>
                  <a:cubicBezTo>
                    <a:pt x="1213" y="4991"/>
                    <a:pt x="1273" y="4977"/>
                    <a:pt x="1324" y="4947"/>
                  </a:cubicBezTo>
                  <a:lnTo>
                    <a:pt x="1513" y="4821"/>
                  </a:lnTo>
                  <a:cubicBezTo>
                    <a:pt x="1639" y="4884"/>
                    <a:pt x="1733" y="4979"/>
                    <a:pt x="1828" y="5010"/>
                  </a:cubicBezTo>
                  <a:lnTo>
                    <a:pt x="1828" y="5262"/>
                  </a:lnTo>
                  <a:cubicBezTo>
                    <a:pt x="1828" y="5451"/>
                    <a:pt x="1985" y="5609"/>
                    <a:pt x="2174" y="5609"/>
                  </a:cubicBezTo>
                  <a:lnTo>
                    <a:pt x="3592" y="5609"/>
                  </a:lnTo>
                  <a:cubicBezTo>
                    <a:pt x="3781" y="5609"/>
                    <a:pt x="3939" y="5451"/>
                    <a:pt x="3939" y="5262"/>
                  </a:cubicBezTo>
                  <a:lnTo>
                    <a:pt x="3939" y="5010"/>
                  </a:lnTo>
                  <a:cubicBezTo>
                    <a:pt x="4065" y="4979"/>
                    <a:pt x="4191" y="4884"/>
                    <a:pt x="4254" y="4821"/>
                  </a:cubicBezTo>
                  <a:lnTo>
                    <a:pt x="4474" y="4947"/>
                  </a:lnTo>
                  <a:cubicBezTo>
                    <a:pt x="4524" y="4967"/>
                    <a:pt x="4580" y="4978"/>
                    <a:pt x="4637" y="4978"/>
                  </a:cubicBezTo>
                  <a:cubicBezTo>
                    <a:pt x="4759" y="4978"/>
                    <a:pt x="4882" y="4929"/>
                    <a:pt x="4947" y="4821"/>
                  </a:cubicBezTo>
                  <a:lnTo>
                    <a:pt x="5640" y="3592"/>
                  </a:lnTo>
                  <a:cubicBezTo>
                    <a:pt x="5734" y="3435"/>
                    <a:pt x="5671" y="3214"/>
                    <a:pt x="5514" y="3120"/>
                  </a:cubicBezTo>
                  <a:lnTo>
                    <a:pt x="5325" y="2994"/>
                  </a:lnTo>
                  <a:lnTo>
                    <a:pt x="5325" y="2616"/>
                  </a:lnTo>
                  <a:lnTo>
                    <a:pt x="5514" y="2490"/>
                  </a:lnTo>
                  <a:cubicBezTo>
                    <a:pt x="5671" y="2427"/>
                    <a:pt x="5766" y="2206"/>
                    <a:pt x="5640" y="2017"/>
                  </a:cubicBezTo>
                  <a:lnTo>
                    <a:pt x="4947" y="788"/>
                  </a:lnTo>
                  <a:cubicBezTo>
                    <a:pt x="4887" y="689"/>
                    <a:pt x="4777" y="627"/>
                    <a:pt x="4664" y="627"/>
                  </a:cubicBezTo>
                  <a:cubicBezTo>
                    <a:pt x="4598" y="627"/>
                    <a:pt x="4532" y="648"/>
                    <a:pt x="4474" y="694"/>
                  </a:cubicBezTo>
                  <a:lnTo>
                    <a:pt x="4254" y="788"/>
                  </a:lnTo>
                  <a:cubicBezTo>
                    <a:pt x="4159" y="725"/>
                    <a:pt x="4033" y="631"/>
                    <a:pt x="3939" y="599"/>
                  </a:cubicBezTo>
                  <a:lnTo>
                    <a:pt x="3939" y="379"/>
                  </a:lnTo>
                  <a:cubicBezTo>
                    <a:pt x="3939" y="158"/>
                    <a:pt x="3781" y="1"/>
                    <a:pt x="35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03;p67">
              <a:extLst>
                <a:ext uri="{FF2B5EF4-FFF2-40B4-BE49-F238E27FC236}">
                  <a16:creationId xmlns:a16="http://schemas.microsoft.com/office/drawing/2014/main" id="{05446A09-A0AA-41B3-98D2-615F990E0D42}"/>
                </a:ext>
              </a:extLst>
            </p:cNvPr>
            <p:cNvSpPr/>
            <p:nvPr/>
          </p:nvSpPr>
          <p:spPr>
            <a:xfrm>
              <a:off x="-48150350" y="2422325"/>
              <a:ext cx="52775" cy="52800"/>
            </a:xfrm>
            <a:custGeom>
              <a:avLst/>
              <a:gdLst/>
              <a:ahLst/>
              <a:cxnLst/>
              <a:rect l="l" t="t" r="r" b="b"/>
              <a:pathLst>
                <a:path w="2111" h="2112" extrusionOk="0">
                  <a:moveTo>
                    <a:pt x="1040" y="662"/>
                  </a:moveTo>
                  <a:cubicBezTo>
                    <a:pt x="1260" y="662"/>
                    <a:pt x="1418" y="820"/>
                    <a:pt x="1418" y="1009"/>
                  </a:cubicBezTo>
                  <a:cubicBezTo>
                    <a:pt x="1418" y="1198"/>
                    <a:pt x="1260" y="1355"/>
                    <a:pt x="1040" y="1355"/>
                  </a:cubicBezTo>
                  <a:cubicBezTo>
                    <a:pt x="851" y="1355"/>
                    <a:pt x="693" y="1198"/>
                    <a:pt x="693" y="1009"/>
                  </a:cubicBezTo>
                  <a:cubicBezTo>
                    <a:pt x="693" y="820"/>
                    <a:pt x="851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639"/>
                    <a:pt x="473" y="2111"/>
                    <a:pt x="1040" y="2111"/>
                  </a:cubicBezTo>
                  <a:cubicBezTo>
                    <a:pt x="1639" y="2111"/>
                    <a:pt x="2111" y="1639"/>
                    <a:pt x="2111" y="1040"/>
                  </a:cubicBezTo>
                  <a:cubicBezTo>
                    <a:pt x="2111" y="473"/>
                    <a:pt x="163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" name="Google Shape;8120;p67">
            <a:extLst>
              <a:ext uri="{FF2B5EF4-FFF2-40B4-BE49-F238E27FC236}">
                <a16:creationId xmlns:a16="http://schemas.microsoft.com/office/drawing/2014/main" id="{53FE3FAD-F0B2-4C3F-A89C-D24D850AC3BA}"/>
              </a:ext>
            </a:extLst>
          </p:cNvPr>
          <p:cNvGrpSpPr/>
          <p:nvPr/>
        </p:nvGrpSpPr>
        <p:grpSpPr>
          <a:xfrm>
            <a:off x="3805896" y="2688297"/>
            <a:ext cx="588304" cy="572922"/>
            <a:chOff x="-49786250" y="2316650"/>
            <a:chExt cx="300900" cy="299450"/>
          </a:xfrm>
        </p:grpSpPr>
        <p:sp>
          <p:nvSpPr>
            <p:cNvPr id="37" name="Google Shape;8121;p67">
              <a:extLst>
                <a:ext uri="{FF2B5EF4-FFF2-40B4-BE49-F238E27FC236}">
                  <a16:creationId xmlns:a16="http://schemas.microsoft.com/office/drawing/2014/main" id="{435871AB-BD61-41DF-B5F1-F422AC2C7AD6}"/>
                </a:ext>
              </a:extLst>
            </p:cNvPr>
            <p:cNvSpPr/>
            <p:nvPr/>
          </p:nvSpPr>
          <p:spPr>
            <a:xfrm>
              <a:off x="-49746875" y="2316650"/>
              <a:ext cx="217400" cy="299450"/>
            </a:xfrm>
            <a:custGeom>
              <a:avLst/>
              <a:gdLst/>
              <a:ahLst/>
              <a:cxnLst/>
              <a:rect l="l" t="t" r="r" b="b"/>
              <a:pathLst>
                <a:path w="8696" h="11978" extrusionOk="0">
                  <a:moveTo>
                    <a:pt x="4411" y="3944"/>
                  </a:moveTo>
                  <a:lnTo>
                    <a:pt x="5010" y="5110"/>
                  </a:lnTo>
                  <a:cubicBezTo>
                    <a:pt x="4837" y="5188"/>
                    <a:pt x="4640" y="5228"/>
                    <a:pt x="4439" y="5228"/>
                  </a:cubicBezTo>
                  <a:cubicBezTo>
                    <a:pt x="4238" y="5228"/>
                    <a:pt x="4033" y="5188"/>
                    <a:pt x="3844" y="5110"/>
                  </a:cubicBezTo>
                  <a:lnTo>
                    <a:pt x="4411" y="3944"/>
                  </a:lnTo>
                  <a:close/>
                  <a:moveTo>
                    <a:pt x="5136" y="5834"/>
                  </a:moveTo>
                  <a:lnTo>
                    <a:pt x="5136" y="8418"/>
                  </a:lnTo>
                  <a:lnTo>
                    <a:pt x="3718" y="8418"/>
                  </a:lnTo>
                  <a:lnTo>
                    <a:pt x="3718" y="5834"/>
                  </a:lnTo>
                  <a:cubicBezTo>
                    <a:pt x="3939" y="5897"/>
                    <a:pt x="4191" y="5960"/>
                    <a:pt x="4411" y="5960"/>
                  </a:cubicBezTo>
                  <a:cubicBezTo>
                    <a:pt x="4663" y="5960"/>
                    <a:pt x="4884" y="5897"/>
                    <a:pt x="5136" y="5834"/>
                  </a:cubicBezTo>
                  <a:close/>
                  <a:moveTo>
                    <a:pt x="4390" y="657"/>
                  </a:moveTo>
                  <a:cubicBezTo>
                    <a:pt x="5196" y="657"/>
                    <a:pt x="5982" y="942"/>
                    <a:pt x="6617" y="1455"/>
                  </a:cubicBezTo>
                  <a:cubicBezTo>
                    <a:pt x="7467" y="2117"/>
                    <a:pt x="7940" y="3156"/>
                    <a:pt x="7940" y="4196"/>
                  </a:cubicBezTo>
                  <a:cubicBezTo>
                    <a:pt x="7940" y="5078"/>
                    <a:pt x="7625" y="5897"/>
                    <a:pt x="7058" y="6527"/>
                  </a:cubicBezTo>
                  <a:cubicBezTo>
                    <a:pt x="6585" y="7095"/>
                    <a:pt x="6270" y="7756"/>
                    <a:pt x="6207" y="8418"/>
                  </a:cubicBezTo>
                  <a:lnTo>
                    <a:pt x="5829" y="8418"/>
                  </a:lnTo>
                  <a:lnTo>
                    <a:pt x="5829" y="5267"/>
                  </a:lnTo>
                  <a:cubicBezTo>
                    <a:pt x="5829" y="5236"/>
                    <a:pt x="5829" y="5141"/>
                    <a:pt x="5798" y="5110"/>
                  </a:cubicBezTo>
                  <a:lnTo>
                    <a:pt x="4726" y="2999"/>
                  </a:lnTo>
                  <a:cubicBezTo>
                    <a:pt x="4663" y="2873"/>
                    <a:pt x="4537" y="2778"/>
                    <a:pt x="4411" y="2778"/>
                  </a:cubicBezTo>
                  <a:cubicBezTo>
                    <a:pt x="4317" y="2778"/>
                    <a:pt x="4191" y="2873"/>
                    <a:pt x="4096" y="2999"/>
                  </a:cubicBezTo>
                  <a:lnTo>
                    <a:pt x="3057" y="5110"/>
                  </a:lnTo>
                  <a:cubicBezTo>
                    <a:pt x="2994" y="5141"/>
                    <a:pt x="2994" y="5236"/>
                    <a:pt x="2994" y="5267"/>
                  </a:cubicBezTo>
                  <a:lnTo>
                    <a:pt x="2994" y="8418"/>
                  </a:lnTo>
                  <a:lnTo>
                    <a:pt x="2647" y="8418"/>
                  </a:lnTo>
                  <a:cubicBezTo>
                    <a:pt x="2584" y="7756"/>
                    <a:pt x="2301" y="7095"/>
                    <a:pt x="1796" y="6527"/>
                  </a:cubicBezTo>
                  <a:cubicBezTo>
                    <a:pt x="1040" y="5708"/>
                    <a:pt x="757" y="4574"/>
                    <a:pt x="1009" y="3408"/>
                  </a:cubicBezTo>
                  <a:cubicBezTo>
                    <a:pt x="1261" y="2085"/>
                    <a:pt x="2332" y="1014"/>
                    <a:pt x="3687" y="731"/>
                  </a:cubicBezTo>
                  <a:cubicBezTo>
                    <a:pt x="3921" y="681"/>
                    <a:pt x="4156" y="657"/>
                    <a:pt x="4390" y="657"/>
                  </a:cubicBezTo>
                  <a:close/>
                  <a:moveTo>
                    <a:pt x="6207" y="9142"/>
                  </a:moveTo>
                  <a:lnTo>
                    <a:pt x="6207" y="9489"/>
                  </a:lnTo>
                  <a:cubicBezTo>
                    <a:pt x="6207" y="9678"/>
                    <a:pt x="6050" y="9835"/>
                    <a:pt x="5829" y="9835"/>
                  </a:cubicBezTo>
                  <a:lnTo>
                    <a:pt x="3057" y="9835"/>
                  </a:lnTo>
                  <a:cubicBezTo>
                    <a:pt x="2836" y="9835"/>
                    <a:pt x="2679" y="9678"/>
                    <a:pt x="2679" y="9489"/>
                  </a:cubicBezTo>
                  <a:lnTo>
                    <a:pt x="2679" y="9142"/>
                  </a:lnTo>
                  <a:close/>
                  <a:moveTo>
                    <a:pt x="5483" y="10529"/>
                  </a:moveTo>
                  <a:lnTo>
                    <a:pt x="5483" y="10907"/>
                  </a:lnTo>
                  <a:cubicBezTo>
                    <a:pt x="5483" y="11096"/>
                    <a:pt x="5325" y="11253"/>
                    <a:pt x="5136" y="11253"/>
                  </a:cubicBezTo>
                  <a:lnTo>
                    <a:pt x="3718" y="11253"/>
                  </a:lnTo>
                  <a:cubicBezTo>
                    <a:pt x="3529" y="11253"/>
                    <a:pt x="3372" y="11096"/>
                    <a:pt x="3372" y="10907"/>
                  </a:cubicBezTo>
                  <a:lnTo>
                    <a:pt x="3372" y="10529"/>
                  </a:lnTo>
                  <a:close/>
                  <a:moveTo>
                    <a:pt x="4318" y="0"/>
                  </a:moveTo>
                  <a:cubicBezTo>
                    <a:pt x="4056" y="0"/>
                    <a:pt x="3792" y="23"/>
                    <a:pt x="3529" y="69"/>
                  </a:cubicBezTo>
                  <a:cubicBezTo>
                    <a:pt x="1954" y="384"/>
                    <a:pt x="631" y="1707"/>
                    <a:pt x="284" y="3314"/>
                  </a:cubicBezTo>
                  <a:cubicBezTo>
                    <a:pt x="1" y="4637"/>
                    <a:pt x="379" y="6023"/>
                    <a:pt x="1261" y="7000"/>
                  </a:cubicBezTo>
                  <a:cubicBezTo>
                    <a:pt x="1702" y="7536"/>
                    <a:pt x="1986" y="8166"/>
                    <a:pt x="1986" y="8796"/>
                  </a:cubicBezTo>
                  <a:lnTo>
                    <a:pt x="1986" y="9489"/>
                  </a:lnTo>
                  <a:cubicBezTo>
                    <a:pt x="1986" y="9961"/>
                    <a:pt x="2269" y="10371"/>
                    <a:pt x="2679" y="10466"/>
                  </a:cubicBezTo>
                  <a:lnTo>
                    <a:pt x="2679" y="10907"/>
                  </a:lnTo>
                  <a:cubicBezTo>
                    <a:pt x="2679" y="11505"/>
                    <a:pt x="3151" y="11978"/>
                    <a:pt x="3750" y="11978"/>
                  </a:cubicBezTo>
                  <a:lnTo>
                    <a:pt x="5168" y="11978"/>
                  </a:lnTo>
                  <a:cubicBezTo>
                    <a:pt x="5766" y="11978"/>
                    <a:pt x="6239" y="11505"/>
                    <a:pt x="6239" y="10907"/>
                  </a:cubicBezTo>
                  <a:lnTo>
                    <a:pt x="6239" y="10466"/>
                  </a:lnTo>
                  <a:cubicBezTo>
                    <a:pt x="6617" y="10308"/>
                    <a:pt x="6963" y="9930"/>
                    <a:pt x="6963" y="9489"/>
                  </a:cubicBezTo>
                  <a:lnTo>
                    <a:pt x="6963" y="8796"/>
                  </a:lnTo>
                  <a:cubicBezTo>
                    <a:pt x="6963" y="8166"/>
                    <a:pt x="7184" y="7536"/>
                    <a:pt x="7656" y="6969"/>
                  </a:cubicBezTo>
                  <a:cubicBezTo>
                    <a:pt x="8318" y="6212"/>
                    <a:pt x="8696" y="5236"/>
                    <a:pt x="8696" y="4228"/>
                  </a:cubicBezTo>
                  <a:cubicBezTo>
                    <a:pt x="8633" y="2967"/>
                    <a:pt x="8097" y="1739"/>
                    <a:pt x="7058" y="951"/>
                  </a:cubicBezTo>
                  <a:cubicBezTo>
                    <a:pt x="6285" y="328"/>
                    <a:pt x="5314" y="0"/>
                    <a:pt x="43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22;p67">
              <a:extLst>
                <a:ext uri="{FF2B5EF4-FFF2-40B4-BE49-F238E27FC236}">
                  <a16:creationId xmlns:a16="http://schemas.microsoft.com/office/drawing/2014/main" id="{946C4CD8-07FB-4DED-AE73-C500A1FF4828}"/>
                </a:ext>
              </a:extLst>
            </p:cNvPr>
            <p:cNvSpPr/>
            <p:nvPr/>
          </p:nvSpPr>
          <p:spPr>
            <a:xfrm>
              <a:off x="-49786250" y="2422325"/>
              <a:ext cx="36250" cy="17350"/>
            </a:xfrm>
            <a:custGeom>
              <a:avLst/>
              <a:gdLst/>
              <a:ahLst/>
              <a:cxnLst/>
              <a:rect l="l" t="t" r="r" b="b"/>
              <a:pathLst>
                <a:path w="1450" h="694" extrusionOk="0">
                  <a:moveTo>
                    <a:pt x="379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79" y="694"/>
                  </a:cubicBezTo>
                  <a:lnTo>
                    <a:pt x="1072" y="694"/>
                  </a:lnTo>
                  <a:cubicBezTo>
                    <a:pt x="1261" y="694"/>
                    <a:pt x="1418" y="536"/>
                    <a:pt x="1418" y="347"/>
                  </a:cubicBezTo>
                  <a:cubicBezTo>
                    <a:pt x="1450" y="127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23;p67">
              <a:extLst>
                <a:ext uri="{FF2B5EF4-FFF2-40B4-BE49-F238E27FC236}">
                  <a16:creationId xmlns:a16="http://schemas.microsoft.com/office/drawing/2014/main" id="{10FF1FDC-499C-4BF0-B6BF-683A1638ADF0}"/>
                </a:ext>
              </a:extLst>
            </p:cNvPr>
            <p:cNvSpPr/>
            <p:nvPr/>
          </p:nvSpPr>
          <p:spPr>
            <a:xfrm>
              <a:off x="-49783900" y="2362475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391" y="0"/>
                  </a:moveTo>
                  <a:cubicBezTo>
                    <a:pt x="300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4"/>
                  </a:lnTo>
                  <a:cubicBezTo>
                    <a:pt x="694" y="1182"/>
                    <a:pt x="781" y="1205"/>
                    <a:pt x="871" y="1205"/>
                  </a:cubicBezTo>
                  <a:cubicBezTo>
                    <a:pt x="962" y="1205"/>
                    <a:pt x="1056" y="1182"/>
                    <a:pt x="1135" y="1134"/>
                  </a:cubicBezTo>
                  <a:cubicBezTo>
                    <a:pt x="1261" y="1008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24;p67">
              <a:extLst>
                <a:ext uri="{FF2B5EF4-FFF2-40B4-BE49-F238E27FC236}">
                  <a16:creationId xmlns:a16="http://schemas.microsoft.com/office/drawing/2014/main" id="{CE1F92F4-A6CA-40E8-A0B9-140F9136E769}"/>
                </a:ext>
              </a:extLst>
            </p:cNvPr>
            <p:cNvSpPr/>
            <p:nvPr/>
          </p:nvSpPr>
          <p:spPr>
            <a:xfrm>
              <a:off x="-49783900" y="2468800"/>
              <a:ext cx="31550" cy="30150"/>
            </a:xfrm>
            <a:custGeom>
              <a:avLst/>
              <a:gdLst/>
              <a:ahLst/>
              <a:cxnLst/>
              <a:rect l="l" t="t" r="r" b="b"/>
              <a:pathLst>
                <a:path w="1262" h="1206" extrusionOk="0">
                  <a:moveTo>
                    <a:pt x="871" y="0"/>
                  </a:moveTo>
                  <a:cubicBezTo>
                    <a:pt x="781" y="0"/>
                    <a:pt x="694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77"/>
                    <a:pt x="127" y="1135"/>
                  </a:cubicBezTo>
                  <a:cubicBezTo>
                    <a:pt x="174" y="1182"/>
                    <a:pt x="261" y="1205"/>
                    <a:pt x="355" y="1205"/>
                  </a:cubicBezTo>
                  <a:cubicBezTo>
                    <a:pt x="450" y="1205"/>
                    <a:pt x="552" y="1182"/>
                    <a:pt x="631" y="1135"/>
                  </a:cubicBezTo>
                  <a:lnTo>
                    <a:pt x="1135" y="599"/>
                  </a:lnTo>
                  <a:cubicBezTo>
                    <a:pt x="1261" y="504"/>
                    <a:pt x="1261" y="252"/>
                    <a:pt x="1135" y="95"/>
                  </a:cubicBezTo>
                  <a:cubicBezTo>
                    <a:pt x="1056" y="32"/>
                    <a:pt x="962" y="0"/>
                    <a:pt x="8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25;p67">
              <a:extLst>
                <a:ext uri="{FF2B5EF4-FFF2-40B4-BE49-F238E27FC236}">
                  <a16:creationId xmlns:a16="http://schemas.microsoft.com/office/drawing/2014/main" id="{69060280-E35F-4D44-9C72-7D30325F03C1}"/>
                </a:ext>
              </a:extLst>
            </p:cNvPr>
            <p:cNvSpPr/>
            <p:nvPr/>
          </p:nvSpPr>
          <p:spPr>
            <a:xfrm>
              <a:off x="-49520825" y="2421550"/>
              <a:ext cx="35475" cy="18125"/>
            </a:xfrm>
            <a:custGeom>
              <a:avLst/>
              <a:gdLst/>
              <a:ahLst/>
              <a:cxnLst/>
              <a:rect l="l" t="t" r="r" b="b"/>
              <a:pathLst>
                <a:path w="1419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072" y="725"/>
                  </a:lnTo>
                  <a:cubicBezTo>
                    <a:pt x="1261" y="725"/>
                    <a:pt x="1418" y="567"/>
                    <a:pt x="1418" y="378"/>
                  </a:cubicBezTo>
                  <a:cubicBezTo>
                    <a:pt x="1418" y="158"/>
                    <a:pt x="1261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26;p67">
              <a:extLst>
                <a:ext uri="{FF2B5EF4-FFF2-40B4-BE49-F238E27FC236}">
                  <a16:creationId xmlns:a16="http://schemas.microsoft.com/office/drawing/2014/main" id="{9A6C886B-4BBE-4799-88FD-744BAC887BC4}"/>
                </a:ext>
              </a:extLst>
            </p:cNvPr>
            <p:cNvSpPr/>
            <p:nvPr/>
          </p:nvSpPr>
          <p:spPr>
            <a:xfrm>
              <a:off x="-49519250" y="2362475"/>
              <a:ext cx="31525" cy="31325"/>
            </a:xfrm>
            <a:custGeom>
              <a:avLst/>
              <a:gdLst/>
              <a:ahLst/>
              <a:cxnLst/>
              <a:rect l="l" t="t" r="r" b="b"/>
              <a:pathLst>
                <a:path w="1261" h="1253" extrusionOk="0">
                  <a:moveTo>
                    <a:pt x="906" y="0"/>
                  </a:moveTo>
                  <a:cubicBezTo>
                    <a:pt x="812" y="0"/>
                    <a:pt x="709" y="32"/>
                    <a:pt x="631" y="95"/>
                  </a:cubicBezTo>
                  <a:lnTo>
                    <a:pt x="127" y="599"/>
                  </a:lnTo>
                  <a:cubicBezTo>
                    <a:pt x="1" y="725"/>
                    <a:pt x="1" y="945"/>
                    <a:pt x="127" y="1134"/>
                  </a:cubicBezTo>
                  <a:cubicBezTo>
                    <a:pt x="190" y="1213"/>
                    <a:pt x="276" y="1253"/>
                    <a:pt x="367" y="1253"/>
                  </a:cubicBezTo>
                  <a:cubicBezTo>
                    <a:pt x="457" y="1253"/>
                    <a:pt x="552" y="1213"/>
                    <a:pt x="631" y="1134"/>
                  </a:cubicBezTo>
                  <a:lnTo>
                    <a:pt x="1135" y="599"/>
                  </a:lnTo>
                  <a:cubicBezTo>
                    <a:pt x="1261" y="473"/>
                    <a:pt x="1261" y="252"/>
                    <a:pt x="1135" y="95"/>
                  </a:cubicBezTo>
                  <a:cubicBezTo>
                    <a:pt x="1088" y="32"/>
                    <a:pt x="1001" y="0"/>
                    <a:pt x="9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27;p67">
              <a:extLst>
                <a:ext uri="{FF2B5EF4-FFF2-40B4-BE49-F238E27FC236}">
                  <a16:creationId xmlns:a16="http://schemas.microsoft.com/office/drawing/2014/main" id="{73EE3C11-5B55-4CE7-A2F7-ED185418650A}"/>
                </a:ext>
              </a:extLst>
            </p:cNvPr>
            <p:cNvSpPr/>
            <p:nvPr/>
          </p:nvSpPr>
          <p:spPr>
            <a:xfrm>
              <a:off x="-49519250" y="2468800"/>
              <a:ext cx="31525" cy="30150"/>
            </a:xfrm>
            <a:custGeom>
              <a:avLst/>
              <a:gdLst/>
              <a:ahLst/>
              <a:cxnLst/>
              <a:rect l="l" t="t" r="r" b="b"/>
              <a:pathLst>
                <a:path w="1261" h="1206" extrusionOk="0">
                  <a:moveTo>
                    <a:pt x="391" y="0"/>
                  </a:moveTo>
                  <a:cubicBezTo>
                    <a:pt x="300" y="0"/>
                    <a:pt x="205" y="32"/>
                    <a:pt x="127" y="95"/>
                  </a:cubicBezTo>
                  <a:cubicBezTo>
                    <a:pt x="1" y="221"/>
                    <a:pt x="1" y="441"/>
                    <a:pt x="127" y="599"/>
                  </a:cubicBezTo>
                  <a:lnTo>
                    <a:pt x="631" y="1135"/>
                  </a:lnTo>
                  <a:cubicBezTo>
                    <a:pt x="694" y="1182"/>
                    <a:pt x="780" y="1205"/>
                    <a:pt x="871" y="1205"/>
                  </a:cubicBezTo>
                  <a:cubicBezTo>
                    <a:pt x="962" y="1205"/>
                    <a:pt x="1056" y="1182"/>
                    <a:pt x="1135" y="1135"/>
                  </a:cubicBezTo>
                  <a:cubicBezTo>
                    <a:pt x="1261" y="1009"/>
                    <a:pt x="1261" y="756"/>
                    <a:pt x="1135" y="599"/>
                  </a:cubicBezTo>
                  <a:lnTo>
                    <a:pt x="631" y="95"/>
                  </a:lnTo>
                  <a:cubicBezTo>
                    <a:pt x="568" y="32"/>
                    <a:pt x="481" y="0"/>
                    <a:pt x="3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8170;p67">
            <a:extLst>
              <a:ext uri="{FF2B5EF4-FFF2-40B4-BE49-F238E27FC236}">
                <a16:creationId xmlns:a16="http://schemas.microsoft.com/office/drawing/2014/main" id="{8D1462C5-4D78-4245-915A-63D81E39121A}"/>
              </a:ext>
            </a:extLst>
          </p:cNvPr>
          <p:cNvGrpSpPr/>
          <p:nvPr/>
        </p:nvGrpSpPr>
        <p:grpSpPr>
          <a:xfrm>
            <a:off x="5759250" y="2659511"/>
            <a:ext cx="578050" cy="610203"/>
            <a:chOff x="-47529700" y="2342000"/>
            <a:chExt cx="302450" cy="299900"/>
          </a:xfrm>
        </p:grpSpPr>
        <p:sp>
          <p:nvSpPr>
            <p:cNvPr id="45" name="Google Shape;8171;p67">
              <a:extLst>
                <a:ext uri="{FF2B5EF4-FFF2-40B4-BE49-F238E27FC236}">
                  <a16:creationId xmlns:a16="http://schemas.microsoft.com/office/drawing/2014/main" id="{20971AE8-307A-4772-BF9C-BB0ED7F24A01}"/>
                </a:ext>
              </a:extLst>
            </p:cNvPr>
            <p:cNvSpPr/>
            <p:nvPr/>
          </p:nvSpPr>
          <p:spPr>
            <a:xfrm>
              <a:off x="-47529700" y="2342000"/>
              <a:ext cx="302450" cy="299900"/>
            </a:xfrm>
            <a:custGeom>
              <a:avLst/>
              <a:gdLst/>
              <a:ahLst/>
              <a:cxnLst/>
              <a:rect l="l" t="t" r="r" b="b"/>
              <a:pathLst>
                <a:path w="12098" h="11996" extrusionOk="0">
                  <a:moveTo>
                    <a:pt x="7530" y="725"/>
                  </a:moveTo>
                  <a:cubicBezTo>
                    <a:pt x="9672" y="725"/>
                    <a:pt x="11405" y="2457"/>
                    <a:pt x="11405" y="4568"/>
                  </a:cubicBezTo>
                  <a:cubicBezTo>
                    <a:pt x="11405" y="6711"/>
                    <a:pt x="9672" y="8443"/>
                    <a:pt x="7530" y="8443"/>
                  </a:cubicBezTo>
                  <a:cubicBezTo>
                    <a:pt x="5419" y="8443"/>
                    <a:pt x="3686" y="6711"/>
                    <a:pt x="3686" y="4568"/>
                  </a:cubicBezTo>
                  <a:cubicBezTo>
                    <a:pt x="3686" y="2457"/>
                    <a:pt x="5419" y="725"/>
                    <a:pt x="7530" y="725"/>
                  </a:cubicBezTo>
                  <a:close/>
                  <a:moveTo>
                    <a:pt x="4064" y="7530"/>
                  </a:moveTo>
                  <a:cubicBezTo>
                    <a:pt x="4222" y="7719"/>
                    <a:pt x="4379" y="7876"/>
                    <a:pt x="4568" y="8034"/>
                  </a:cubicBezTo>
                  <a:lnTo>
                    <a:pt x="3686" y="8947"/>
                  </a:lnTo>
                  <a:lnTo>
                    <a:pt x="3151" y="8443"/>
                  </a:lnTo>
                  <a:lnTo>
                    <a:pt x="4064" y="7530"/>
                  </a:lnTo>
                  <a:close/>
                  <a:moveTo>
                    <a:pt x="2647" y="8916"/>
                  </a:moveTo>
                  <a:lnTo>
                    <a:pt x="3151" y="9420"/>
                  </a:lnTo>
                  <a:lnTo>
                    <a:pt x="1386" y="11184"/>
                  </a:lnTo>
                  <a:cubicBezTo>
                    <a:pt x="1323" y="11247"/>
                    <a:pt x="1237" y="11279"/>
                    <a:pt x="1146" y="11279"/>
                  </a:cubicBezTo>
                  <a:cubicBezTo>
                    <a:pt x="1056" y="11279"/>
                    <a:pt x="961" y="11247"/>
                    <a:pt x="882" y="11184"/>
                  </a:cubicBezTo>
                  <a:cubicBezTo>
                    <a:pt x="756" y="11090"/>
                    <a:pt x="756" y="10838"/>
                    <a:pt x="882" y="10680"/>
                  </a:cubicBezTo>
                  <a:lnTo>
                    <a:pt x="2647" y="8916"/>
                  </a:lnTo>
                  <a:close/>
                  <a:moveTo>
                    <a:pt x="7530" y="0"/>
                  </a:moveTo>
                  <a:cubicBezTo>
                    <a:pt x="5009" y="0"/>
                    <a:pt x="2962" y="2048"/>
                    <a:pt x="2962" y="4568"/>
                  </a:cubicBezTo>
                  <a:cubicBezTo>
                    <a:pt x="2962" y="5450"/>
                    <a:pt x="3214" y="6270"/>
                    <a:pt x="3623" y="6963"/>
                  </a:cubicBezTo>
                  <a:lnTo>
                    <a:pt x="410" y="10208"/>
                  </a:lnTo>
                  <a:cubicBezTo>
                    <a:pt x="0" y="10586"/>
                    <a:pt x="0" y="11279"/>
                    <a:pt x="410" y="11688"/>
                  </a:cubicBezTo>
                  <a:cubicBezTo>
                    <a:pt x="599" y="11893"/>
                    <a:pt x="867" y="11996"/>
                    <a:pt x="1138" y="11996"/>
                  </a:cubicBezTo>
                  <a:cubicBezTo>
                    <a:pt x="1410" y="11996"/>
                    <a:pt x="1686" y="11893"/>
                    <a:pt x="1890" y="11688"/>
                  </a:cubicBezTo>
                  <a:lnTo>
                    <a:pt x="5135" y="8475"/>
                  </a:lnTo>
                  <a:cubicBezTo>
                    <a:pt x="5829" y="8916"/>
                    <a:pt x="6679" y="9137"/>
                    <a:pt x="7530" y="9137"/>
                  </a:cubicBezTo>
                  <a:cubicBezTo>
                    <a:pt x="10050" y="9137"/>
                    <a:pt x="12098" y="7089"/>
                    <a:pt x="12098" y="4568"/>
                  </a:cubicBezTo>
                  <a:cubicBezTo>
                    <a:pt x="12098" y="2048"/>
                    <a:pt x="10050" y="0"/>
                    <a:pt x="75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72;p67">
              <a:extLst>
                <a:ext uri="{FF2B5EF4-FFF2-40B4-BE49-F238E27FC236}">
                  <a16:creationId xmlns:a16="http://schemas.microsoft.com/office/drawing/2014/main" id="{DC38472F-A0BA-4F75-B870-337B62723BDB}"/>
                </a:ext>
              </a:extLst>
            </p:cNvPr>
            <p:cNvSpPr/>
            <p:nvPr/>
          </p:nvSpPr>
          <p:spPr>
            <a:xfrm>
              <a:off x="-47404475" y="2395550"/>
              <a:ext cx="124475" cy="123675"/>
            </a:xfrm>
            <a:custGeom>
              <a:avLst/>
              <a:gdLst/>
              <a:ahLst/>
              <a:cxnLst/>
              <a:rect l="l" t="t" r="r" b="b"/>
              <a:pathLst>
                <a:path w="4979" h="4947" extrusionOk="0">
                  <a:moveTo>
                    <a:pt x="2804" y="2080"/>
                  </a:moveTo>
                  <a:cubicBezTo>
                    <a:pt x="2678" y="2395"/>
                    <a:pt x="2458" y="2647"/>
                    <a:pt x="2174" y="2710"/>
                  </a:cubicBezTo>
                  <a:lnTo>
                    <a:pt x="2174" y="2080"/>
                  </a:lnTo>
                  <a:close/>
                  <a:moveTo>
                    <a:pt x="1828" y="694"/>
                  </a:moveTo>
                  <a:cubicBezTo>
                    <a:pt x="2300" y="694"/>
                    <a:pt x="2678" y="977"/>
                    <a:pt x="2804" y="1418"/>
                  </a:cubicBezTo>
                  <a:lnTo>
                    <a:pt x="1828" y="1418"/>
                  </a:lnTo>
                  <a:cubicBezTo>
                    <a:pt x="1607" y="1418"/>
                    <a:pt x="1481" y="1576"/>
                    <a:pt x="1481" y="1765"/>
                  </a:cubicBezTo>
                  <a:lnTo>
                    <a:pt x="1481" y="2741"/>
                  </a:lnTo>
                  <a:cubicBezTo>
                    <a:pt x="1072" y="2584"/>
                    <a:pt x="757" y="2206"/>
                    <a:pt x="757" y="1765"/>
                  </a:cubicBezTo>
                  <a:cubicBezTo>
                    <a:pt x="757" y="1166"/>
                    <a:pt x="1229" y="694"/>
                    <a:pt x="1828" y="694"/>
                  </a:cubicBezTo>
                  <a:close/>
                  <a:moveTo>
                    <a:pt x="4254" y="2080"/>
                  </a:moveTo>
                  <a:lnTo>
                    <a:pt x="4254" y="4222"/>
                  </a:lnTo>
                  <a:lnTo>
                    <a:pt x="2143" y="4222"/>
                  </a:lnTo>
                  <a:lnTo>
                    <a:pt x="2143" y="3466"/>
                  </a:lnTo>
                  <a:cubicBezTo>
                    <a:pt x="2804" y="3308"/>
                    <a:pt x="3371" y="2804"/>
                    <a:pt x="3498" y="2080"/>
                  </a:cubicBezTo>
                  <a:close/>
                  <a:moveTo>
                    <a:pt x="1796" y="0"/>
                  </a:moveTo>
                  <a:cubicBezTo>
                    <a:pt x="788" y="0"/>
                    <a:pt x="0" y="788"/>
                    <a:pt x="0" y="1765"/>
                  </a:cubicBezTo>
                  <a:cubicBezTo>
                    <a:pt x="0" y="2615"/>
                    <a:pt x="599" y="3340"/>
                    <a:pt x="1418" y="3497"/>
                  </a:cubicBezTo>
                  <a:lnTo>
                    <a:pt x="1418" y="4600"/>
                  </a:lnTo>
                  <a:cubicBezTo>
                    <a:pt x="1418" y="4789"/>
                    <a:pt x="1576" y="4947"/>
                    <a:pt x="1796" y="4947"/>
                  </a:cubicBezTo>
                  <a:lnTo>
                    <a:pt x="4569" y="4947"/>
                  </a:lnTo>
                  <a:cubicBezTo>
                    <a:pt x="4789" y="4947"/>
                    <a:pt x="4947" y="4789"/>
                    <a:pt x="4947" y="4600"/>
                  </a:cubicBezTo>
                  <a:lnTo>
                    <a:pt x="4947" y="1796"/>
                  </a:lnTo>
                  <a:cubicBezTo>
                    <a:pt x="4978" y="1576"/>
                    <a:pt x="4821" y="1418"/>
                    <a:pt x="4632" y="1418"/>
                  </a:cubicBezTo>
                  <a:lnTo>
                    <a:pt x="3498" y="1418"/>
                  </a:lnTo>
                  <a:cubicBezTo>
                    <a:pt x="3371" y="631"/>
                    <a:pt x="2647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9299;p69">
            <a:extLst>
              <a:ext uri="{FF2B5EF4-FFF2-40B4-BE49-F238E27FC236}">
                <a16:creationId xmlns:a16="http://schemas.microsoft.com/office/drawing/2014/main" id="{5CA9164D-EEF0-49F5-8ADB-35FC0D14DB52}"/>
              </a:ext>
            </a:extLst>
          </p:cNvPr>
          <p:cNvGrpSpPr/>
          <p:nvPr/>
        </p:nvGrpSpPr>
        <p:grpSpPr>
          <a:xfrm>
            <a:off x="7737093" y="2630549"/>
            <a:ext cx="683007" cy="639166"/>
            <a:chOff x="2821450" y="2957850"/>
            <a:chExt cx="259275" cy="258550"/>
          </a:xfrm>
        </p:grpSpPr>
        <p:sp>
          <p:nvSpPr>
            <p:cNvPr id="48" name="Google Shape;9300;p69">
              <a:extLst>
                <a:ext uri="{FF2B5EF4-FFF2-40B4-BE49-F238E27FC236}">
                  <a16:creationId xmlns:a16="http://schemas.microsoft.com/office/drawing/2014/main" id="{799F9F9A-6910-45BE-97C8-4ADA4109F24D}"/>
                </a:ext>
              </a:extLst>
            </p:cNvPr>
            <p:cNvSpPr/>
            <p:nvPr/>
          </p:nvSpPr>
          <p:spPr>
            <a:xfrm>
              <a:off x="2821450" y="3080500"/>
              <a:ext cx="259275" cy="135900"/>
            </a:xfrm>
            <a:custGeom>
              <a:avLst/>
              <a:gdLst/>
              <a:ahLst/>
              <a:cxnLst/>
              <a:rect l="l" t="t" r="r" b="b"/>
              <a:pathLst>
                <a:path w="10371" h="5436" extrusionOk="0">
                  <a:moveTo>
                    <a:pt x="2677" y="585"/>
                  </a:moveTo>
                  <a:cubicBezTo>
                    <a:pt x="3151" y="585"/>
                    <a:pt x="3569" y="1004"/>
                    <a:pt x="3569" y="1505"/>
                  </a:cubicBezTo>
                  <a:cubicBezTo>
                    <a:pt x="3569" y="1979"/>
                    <a:pt x="3151" y="2397"/>
                    <a:pt x="2677" y="2397"/>
                  </a:cubicBezTo>
                  <a:cubicBezTo>
                    <a:pt x="2147" y="2397"/>
                    <a:pt x="1757" y="1979"/>
                    <a:pt x="1757" y="1505"/>
                  </a:cubicBezTo>
                  <a:cubicBezTo>
                    <a:pt x="1757" y="1004"/>
                    <a:pt x="2175" y="585"/>
                    <a:pt x="2677" y="585"/>
                  </a:cubicBezTo>
                  <a:close/>
                  <a:moveTo>
                    <a:pt x="7555" y="585"/>
                  </a:moveTo>
                  <a:cubicBezTo>
                    <a:pt x="8029" y="585"/>
                    <a:pt x="8447" y="1004"/>
                    <a:pt x="8447" y="1505"/>
                  </a:cubicBezTo>
                  <a:cubicBezTo>
                    <a:pt x="8447" y="1979"/>
                    <a:pt x="8029" y="2397"/>
                    <a:pt x="7555" y="2397"/>
                  </a:cubicBezTo>
                  <a:cubicBezTo>
                    <a:pt x="7025" y="2397"/>
                    <a:pt x="6635" y="1979"/>
                    <a:pt x="6635" y="1505"/>
                  </a:cubicBezTo>
                  <a:cubicBezTo>
                    <a:pt x="6635" y="1004"/>
                    <a:pt x="7053" y="585"/>
                    <a:pt x="7555" y="585"/>
                  </a:cubicBezTo>
                  <a:close/>
                  <a:moveTo>
                    <a:pt x="2677" y="2983"/>
                  </a:moveTo>
                  <a:cubicBezTo>
                    <a:pt x="3736" y="2983"/>
                    <a:pt x="4628" y="3791"/>
                    <a:pt x="4795" y="4795"/>
                  </a:cubicBezTo>
                  <a:lnTo>
                    <a:pt x="586" y="4795"/>
                  </a:lnTo>
                  <a:cubicBezTo>
                    <a:pt x="698" y="3791"/>
                    <a:pt x="1618" y="2983"/>
                    <a:pt x="2677" y="2983"/>
                  </a:cubicBezTo>
                  <a:close/>
                  <a:moveTo>
                    <a:pt x="7555" y="2983"/>
                  </a:moveTo>
                  <a:cubicBezTo>
                    <a:pt x="8614" y="2983"/>
                    <a:pt x="9506" y="3791"/>
                    <a:pt x="9646" y="4795"/>
                  </a:cubicBezTo>
                  <a:lnTo>
                    <a:pt x="5409" y="4795"/>
                  </a:lnTo>
                  <a:cubicBezTo>
                    <a:pt x="5548" y="3791"/>
                    <a:pt x="6468" y="2983"/>
                    <a:pt x="7555" y="2983"/>
                  </a:cubicBezTo>
                  <a:close/>
                  <a:moveTo>
                    <a:pt x="2733" y="0"/>
                  </a:moveTo>
                  <a:cubicBezTo>
                    <a:pt x="1896" y="0"/>
                    <a:pt x="1227" y="669"/>
                    <a:pt x="1227" y="1505"/>
                  </a:cubicBezTo>
                  <a:cubicBezTo>
                    <a:pt x="1227" y="1951"/>
                    <a:pt x="1395" y="2342"/>
                    <a:pt x="1729" y="2620"/>
                  </a:cubicBezTo>
                  <a:cubicBezTo>
                    <a:pt x="698" y="3039"/>
                    <a:pt x="1" y="4014"/>
                    <a:pt x="1" y="5129"/>
                  </a:cubicBezTo>
                  <a:cubicBezTo>
                    <a:pt x="1" y="5296"/>
                    <a:pt x="140" y="5436"/>
                    <a:pt x="335" y="5436"/>
                  </a:cubicBezTo>
                  <a:lnTo>
                    <a:pt x="10036" y="5436"/>
                  </a:lnTo>
                  <a:cubicBezTo>
                    <a:pt x="10231" y="5436"/>
                    <a:pt x="10370" y="5296"/>
                    <a:pt x="10370" y="5129"/>
                  </a:cubicBezTo>
                  <a:cubicBezTo>
                    <a:pt x="10259" y="3958"/>
                    <a:pt x="9562" y="2983"/>
                    <a:pt x="8559" y="2620"/>
                  </a:cubicBezTo>
                  <a:cubicBezTo>
                    <a:pt x="8865" y="2342"/>
                    <a:pt x="9032" y="1951"/>
                    <a:pt x="9032" y="1505"/>
                  </a:cubicBezTo>
                  <a:cubicBezTo>
                    <a:pt x="9032" y="669"/>
                    <a:pt x="8391" y="0"/>
                    <a:pt x="7555" y="0"/>
                  </a:cubicBezTo>
                  <a:cubicBezTo>
                    <a:pt x="6719" y="0"/>
                    <a:pt x="6050" y="669"/>
                    <a:pt x="6050" y="1505"/>
                  </a:cubicBezTo>
                  <a:cubicBezTo>
                    <a:pt x="6050" y="1951"/>
                    <a:pt x="6217" y="2342"/>
                    <a:pt x="6524" y="2620"/>
                  </a:cubicBezTo>
                  <a:cubicBezTo>
                    <a:pt x="5910" y="2843"/>
                    <a:pt x="5409" y="3317"/>
                    <a:pt x="5130" y="3903"/>
                  </a:cubicBezTo>
                  <a:cubicBezTo>
                    <a:pt x="4823" y="3317"/>
                    <a:pt x="4322" y="2843"/>
                    <a:pt x="3736" y="2620"/>
                  </a:cubicBezTo>
                  <a:cubicBezTo>
                    <a:pt x="4043" y="2342"/>
                    <a:pt x="4238" y="1951"/>
                    <a:pt x="4238" y="1505"/>
                  </a:cubicBezTo>
                  <a:cubicBezTo>
                    <a:pt x="4238" y="669"/>
                    <a:pt x="3569" y="0"/>
                    <a:pt x="2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301;p69">
              <a:extLst>
                <a:ext uri="{FF2B5EF4-FFF2-40B4-BE49-F238E27FC236}">
                  <a16:creationId xmlns:a16="http://schemas.microsoft.com/office/drawing/2014/main" id="{65C369CB-591D-440A-BB0F-0E91375EAFF6}"/>
                </a:ext>
              </a:extLst>
            </p:cNvPr>
            <p:cNvSpPr/>
            <p:nvPr/>
          </p:nvSpPr>
          <p:spPr>
            <a:xfrm>
              <a:off x="2831900" y="2957850"/>
              <a:ext cx="228625" cy="106350"/>
            </a:xfrm>
            <a:custGeom>
              <a:avLst/>
              <a:gdLst/>
              <a:ahLst/>
              <a:cxnLst/>
              <a:rect l="l" t="t" r="r" b="b"/>
              <a:pathLst>
                <a:path w="9145" h="4254" extrusionOk="0">
                  <a:moveTo>
                    <a:pt x="8336" y="585"/>
                  </a:moveTo>
                  <a:cubicBezTo>
                    <a:pt x="8531" y="585"/>
                    <a:pt x="8642" y="725"/>
                    <a:pt x="8642" y="892"/>
                  </a:cubicBezTo>
                  <a:lnTo>
                    <a:pt x="8642" y="2119"/>
                  </a:lnTo>
                  <a:cubicBezTo>
                    <a:pt x="8642" y="2286"/>
                    <a:pt x="8531" y="2425"/>
                    <a:pt x="8336" y="2425"/>
                  </a:cubicBezTo>
                  <a:lnTo>
                    <a:pt x="7137" y="2425"/>
                  </a:lnTo>
                  <a:cubicBezTo>
                    <a:pt x="6942" y="2425"/>
                    <a:pt x="6803" y="2565"/>
                    <a:pt x="6803" y="2732"/>
                  </a:cubicBezTo>
                  <a:lnTo>
                    <a:pt x="6803" y="3234"/>
                  </a:lnTo>
                  <a:lnTo>
                    <a:pt x="6106" y="2537"/>
                  </a:lnTo>
                  <a:cubicBezTo>
                    <a:pt x="6050" y="2453"/>
                    <a:pt x="5966" y="2425"/>
                    <a:pt x="5911" y="2425"/>
                  </a:cubicBezTo>
                  <a:lnTo>
                    <a:pt x="3430" y="2425"/>
                  </a:lnTo>
                  <a:cubicBezTo>
                    <a:pt x="3346" y="2425"/>
                    <a:pt x="3262" y="2453"/>
                    <a:pt x="3207" y="2537"/>
                  </a:cubicBezTo>
                  <a:lnTo>
                    <a:pt x="2510" y="3234"/>
                  </a:lnTo>
                  <a:lnTo>
                    <a:pt x="2510" y="2732"/>
                  </a:lnTo>
                  <a:cubicBezTo>
                    <a:pt x="2510" y="2565"/>
                    <a:pt x="2370" y="2425"/>
                    <a:pt x="2203" y="2425"/>
                  </a:cubicBezTo>
                  <a:lnTo>
                    <a:pt x="1032" y="2425"/>
                  </a:lnTo>
                  <a:cubicBezTo>
                    <a:pt x="865" y="2425"/>
                    <a:pt x="726" y="2286"/>
                    <a:pt x="726" y="2119"/>
                  </a:cubicBezTo>
                  <a:lnTo>
                    <a:pt x="726" y="892"/>
                  </a:lnTo>
                  <a:cubicBezTo>
                    <a:pt x="726" y="725"/>
                    <a:pt x="865" y="585"/>
                    <a:pt x="1032" y="585"/>
                  </a:cubicBezTo>
                  <a:close/>
                  <a:moveTo>
                    <a:pt x="921" y="0"/>
                  </a:moveTo>
                  <a:cubicBezTo>
                    <a:pt x="447" y="0"/>
                    <a:pt x="1" y="418"/>
                    <a:pt x="1" y="892"/>
                  </a:cubicBezTo>
                  <a:lnTo>
                    <a:pt x="1" y="2119"/>
                  </a:lnTo>
                  <a:cubicBezTo>
                    <a:pt x="1" y="2592"/>
                    <a:pt x="419" y="3011"/>
                    <a:pt x="921" y="3011"/>
                  </a:cubicBezTo>
                  <a:lnTo>
                    <a:pt x="1841" y="3011"/>
                  </a:lnTo>
                  <a:lnTo>
                    <a:pt x="1841" y="3958"/>
                  </a:lnTo>
                  <a:cubicBezTo>
                    <a:pt x="1924" y="4098"/>
                    <a:pt x="2008" y="4209"/>
                    <a:pt x="2120" y="4237"/>
                  </a:cubicBezTo>
                  <a:cubicBezTo>
                    <a:pt x="2150" y="4247"/>
                    <a:pt x="2188" y="4254"/>
                    <a:pt x="2228" y="4254"/>
                  </a:cubicBezTo>
                  <a:cubicBezTo>
                    <a:pt x="2298" y="4254"/>
                    <a:pt x="2373" y="4234"/>
                    <a:pt x="2426" y="4181"/>
                  </a:cubicBezTo>
                  <a:lnTo>
                    <a:pt x="3541" y="3011"/>
                  </a:lnTo>
                  <a:lnTo>
                    <a:pt x="5743" y="3011"/>
                  </a:lnTo>
                  <a:lnTo>
                    <a:pt x="6830" y="4181"/>
                  </a:lnTo>
                  <a:cubicBezTo>
                    <a:pt x="6883" y="4234"/>
                    <a:pt x="6959" y="4254"/>
                    <a:pt x="7035" y="4254"/>
                  </a:cubicBezTo>
                  <a:cubicBezTo>
                    <a:pt x="7080" y="4254"/>
                    <a:pt x="7124" y="4247"/>
                    <a:pt x="7165" y="4237"/>
                  </a:cubicBezTo>
                  <a:cubicBezTo>
                    <a:pt x="7249" y="4209"/>
                    <a:pt x="7332" y="4070"/>
                    <a:pt x="7332" y="3958"/>
                  </a:cubicBezTo>
                  <a:lnTo>
                    <a:pt x="7332" y="3011"/>
                  </a:lnTo>
                  <a:lnTo>
                    <a:pt x="8224" y="3011"/>
                  </a:lnTo>
                  <a:cubicBezTo>
                    <a:pt x="8726" y="3011"/>
                    <a:pt x="9144" y="2592"/>
                    <a:pt x="9144" y="2119"/>
                  </a:cubicBezTo>
                  <a:lnTo>
                    <a:pt x="9144" y="892"/>
                  </a:lnTo>
                  <a:cubicBezTo>
                    <a:pt x="9144" y="418"/>
                    <a:pt x="8726" y="0"/>
                    <a:pt x="822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302;p69">
              <a:extLst>
                <a:ext uri="{FF2B5EF4-FFF2-40B4-BE49-F238E27FC236}">
                  <a16:creationId xmlns:a16="http://schemas.microsoft.com/office/drawing/2014/main" id="{AAAB0E97-CCA1-45BA-8D4B-38D4E6073254}"/>
                </a:ext>
              </a:extLst>
            </p:cNvPr>
            <p:cNvSpPr/>
            <p:nvPr/>
          </p:nvSpPr>
          <p:spPr>
            <a:xfrm>
              <a:off x="3024600" y="2966925"/>
              <a:ext cx="29875" cy="58497"/>
            </a:xfrm>
            <a:custGeom>
              <a:avLst/>
              <a:gdLst/>
              <a:ahLst/>
              <a:cxnLst/>
              <a:rect l="l" t="t" r="r" b="b"/>
              <a:pathLst>
                <a:path w="1195" h="2376" extrusionOk="0">
                  <a:moveTo>
                    <a:pt x="159" y="2269"/>
                  </a:moveTo>
                  <a:cubicBezTo>
                    <a:pt x="131" y="2225"/>
                    <a:pt x="349" y="2178"/>
                    <a:pt x="444" y="2102"/>
                  </a:cubicBezTo>
                  <a:cubicBezTo>
                    <a:pt x="539" y="2027"/>
                    <a:pt x="682" y="2090"/>
                    <a:pt x="730" y="1816"/>
                  </a:cubicBezTo>
                  <a:cubicBezTo>
                    <a:pt x="778" y="1542"/>
                    <a:pt x="774" y="725"/>
                    <a:pt x="730" y="459"/>
                  </a:cubicBezTo>
                  <a:cubicBezTo>
                    <a:pt x="686" y="193"/>
                    <a:pt x="587" y="273"/>
                    <a:pt x="468" y="221"/>
                  </a:cubicBezTo>
                  <a:cubicBezTo>
                    <a:pt x="349" y="169"/>
                    <a:pt x="-16" y="185"/>
                    <a:pt x="16" y="149"/>
                  </a:cubicBezTo>
                  <a:cubicBezTo>
                    <a:pt x="48" y="113"/>
                    <a:pt x="473" y="-21"/>
                    <a:pt x="659" y="7"/>
                  </a:cubicBezTo>
                  <a:cubicBezTo>
                    <a:pt x="846" y="35"/>
                    <a:pt x="1048" y="54"/>
                    <a:pt x="1135" y="316"/>
                  </a:cubicBezTo>
                  <a:cubicBezTo>
                    <a:pt x="1222" y="578"/>
                    <a:pt x="1183" y="1276"/>
                    <a:pt x="1183" y="1578"/>
                  </a:cubicBezTo>
                  <a:cubicBezTo>
                    <a:pt x="1183" y="1880"/>
                    <a:pt x="1230" y="1995"/>
                    <a:pt x="1135" y="2126"/>
                  </a:cubicBezTo>
                  <a:cubicBezTo>
                    <a:pt x="1040" y="2257"/>
                    <a:pt x="774" y="2340"/>
                    <a:pt x="611" y="2364"/>
                  </a:cubicBezTo>
                  <a:cubicBezTo>
                    <a:pt x="448" y="2388"/>
                    <a:pt x="187" y="2313"/>
                    <a:pt x="159" y="2269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</p:sp>
      </p:grpSp>
      <p:sp>
        <p:nvSpPr>
          <p:cNvPr id="51" name="Google Shape;11174;p74">
            <a:extLst>
              <a:ext uri="{FF2B5EF4-FFF2-40B4-BE49-F238E27FC236}">
                <a16:creationId xmlns:a16="http://schemas.microsoft.com/office/drawing/2014/main" id="{9C97840E-E9B5-42DB-AF2E-77B7AFDF22A5}"/>
              </a:ext>
            </a:extLst>
          </p:cNvPr>
          <p:cNvSpPr/>
          <p:nvPr/>
        </p:nvSpPr>
        <p:spPr>
          <a:xfrm>
            <a:off x="9851273" y="2604814"/>
            <a:ext cx="667000" cy="620549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58"/>
          <p:cNvSpPr txBox="1">
            <a:spLocks noGrp="1"/>
          </p:cNvSpPr>
          <p:nvPr>
            <p:ph type="subTitle" idx="1"/>
          </p:nvPr>
        </p:nvSpPr>
        <p:spPr>
          <a:xfrm>
            <a:off x="992095" y="1278965"/>
            <a:ext cx="9717740" cy="527423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26997" indent="19050" algn="just"/>
            <a:r>
              <a:rPr lang="id-ID" altLang="en-US" sz="2133" dirty="0">
                <a:solidFill>
                  <a:schemeClr val="tx1"/>
                </a:solidFill>
              </a:rPr>
              <a:t>Aktifitas yang dilakukan dalam analisis harus bisa menjawab pertanyaan umum yaitu :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Sistem baru apa yang akan dibangun? atau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Sistem apakah yang akan ditambahkan atau dimodifikasi pada sistem lama yang sudah ada?</a:t>
            </a:r>
          </a:p>
          <a:p>
            <a:pPr marL="126997" indent="19050"/>
            <a:endParaRPr lang="id-ID" altLang="en-US" sz="2133" dirty="0">
              <a:solidFill>
                <a:schemeClr val="tx1"/>
              </a:solidFill>
            </a:endParaRPr>
          </a:p>
          <a:p>
            <a:pPr marL="126997" indent="19050"/>
            <a:r>
              <a:rPr lang="id-ID" altLang="en-US" sz="2133" dirty="0">
                <a:solidFill>
                  <a:schemeClr val="tx1"/>
                </a:solidFill>
              </a:rPr>
              <a:t>Untuk itu harus secara detail menjawab pertanyaan berikut: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Informasi apa yang dibutuhkan?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Oleh siapa? Kapan?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Dimana?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Dalam bentuk apa?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Bagaimana cara memperolehnya?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Darimana asalnya?</a:t>
            </a:r>
          </a:p>
          <a:p>
            <a:pPr marL="126997" indent="19050" algn="just">
              <a:buFont typeface="Wingdings 3" panose="05040102010807070707" pitchFamily="18" charset="2"/>
              <a:buAutoNum type="arabicPeriod"/>
            </a:pPr>
            <a:r>
              <a:rPr lang="id-ID" altLang="en-US" sz="2133" dirty="0">
                <a:solidFill>
                  <a:schemeClr val="tx1"/>
                </a:solidFill>
              </a:rPr>
              <a:t>Bagaimana cara mengumpulkannya?</a:t>
            </a:r>
            <a:endParaRPr sz="2133" dirty="0">
              <a:solidFill>
                <a:schemeClr val="tx1"/>
              </a:solidFill>
            </a:endParaRPr>
          </a:p>
        </p:txBody>
      </p:sp>
      <p:sp>
        <p:nvSpPr>
          <p:cNvPr id="2302" name="Google Shape;2302;p5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/>
            <a:r>
              <a:rPr lang="id-ID" sz="3200" dirty="0">
                <a:solidFill>
                  <a:schemeClr val="tx1"/>
                </a:solidFill>
              </a:rPr>
              <a:t>Batasan Analisis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3"/>
          <p:cNvSpPr txBox="1">
            <a:spLocks noGrp="1"/>
          </p:cNvSpPr>
          <p:nvPr>
            <p:ph type="title"/>
          </p:nvPr>
        </p:nvSpPr>
        <p:spPr>
          <a:xfrm>
            <a:off x="758707" y="690549"/>
            <a:ext cx="4252000" cy="794919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 algn="l"/>
            <a:r>
              <a:rPr lang="id-ID" sz="2400" b="1" dirty="0"/>
              <a:t>Proposal pada saat analisis :</a:t>
            </a:r>
            <a:endParaRPr sz="2400" b="1" dirty="0">
              <a:solidFill>
                <a:srgbClr val="434343"/>
              </a:solidFill>
            </a:endParaRPr>
          </a:p>
        </p:txBody>
      </p:sp>
      <p:sp>
        <p:nvSpPr>
          <p:cNvPr id="498" name="Google Shape;498;p33"/>
          <p:cNvSpPr txBox="1">
            <a:spLocks noGrp="1"/>
          </p:cNvSpPr>
          <p:nvPr>
            <p:ph type="subTitle" idx="1"/>
          </p:nvPr>
        </p:nvSpPr>
        <p:spPr>
          <a:xfrm>
            <a:off x="938000" y="1815475"/>
            <a:ext cx="7526000" cy="3557059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26997" indent="19050"/>
            <a:r>
              <a:rPr lang="id-ID" altLang="en-US" sz="1867" dirty="0"/>
              <a:t>Isi yang tercantum pada saat mengajukan proposal untuk menganalisis yaitu :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1867" dirty="0"/>
              <a:t>Definisi yang jelas dan konsisten tentang alasan untuk analisis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1867" dirty="0"/>
              <a:t>Definisi batasan analisis yang akan dilakukan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1867" dirty="0"/>
              <a:t>Identifkasi fakta yang akan dikumpulkan dan dipelajari selama analisis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1867" dirty="0"/>
              <a:t>Fakta dapat diperoleh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1867" dirty="0"/>
              <a:t>Uraian tujuan dan kendala yang mungkin dalam analisis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1867" dirty="0"/>
              <a:t>Proyeksi kemungkinan masalah yang akan terjadi selama analisis</a:t>
            </a:r>
          </a:p>
          <a:p>
            <a:pPr marL="126997" indent="19050">
              <a:buFont typeface="Wingdings 3" panose="05040102010807070707" pitchFamily="18" charset="2"/>
              <a:buAutoNum type="arabicPeriod"/>
            </a:pPr>
            <a:r>
              <a:rPr lang="id-ID" altLang="en-US" sz="1867" dirty="0"/>
              <a:t>Jadwal tentatif analisis</a:t>
            </a:r>
          </a:p>
        </p:txBody>
      </p:sp>
      <p:grpSp>
        <p:nvGrpSpPr>
          <p:cNvPr id="500" name="Google Shape;500;p33"/>
          <p:cNvGrpSpPr/>
          <p:nvPr/>
        </p:nvGrpSpPr>
        <p:grpSpPr>
          <a:xfrm>
            <a:off x="7625976" y="1560634"/>
            <a:ext cx="3345157" cy="3733493"/>
            <a:chOff x="4646550" y="1170475"/>
            <a:chExt cx="3581800" cy="2800120"/>
          </a:xfrm>
        </p:grpSpPr>
        <p:sp>
          <p:nvSpPr>
            <p:cNvPr id="501" name="Google Shape;501;p33"/>
            <p:cNvSpPr/>
            <p:nvPr/>
          </p:nvSpPr>
          <p:spPr>
            <a:xfrm>
              <a:off x="4646550" y="1170475"/>
              <a:ext cx="3581800" cy="2409043"/>
            </a:xfrm>
            <a:custGeom>
              <a:avLst/>
              <a:gdLst/>
              <a:ahLst/>
              <a:cxnLst/>
              <a:rect l="l" t="t" r="r" b="b"/>
              <a:pathLst>
                <a:path w="99453" h="66890" extrusionOk="0">
                  <a:moveTo>
                    <a:pt x="63363" y="1"/>
                  </a:moveTo>
                  <a:cubicBezTo>
                    <a:pt x="59315" y="1"/>
                    <a:pt x="55387" y="905"/>
                    <a:pt x="52122" y="2508"/>
                  </a:cubicBezTo>
                  <a:cubicBezTo>
                    <a:pt x="43177" y="6898"/>
                    <a:pt x="40623" y="20137"/>
                    <a:pt x="32959" y="22628"/>
                  </a:cubicBezTo>
                  <a:cubicBezTo>
                    <a:pt x="31602" y="23068"/>
                    <a:pt x="30461" y="23239"/>
                    <a:pt x="29434" y="23239"/>
                  </a:cubicBezTo>
                  <a:cubicBezTo>
                    <a:pt x="27685" y="23239"/>
                    <a:pt x="26266" y="22745"/>
                    <a:pt x="24675" y="22252"/>
                  </a:cubicBezTo>
                  <a:cubicBezTo>
                    <a:pt x="23084" y="21759"/>
                    <a:pt x="21320" y="21264"/>
                    <a:pt x="18876" y="21264"/>
                  </a:cubicBezTo>
                  <a:cubicBezTo>
                    <a:pt x="17097" y="21264"/>
                    <a:pt x="14958" y="21526"/>
                    <a:pt x="12264" y="22242"/>
                  </a:cubicBezTo>
                  <a:cubicBezTo>
                    <a:pt x="1" y="25501"/>
                    <a:pt x="6326" y="43322"/>
                    <a:pt x="6326" y="43322"/>
                  </a:cubicBezTo>
                  <a:lnTo>
                    <a:pt x="30085" y="36040"/>
                  </a:lnTo>
                  <a:lnTo>
                    <a:pt x="88528" y="66890"/>
                  </a:lnTo>
                  <a:cubicBezTo>
                    <a:pt x="88528" y="66890"/>
                    <a:pt x="99452" y="57308"/>
                    <a:pt x="99452" y="44661"/>
                  </a:cubicBezTo>
                  <a:cubicBezTo>
                    <a:pt x="99452" y="32014"/>
                    <a:pt x="92362" y="32014"/>
                    <a:pt x="86228" y="15729"/>
                  </a:cubicBezTo>
                  <a:cubicBezTo>
                    <a:pt x="81997" y="4487"/>
                    <a:pt x="72381" y="1"/>
                    <a:pt x="6336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481718" y="3227392"/>
              <a:ext cx="871131" cy="99654"/>
            </a:xfrm>
            <a:custGeom>
              <a:avLst/>
              <a:gdLst/>
              <a:ahLst/>
              <a:cxnLst/>
              <a:rect l="l" t="t" r="r" b="b"/>
              <a:pathLst>
                <a:path w="24188" h="2767" extrusionOk="0">
                  <a:moveTo>
                    <a:pt x="18819" y="1"/>
                  </a:moveTo>
                  <a:lnTo>
                    <a:pt x="1" y="849"/>
                  </a:lnTo>
                  <a:lnTo>
                    <a:pt x="24187" y="2766"/>
                  </a:lnTo>
                  <a:lnTo>
                    <a:pt x="188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419448" y="2930161"/>
              <a:ext cx="258516" cy="59425"/>
            </a:xfrm>
            <a:custGeom>
              <a:avLst/>
              <a:gdLst/>
              <a:ahLst/>
              <a:cxnLst/>
              <a:rect l="l" t="t" r="r" b="b"/>
              <a:pathLst>
                <a:path w="7178" h="1650" extrusionOk="0">
                  <a:moveTo>
                    <a:pt x="905" y="1"/>
                  </a:moveTo>
                  <a:lnTo>
                    <a:pt x="0" y="1062"/>
                  </a:lnTo>
                  <a:lnTo>
                    <a:pt x="7178" y="1650"/>
                  </a:lnTo>
                  <a:lnTo>
                    <a:pt x="5031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33"/>
            <p:cNvSpPr/>
            <p:nvPr/>
          </p:nvSpPr>
          <p:spPr>
            <a:xfrm>
              <a:off x="5025209" y="3060967"/>
              <a:ext cx="1284115" cy="754982"/>
            </a:xfrm>
            <a:custGeom>
              <a:avLst/>
              <a:gdLst/>
              <a:ahLst/>
              <a:cxnLst/>
              <a:rect l="l" t="t" r="r" b="b"/>
              <a:pathLst>
                <a:path w="35655" h="20963" extrusionOk="0">
                  <a:moveTo>
                    <a:pt x="12546" y="1"/>
                  </a:moveTo>
                  <a:lnTo>
                    <a:pt x="0" y="1817"/>
                  </a:lnTo>
                  <a:lnTo>
                    <a:pt x="19150" y="20963"/>
                  </a:lnTo>
                  <a:lnTo>
                    <a:pt x="35655" y="14359"/>
                  </a:lnTo>
                  <a:lnTo>
                    <a:pt x="12546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33"/>
            <p:cNvSpPr/>
            <p:nvPr/>
          </p:nvSpPr>
          <p:spPr>
            <a:xfrm>
              <a:off x="6897832" y="3703040"/>
              <a:ext cx="285491" cy="190231"/>
            </a:xfrm>
            <a:custGeom>
              <a:avLst/>
              <a:gdLst/>
              <a:ahLst/>
              <a:cxnLst/>
              <a:rect l="l" t="t" r="r" b="b"/>
              <a:pathLst>
                <a:path w="7927" h="5282" extrusionOk="0">
                  <a:moveTo>
                    <a:pt x="3963" y="0"/>
                  </a:moveTo>
                  <a:cubicBezTo>
                    <a:pt x="1775" y="0"/>
                    <a:pt x="0" y="1183"/>
                    <a:pt x="0" y="2641"/>
                  </a:cubicBezTo>
                  <a:cubicBezTo>
                    <a:pt x="0" y="4099"/>
                    <a:pt x="1775" y="5281"/>
                    <a:pt x="3963" y="5281"/>
                  </a:cubicBezTo>
                  <a:cubicBezTo>
                    <a:pt x="6152" y="5281"/>
                    <a:pt x="7926" y="4099"/>
                    <a:pt x="7926" y="2641"/>
                  </a:cubicBezTo>
                  <a:cubicBezTo>
                    <a:pt x="7926" y="1183"/>
                    <a:pt x="6152" y="0"/>
                    <a:pt x="396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33"/>
            <p:cNvSpPr/>
            <p:nvPr/>
          </p:nvSpPr>
          <p:spPr>
            <a:xfrm>
              <a:off x="7325867" y="3750507"/>
              <a:ext cx="362671" cy="220088"/>
            </a:xfrm>
            <a:custGeom>
              <a:avLst/>
              <a:gdLst/>
              <a:ahLst/>
              <a:cxnLst/>
              <a:rect l="l" t="t" r="r" b="b"/>
              <a:pathLst>
                <a:path w="10070" h="6111" extrusionOk="0">
                  <a:moveTo>
                    <a:pt x="5035" y="0"/>
                  </a:moveTo>
                  <a:cubicBezTo>
                    <a:pt x="2255" y="0"/>
                    <a:pt x="1" y="1368"/>
                    <a:pt x="1" y="3056"/>
                  </a:cubicBezTo>
                  <a:cubicBezTo>
                    <a:pt x="1" y="4743"/>
                    <a:pt x="2255" y="6110"/>
                    <a:pt x="5035" y="6110"/>
                  </a:cubicBezTo>
                  <a:cubicBezTo>
                    <a:pt x="7818" y="6110"/>
                    <a:pt x="10069" y="4743"/>
                    <a:pt x="10069" y="3056"/>
                  </a:cubicBezTo>
                  <a:cubicBezTo>
                    <a:pt x="10069" y="1368"/>
                    <a:pt x="7818" y="0"/>
                    <a:pt x="503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33"/>
            <p:cNvSpPr/>
            <p:nvPr/>
          </p:nvSpPr>
          <p:spPr>
            <a:xfrm>
              <a:off x="5882756" y="2557119"/>
              <a:ext cx="1882216" cy="986955"/>
            </a:xfrm>
            <a:custGeom>
              <a:avLst/>
              <a:gdLst/>
              <a:ahLst/>
              <a:cxnLst/>
              <a:rect l="l" t="t" r="r" b="b"/>
              <a:pathLst>
                <a:path w="52262" h="27404" extrusionOk="0">
                  <a:moveTo>
                    <a:pt x="140" y="1"/>
                  </a:moveTo>
                  <a:cubicBezTo>
                    <a:pt x="95" y="1"/>
                    <a:pt x="54" y="24"/>
                    <a:pt x="33" y="67"/>
                  </a:cubicBezTo>
                  <a:cubicBezTo>
                    <a:pt x="1" y="126"/>
                    <a:pt x="22" y="203"/>
                    <a:pt x="84" y="234"/>
                  </a:cubicBezTo>
                  <a:lnTo>
                    <a:pt x="52060" y="27389"/>
                  </a:lnTo>
                  <a:cubicBezTo>
                    <a:pt x="52081" y="27400"/>
                    <a:pt x="52098" y="27403"/>
                    <a:pt x="52119" y="27403"/>
                  </a:cubicBezTo>
                  <a:cubicBezTo>
                    <a:pt x="52164" y="27403"/>
                    <a:pt x="52206" y="27379"/>
                    <a:pt x="52227" y="27337"/>
                  </a:cubicBezTo>
                  <a:cubicBezTo>
                    <a:pt x="52262" y="27275"/>
                    <a:pt x="52237" y="27201"/>
                    <a:pt x="52174" y="27170"/>
                  </a:cubicBezTo>
                  <a:lnTo>
                    <a:pt x="200" y="15"/>
                  </a:lnTo>
                  <a:cubicBezTo>
                    <a:pt x="180" y="5"/>
                    <a:pt x="160" y="1"/>
                    <a:pt x="1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33"/>
            <p:cNvSpPr/>
            <p:nvPr/>
          </p:nvSpPr>
          <p:spPr>
            <a:xfrm>
              <a:off x="7802126" y="3559953"/>
              <a:ext cx="87120" cy="49124"/>
            </a:xfrm>
            <a:custGeom>
              <a:avLst/>
              <a:gdLst/>
              <a:ahLst/>
              <a:cxnLst/>
              <a:rect l="l" t="t" r="r" b="b"/>
              <a:pathLst>
                <a:path w="2419" h="1364" extrusionOk="0">
                  <a:moveTo>
                    <a:pt x="145" y="0"/>
                  </a:moveTo>
                  <a:cubicBezTo>
                    <a:pt x="100" y="0"/>
                    <a:pt x="57" y="25"/>
                    <a:pt x="36" y="66"/>
                  </a:cubicBezTo>
                  <a:cubicBezTo>
                    <a:pt x="1" y="125"/>
                    <a:pt x="25" y="202"/>
                    <a:pt x="88" y="233"/>
                  </a:cubicBezTo>
                  <a:lnTo>
                    <a:pt x="2220" y="1350"/>
                  </a:lnTo>
                  <a:cubicBezTo>
                    <a:pt x="2238" y="1357"/>
                    <a:pt x="2259" y="1364"/>
                    <a:pt x="2276" y="1364"/>
                  </a:cubicBezTo>
                  <a:cubicBezTo>
                    <a:pt x="2321" y="1364"/>
                    <a:pt x="2366" y="1339"/>
                    <a:pt x="2387" y="1294"/>
                  </a:cubicBezTo>
                  <a:cubicBezTo>
                    <a:pt x="2419" y="1235"/>
                    <a:pt x="2395" y="1162"/>
                    <a:pt x="2335" y="1127"/>
                  </a:cubicBezTo>
                  <a:lnTo>
                    <a:pt x="203" y="14"/>
                  </a:lnTo>
                  <a:cubicBezTo>
                    <a:pt x="184" y="5"/>
                    <a:pt x="164" y="0"/>
                    <a:pt x="1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33"/>
            <p:cNvSpPr/>
            <p:nvPr/>
          </p:nvSpPr>
          <p:spPr>
            <a:xfrm>
              <a:off x="5719754" y="2650470"/>
              <a:ext cx="392491" cy="101562"/>
            </a:xfrm>
            <a:custGeom>
              <a:avLst/>
              <a:gdLst/>
              <a:ahLst/>
              <a:cxnLst/>
              <a:rect l="l" t="t" r="r" b="b"/>
              <a:pathLst>
                <a:path w="10898" h="2820" extrusionOk="0">
                  <a:moveTo>
                    <a:pt x="141" y="1"/>
                  </a:moveTo>
                  <a:cubicBezTo>
                    <a:pt x="32" y="1"/>
                    <a:pt x="0" y="22"/>
                    <a:pt x="0" y="22"/>
                  </a:cubicBezTo>
                  <a:lnTo>
                    <a:pt x="477" y="1268"/>
                  </a:lnTo>
                  <a:cubicBezTo>
                    <a:pt x="477" y="1268"/>
                    <a:pt x="766" y="1459"/>
                    <a:pt x="1629" y="1846"/>
                  </a:cubicBezTo>
                  <a:cubicBezTo>
                    <a:pt x="2368" y="2173"/>
                    <a:pt x="3611" y="2819"/>
                    <a:pt x="5637" y="2819"/>
                  </a:cubicBezTo>
                  <a:cubicBezTo>
                    <a:pt x="5977" y="2819"/>
                    <a:pt x="6340" y="2801"/>
                    <a:pt x="6725" y="2760"/>
                  </a:cubicBezTo>
                  <a:cubicBezTo>
                    <a:pt x="9408" y="2472"/>
                    <a:pt x="10897" y="2493"/>
                    <a:pt x="10529" y="1003"/>
                  </a:cubicBezTo>
                  <a:cubicBezTo>
                    <a:pt x="10433" y="614"/>
                    <a:pt x="10021" y="476"/>
                    <a:pt x="9402" y="476"/>
                  </a:cubicBezTo>
                  <a:cubicBezTo>
                    <a:pt x="8649" y="476"/>
                    <a:pt x="7589" y="681"/>
                    <a:pt x="6420" y="885"/>
                  </a:cubicBezTo>
                  <a:cubicBezTo>
                    <a:pt x="5581" y="1031"/>
                    <a:pt x="4978" y="1147"/>
                    <a:pt x="4383" y="1147"/>
                  </a:cubicBezTo>
                  <a:cubicBezTo>
                    <a:pt x="3720" y="1147"/>
                    <a:pt x="3066" y="1003"/>
                    <a:pt x="2105" y="600"/>
                  </a:cubicBezTo>
                  <a:cubicBezTo>
                    <a:pt x="890" y="86"/>
                    <a:pt x="359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33"/>
            <p:cNvSpPr/>
            <p:nvPr/>
          </p:nvSpPr>
          <p:spPr>
            <a:xfrm>
              <a:off x="5714748" y="2646076"/>
              <a:ext cx="392347" cy="110458"/>
            </a:xfrm>
            <a:custGeom>
              <a:avLst/>
              <a:gdLst/>
              <a:ahLst/>
              <a:cxnLst/>
              <a:rect l="l" t="t" r="r" b="b"/>
              <a:pathLst>
                <a:path w="10894" h="3067" extrusionOk="0">
                  <a:moveTo>
                    <a:pt x="310" y="248"/>
                  </a:moveTo>
                  <a:lnTo>
                    <a:pt x="310" y="248"/>
                  </a:lnTo>
                  <a:cubicBezTo>
                    <a:pt x="512" y="256"/>
                    <a:pt x="1027" y="343"/>
                    <a:pt x="2199" y="833"/>
                  </a:cubicBezTo>
                  <a:cubicBezTo>
                    <a:pt x="3180" y="1246"/>
                    <a:pt x="3848" y="1392"/>
                    <a:pt x="4525" y="1392"/>
                  </a:cubicBezTo>
                  <a:cubicBezTo>
                    <a:pt x="5079" y="1392"/>
                    <a:pt x="5639" y="1294"/>
                    <a:pt x="6381" y="1163"/>
                  </a:cubicBezTo>
                  <a:lnTo>
                    <a:pt x="6983" y="1059"/>
                  </a:lnTo>
                  <a:cubicBezTo>
                    <a:pt x="7972" y="883"/>
                    <a:pt x="8888" y="721"/>
                    <a:pt x="9546" y="721"/>
                  </a:cubicBezTo>
                  <a:cubicBezTo>
                    <a:pt x="10099" y="721"/>
                    <a:pt x="10470" y="836"/>
                    <a:pt x="10549" y="1153"/>
                  </a:cubicBezTo>
                  <a:cubicBezTo>
                    <a:pt x="10636" y="1504"/>
                    <a:pt x="10612" y="1769"/>
                    <a:pt x="10480" y="1957"/>
                  </a:cubicBezTo>
                  <a:cubicBezTo>
                    <a:pt x="10149" y="2427"/>
                    <a:pt x="9091" y="2531"/>
                    <a:pt x="7627" y="2677"/>
                  </a:cubicBezTo>
                  <a:cubicBezTo>
                    <a:pt x="7380" y="2705"/>
                    <a:pt x="7122" y="2729"/>
                    <a:pt x="6851" y="2757"/>
                  </a:cubicBezTo>
                  <a:cubicBezTo>
                    <a:pt x="6467" y="2798"/>
                    <a:pt x="6107" y="2816"/>
                    <a:pt x="5769" y="2816"/>
                  </a:cubicBezTo>
                  <a:cubicBezTo>
                    <a:pt x="3941" y="2816"/>
                    <a:pt x="2763" y="2280"/>
                    <a:pt x="2011" y="1939"/>
                  </a:cubicBezTo>
                  <a:lnTo>
                    <a:pt x="1817" y="1852"/>
                  </a:lnTo>
                  <a:cubicBezTo>
                    <a:pt x="1135" y="1550"/>
                    <a:pt x="815" y="1365"/>
                    <a:pt x="717" y="1306"/>
                  </a:cubicBezTo>
                  <a:lnTo>
                    <a:pt x="310" y="248"/>
                  </a:lnTo>
                  <a:close/>
                  <a:moveTo>
                    <a:pt x="282" y="1"/>
                  </a:moveTo>
                  <a:cubicBezTo>
                    <a:pt x="155" y="1"/>
                    <a:pt x="96" y="25"/>
                    <a:pt x="70" y="43"/>
                  </a:cubicBezTo>
                  <a:cubicBezTo>
                    <a:pt x="22" y="75"/>
                    <a:pt x="1" y="137"/>
                    <a:pt x="22" y="189"/>
                  </a:cubicBezTo>
                  <a:lnTo>
                    <a:pt x="502" y="1435"/>
                  </a:lnTo>
                  <a:cubicBezTo>
                    <a:pt x="512" y="1459"/>
                    <a:pt x="526" y="1480"/>
                    <a:pt x="547" y="1494"/>
                  </a:cubicBezTo>
                  <a:cubicBezTo>
                    <a:pt x="560" y="1501"/>
                    <a:pt x="852" y="1696"/>
                    <a:pt x="1716" y="2079"/>
                  </a:cubicBezTo>
                  <a:lnTo>
                    <a:pt x="1907" y="2165"/>
                  </a:lnTo>
                  <a:cubicBezTo>
                    <a:pt x="2679" y="2517"/>
                    <a:pt x="3887" y="3066"/>
                    <a:pt x="5766" y="3066"/>
                  </a:cubicBezTo>
                  <a:cubicBezTo>
                    <a:pt x="6113" y="3066"/>
                    <a:pt x="6482" y="3046"/>
                    <a:pt x="6875" y="3004"/>
                  </a:cubicBezTo>
                  <a:cubicBezTo>
                    <a:pt x="7147" y="2976"/>
                    <a:pt x="7404" y="2949"/>
                    <a:pt x="7651" y="2924"/>
                  </a:cubicBezTo>
                  <a:cubicBezTo>
                    <a:pt x="9237" y="2767"/>
                    <a:pt x="10285" y="2663"/>
                    <a:pt x="10681" y="2099"/>
                  </a:cubicBezTo>
                  <a:cubicBezTo>
                    <a:pt x="10859" y="1849"/>
                    <a:pt x="10893" y="1518"/>
                    <a:pt x="10789" y="1094"/>
                  </a:cubicBezTo>
                  <a:cubicBezTo>
                    <a:pt x="10674" y="635"/>
                    <a:pt x="10218" y="476"/>
                    <a:pt x="9539" y="476"/>
                  </a:cubicBezTo>
                  <a:cubicBezTo>
                    <a:pt x="8857" y="476"/>
                    <a:pt x="7951" y="636"/>
                    <a:pt x="6938" y="815"/>
                  </a:cubicBezTo>
                  <a:lnTo>
                    <a:pt x="6339" y="920"/>
                  </a:lnTo>
                  <a:cubicBezTo>
                    <a:pt x="5597" y="1050"/>
                    <a:pt x="5050" y="1146"/>
                    <a:pt x="4517" y="1146"/>
                  </a:cubicBezTo>
                  <a:cubicBezTo>
                    <a:pt x="3867" y="1146"/>
                    <a:pt x="3236" y="1004"/>
                    <a:pt x="2293" y="606"/>
                  </a:cubicBezTo>
                  <a:cubicBezTo>
                    <a:pt x="1111" y="108"/>
                    <a:pt x="548" y="1"/>
                    <a:pt x="2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3"/>
            <p:cNvSpPr/>
            <p:nvPr/>
          </p:nvSpPr>
          <p:spPr>
            <a:xfrm>
              <a:off x="5565718" y="2598716"/>
              <a:ext cx="167866" cy="157494"/>
            </a:xfrm>
            <a:custGeom>
              <a:avLst/>
              <a:gdLst/>
              <a:ahLst/>
              <a:cxnLst/>
              <a:rect l="l" t="t" r="r" b="b"/>
              <a:pathLst>
                <a:path w="4661" h="4373" extrusionOk="0">
                  <a:moveTo>
                    <a:pt x="2889" y="0"/>
                  </a:moveTo>
                  <a:cubicBezTo>
                    <a:pt x="1716" y="0"/>
                    <a:pt x="1" y="1145"/>
                    <a:pt x="155" y="2228"/>
                  </a:cubicBezTo>
                  <a:cubicBezTo>
                    <a:pt x="155" y="2228"/>
                    <a:pt x="2006" y="4372"/>
                    <a:pt x="3170" y="4372"/>
                  </a:cubicBezTo>
                  <a:cubicBezTo>
                    <a:pt x="3331" y="4372"/>
                    <a:pt x="3478" y="4331"/>
                    <a:pt x="3606" y="4239"/>
                  </a:cubicBezTo>
                  <a:cubicBezTo>
                    <a:pt x="4661" y="3474"/>
                    <a:pt x="4563" y="982"/>
                    <a:pt x="3606" y="214"/>
                  </a:cubicBezTo>
                  <a:cubicBezTo>
                    <a:pt x="3420" y="66"/>
                    <a:pt x="3170" y="0"/>
                    <a:pt x="2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33"/>
            <p:cNvSpPr/>
            <p:nvPr/>
          </p:nvSpPr>
          <p:spPr>
            <a:xfrm>
              <a:off x="5562873" y="2594286"/>
              <a:ext cx="165057" cy="166281"/>
            </a:xfrm>
            <a:custGeom>
              <a:avLst/>
              <a:gdLst/>
              <a:ahLst/>
              <a:cxnLst/>
              <a:rect l="l" t="t" r="r" b="b"/>
              <a:pathLst>
                <a:path w="4583" h="4617" extrusionOk="0">
                  <a:moveTo>
                    <a:pt x="2965" y="249"/>
                  </a:moveTo>
                  <a:cubicBezTo>
                    <a:pt x="3227" y="249"/>
                    <a:pt x="3451" y="310"/>
                    <a:pt x="3608" y="434"/>
                  </a:cubicBezTo>
                  <a:cubicBezTo>
                    <a:pt x="4051" y="789"/>
                    <a:pt x="4335" y="1617"/>
                    <a:pt x="4315" y="2494"/>
                  </a:cubicBezTo>
                  <a:cubicBezTo>
                    <a:pt x="4297" y="3294"/>
                    <a:pt x="4033" y="3955"/>
                    <a:pt x="3612" y="4261"/>
                  </a:cubicBezTo>
                  <a:cubicBezTo>
                    <a:pt x="3508" y="4338"/>
                    <a:pt x="3384" y="4372"/>
                    <a:pt x="3247" y="4372"/>
                  </a:cubicBezTo>
                  <a:cubicBezTo>
                    <a:pt x="2366" y="4372"/>
                    <a:pt x="930" y="2958"/>
                    <a:pt x="352" y="2299"/>
                  </a:cubicBezTo>
                  <a:cubicBezTo>
                    <a:pt x="286" y="1648"/>
                    <a:pt x="961" y="1018"/>
                    <a:pt x="1567" y="674"/>
                  </a:cubicBezTo>
                  <a:cubicBezTo>
                    <a:pt x="2055" y="395"/>
                    <a:pt x="2557" y="249"/>
                    <a:pt x="2965" y="249"/>
                  </a:cubicBezTo>
                  <a:close/>
                  <a:moveTo>
                    <a:pt x="2972" y="1"/>
                  </a:moveTo>
                  <a:cubicBezTo>
                    <a:pt x="2477" y="1"/>
                    <a:pt x="1911" y="193"/>
                    <a:pt x="1445" y="458"/>
                  </a:cubicBezTo>
                  <a:cubicBezTo>
                    <a:pt x="727" y="869"/>
                    <a:pt x="1" y="1585"/>
                    <a:pt x="112" y="2368"/>
                  </a:cubicBezTo>
                  <a:cubicBezTo>
                    <a:pt x="115" y="2389"/>
                    <a:pt x="126" y="2414"/>
                    <a:pt x="140" y="2431"/>
                  </a:cubicBezTo>
                  <a:cubicBezTo>
                    <a:pt x="231" y="2532"/>
                    <a:pt x="2043" y="4616"/>
                    <a:pt x="3257" y="4616"/>
                  </a:cubicBezTo>
                  <a:cubicBezTo>
                    <a:pt x="3441" y="4616"/>
                    <a:pt x="3608" y="4570"/>
                    <a:pt x="3758" y="4463"/>
                  </a:cubicBezTo>
                  <a:cubicBezTo>
                    <a:pt x="4242" y="4111"/>
                    <a:pt x="4541" y="3377"/>
                    <a:pt x="4562" y="2500"/>
                  </a:cubicBezTo>
                  <a:cubicBezTo>
                    <a:pt x="4583" y="1533"/>
                    <a:pt x="4269" y="646"/>
                    <a:pt x="3762" y="243"/>
                  </a:cubicBezTo>
                  <a:cubicBezTo>
                    <a:pt x="3551" y="72"/>
                    <a:pt x="3274" y="1"/>
                    <a:pt x="29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33"/>
            <p:cNvSpPr/>
            <p:nvPr/>
          </p:nvSpPr>
          <p:spPr>
            <a:xfrm>
              <a:off x="5364252" y="2295507"/>
              <a:ext cx="472805" cy="501293"/>
            </a:xfrm>
            <a:custGeom>
              <a:avLst/>
              <a:gdLst/>
              <a:ahLst/>
              <a:cxnLst/>
              <a:rect l="l" t="t" r="r" b="b"/>
              <a:pathLst>
                <a:path w="13128" h="13919" extrusionOk="0">
                  <a:moveTo>
                    <a:pt x="7971" y="1"/>
                  </a:moveTo>
                  <a:cubicBezTo>
                    <a:pt x="6575" y="1"/>
                    <a:pt x="4701" y="113"/>
                    <a:pt x="3164" y="1065"/>
                  </a:cubicBezTo>
                  <a:cubicBezTo>
                    <a:pt x="1153" y="2311"/>
                    <a:pt x="1" y="7005"/>
                    <a:pt x="290" y="9113"/>
                  </a:cubicBezTo>
                  <a:cubicBezTo>
                    <a:pt x="562" y="11120"/>
                    <a:pt x="2574" y="13733"/>
                    <a:pt x="4336" y="13733"/>
                  </a:cubicBezTo>
                  <a:cubicBezTo>
                    <a:pt x="4425" y="13733"/>
                    <a:pt x="4513" y="13726"/>
                    <a:pt x="4601" y="13712"/>
                  </a:cubicBezTo>
                  <a:cubicBezTo>
                    <a:pt x="6420" y="13423"/>
                    <a:pt x="5558" y="11029"/>
                    <a:pt x="5558" y="11029"/>
                  </a:cubicBezTo>
                  <a:lnTo>
                    <a:pt x="8720" y="9113"/>
                  </a:lnTo>
                  <a:lnTo>
                    <a:pt x="8720" y="9113"/>
                  </a:lnTo>
                  <a:cubicBezTo>
                    <a:pt x="8720" y="9113"/>
                    <a:pt x="8529" y="11986"/>
                    <a:pt x="8431" y="12752"/>
                  </a:cubicBezTo>
                  <a:cubicBezTo>
                    <a:pt x="8356" y="13366"/>
                    <a:pt x="8341" y="13918"/>
                    <a:pt x="8826" y="13918"/>
                  </a:cubicBezTo>
                  <a:cubicBezTo>
                    <a:pt x="8948" y="13918"/>
                    <a:pt x="9102" y="13883"/>
                    <a:pt x="9294" y="13806"/>
                  </a:cubicBezTo>
                  <a:cubicBezTo>
                    <a:pt x="10255" y="13423"/>
                    <a:pt x="10157" y="12084"/>
                    <a:pt x="10348" y="11124"/>
                  </a:cubicBezTo>
                  <a:cubicBezTo>
                    <a:pt x="10539" y="10167"/>
                    <a:pt x="11785" y="9019"/>
                    <a:pt x="12456" y="7293"/>
                  </a:cubicBezTo>
                  <a:cubicBezTo>
                    <a:pt x="13128" y="5568"/>
                    <a:pt x="13031" y="2982"/>
                    <a:pt x="13031" y="2982"/>
                  </a:cubicBezTo>
                  <a:cubicBezTo>
                    <a:pt x="12456" y="968"/>
                    <a:pt x="10446" y="12"/>
                    <a:pt x="9102" y="12"/>
                  </a:cubicBezTo>
                  <a:cubicBezTo>
                    <a:pt x="8787" y="12"/>
                    <a:pt x="8402" y="1"/>
                    <a:pt x="79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33"/>
            <p:cNvSpPr/>
            <p:nvPr/>
          </p:nvSpPr>
          <p:spPr>
            <a:xfrm>
              <a:off x="5359138" y="2291077"/>
              <a:ext cx="482097" cy="510188"/>
            </a:xfrm>
            <a:custGeom>
              <a:avLst/>
              <a:gdLst/>
              <a:ahLst/>
              <a:cxnLst/>
              <a:rect l="l" t="t" r="r" b="b"/>
              <a:pathLst>
                <a:path w="13386" h="14166" extrusionOk="0">
                  <a:moveTo>
                    <a:pt x="8092" y="246"/>
                  </a:moveTo>
                  <a:cubicBezTo>
                    <a:pt x="8329" y="246"/>
                    <a:pt x="8555" y="249"/>
                    <a:pt x="8764" y="252"/>
                  </a:cubicBezTo>
                  <a:cubicBezTo>
                    <a:pt x="8939" y="256"/>
                    <a:pt x="9098" y="260"/>
                    <a:pt x="9244" y="260"/>
                  </a:cubicBezTo>
                  <a:cubicBezTo>
                    <a:pt x="10483" y="260"/>
                    <a:pt x="12477" y="1147"/>
                    <a:pt x="13051" y="3123"/>
                  </a:cubicBezTo>
                  <a:cubicBezTo>
                    <a:pt x="13058" y="3335"/>
                    <a:pt x="13110" y="5757"/>
                    <a:pt x="12484" y="7371"/>
                  </a:cubicBezTo>
                  <a:cubicBezTo>
                    <a:pt x="12146" y="8237"/>
                    <a:pt x="11662" y="8954"/>
                    <a:pt x="11238" y="9587"/>
                  </a:cubicBezTo>
                  <a:cubicBezTo>
                    <a:pt x="10824" y="10200"/>
                    <a:pt x="10469" y="10728"/>
                    <a:pt x="10368" y="11222"/>
                  </a:cubicBezTo>
                  <a:cubicBezTo>
                    <a:pt x="10326" y="11441"/>
                    <a:pt x="10299" y="11671"/>
                    <a:pt x="10267" y="11915"/>
                  </a:cubicBezTo>
                  <a:cubicBezTo>
                    <a:pt x="10170" y="12715"/>
                    <a:pt x="10069" y="13543"/>
                    <a:pt x="9390" y="13814"/>
                  </a:cubicBezTo>
                  <a:cubicBezTo>
                    <a:pt x="9259" y="13867"/>
                    <a:pt x="9101" y="13917"/>
                    <a:pt x="8971" y="13917"/>
                  </a:cubicBezTo>
                  <a:cubicBezTo>
                    <a:pt x="8901" y="13917"/>
                    <a:pt x="8839" y="13903"/>
                    <a:pt x="8793" y="13866"/>
                  </a:cubicBezTo>
                  <a:cubicBezTo>
                    <a:pt x="8618" y="13734"/>
                    <a:pt x="8646" y="13299"/>
                    <a:pt x="8698" y="12892"/>
                  </a:cubicBezTo>
                  <a:cubicBezTo>
                    <a:pt x="8793" y="12130"/>
                    <a:pt x="8977" y="9361"/>
                    <a:pt x="8987" y="9243"/>
                  </a:cubicBezTo>
                  <a:cubicBezTo>
                    <a:pt x="8987" y="9198"/>
                    <a:pt x="8966" y="9156"/>
                    <a:pt x="8928" y="9132"/>
                  </a:cubicBezTo>
                  <a:cubicBezTo>
                    <a:pt x="8907" y="9117"/>
                    <a:pt x="8883" y="9111"/>
                    <a:pt x="8862" y="9111"/>
                  </a:cubicBezTo>
                  <a:cubicBezTo>
                    <a:pt x="8841" y="9111"/>
                    <a:pt x="8817" y="9117"/>
                    <a:pt x="8799" y="9132"/>
                  </a:cubicBezTo>
                  <a:lnTo>
                    <a:pt x="5637" y="11045"/>
                  </a:lnTo>
                  <a:cubicBezTo>
                    <a:pt x="5584" y="11076"/>
                    <a:pt x="5564" y="11139"/>
                    <a:pt x="5584" y="11194"/>
                  </a:cubicBezTo>
                  <a:cubicBezTo>
                    <a:pt x="5588" y="11205"/>
                    <a:pt x="6023" y="12440"/>
                    <a:pt x="5584" y="13181"/>
                  </a:cubicBezTo>
                  <a:cubicBezTo>
                    <a:pt x="5414" y="13469"/>
                    <a:pt x="5125" y="13651"/>
                    <a:pt x="4722" y="13713"/>
                  </a:cubicBezTo>
                  <a:cubicBezTo>
                    <a:pt x="4642" y="13726"/>
                    <a:pt x="4559" y="13733"/>
                    <a:pt x="4476" y="13733"/>
                  </a:cubicBezTo>
                  <a:cubicBezTo>
                    <a:pt x="4000" y="13733"/>
                    <a:pt x="3472" y="13525"/>
                    <a:pt x="2937" y="13129"/>
                  </a:cubicBezTo>
                  <a:cubicBezTo>
                    <a:pt x="1764" y="12255"/>
                    <a:pt x="738" y="10575"/>
                    <a:pt x="554" y="9218"/>
                  </a:cubicBezTo>
                  <a:cubicBezTo>
                    <a:pt x="261" y="7072"/>
                    <a:pt x="1455" y="2479"/>
                    <a:pt x="3372" y="1293"/>
                  </a:cubicBezTo>
                  <a:cubicBezTo>
                    <a:pt x="4877" y="359"/>
                    <a:pt x="6693" y="246"/>
                    <a:pt x="8092" y="246"/>
                  </a:cubicBezTo>
                  <a:close/>
                  <a:moveTo>
                    <a:pt x="8158" y="0"/>
                  </a:moveTo>
                  <a:cubicBezTo>
                    <a:pt x="6764" y="0"/>
                    <a:pt x="4816" y="106"/>
                    <a:pt x="3240" y="1084"/>
                  </a:cubicBezTo>
                  <a:cubicBezTo>
                    <a:pt x="1218" y="2336"/>
                    <a:pt x="1" y="6992"/>
                    <a:pt x="306" y="9253"/>
                  </a:cubicBezTo>
                  <a:cubicBezTo>
                    <a:pt x="505" y="10690"/>
                    <a:pt x="1549" y="12402"/>
                    <a:pt x="2791" y="13328"/>
                  </a:cubicBezTo>
                  <a:cubicBezTo>
                    <a:pt x="3369" y="13758"/>
                    <a:pt x="3948" y="13978"/>
                    <a:pt x="4479" y="13978"/>
                  </a:cubicBezTo>
                  <a:cubicBezTo>
                    <a:pt x="4575" y="13978"/>
                    <a:pt x="4668" y="13971"/>
                    <a:pt x="4760" y="13957"/>
                  </a:cubicBezTo>
                  <a:cubicBezTo>
                    <a:pt x="5240" y="13880"/>
                    <a:pt x="5588" y="13662"/>
                    <a:pt x="5797" y="13307"/>
                  </a:cubicBezTo>
                  <a:cubicBezTo>
                    <a:pt x="6225" y="12586"/>
                    <a:pt x="5950" y="11532"/>
                    <a:pt x="5849" y="11208"/>
                  </a:cubicBezTo>
                  <a:lnTo>
                    <a:pt x="8722" y="9466"/>
                  </a:lnTo>
                  <a:lnTo>
                    <a:pt x="8722" y="9466"/>
                  </a:lnTo>
                  <a:cubicBezTo>
                    <a:pt x="8674" y="10171"/>
                    <a:pt x="8531" y="12235"/>
                    <a:pt x="8451" y="12861"/>
                  </a:cubicBezTo>
                  <a:cubicBezTo>
                    <a:pt x="8393" y="13348"/>
                    <a:pt x="8354" y="13845"/>
                    <a:pt x="8639" y="14065"/>
                  </a:cubicBezTo>
                  <a:cubicBezTo>
                    <a:pt x="8727" y="14131"/>
                    <a:pt x="8838" y="14166"/>
                    <a:pt x="8970" y="14166"/>
                  </a:cubicBezTo>
                  <a:cubicBezTo>
                    <a:pt x="9112" y="14166"/>
                    <a:pt x="9283" y="14124"/>
                    <a:pt x="9485" y="14044"/>
                  </a:cubicBezTo>
                  <a:cubicBezTo>
                    <a:pt x="10296" y="13720"/>
                    <a:pt x="10413" y="12777"/>
                    <a:pt x="10514" y="11942"/>
                  </a:cubicBezTo>
                  <a:cubicBezTo>
                    <a:pt x="10543" y="11706"/>
                    <a:pt x="10570" y="11480"/>
                    <a:pt x="10612" y="11271"/>
                  </a:cubicBezTo>
                  <a:cubicBezTo>
                    <a:pt x="10702" y="10826"/>
                    <a:pt x="11047" y="10314"/>
                    <a:pt x="11444" y="9726"/>
                  </a:cubicBezTo>
                  <a:cubicBezTo>
                    <a:pt x="11875" y="9082"/>
                    <a:pt x="12369" y="8352"/>
                    <a:pt x="12714" y="7462"/>
                  </a:cubicBezTo>
                  <a:cubicBezTo>
                    <a:pt x="13385" y="5732"/>
                    <a:pt x="13302" y="3206"/>
                    <a:pt x="13298" y="3099"/>
                  </a:cubicBezTo>
                  <a:cubicBezTo>
                    <a:pt x="13298" y="3088"/>
                    <a:pt x="13294" y="3081"/>
                    <a:pt x="13294" y="3070"/>
                  </a:cubicBezTo>
                  <a:cubicBezTo>
                    <a:pt x="12689" y="959"/>
                    <a:pt x="10564" y="9"/>
                    <a:pt x="9244" y="9"/>
                  </a:cubicBezTo>
                  <a:cubicBezTo>
                    <a:pt x="9102" y="9"/>
                    <a:pt x="8942" y="9"/>
                    <a:pt x="8768" y="5"/>
                  </a:cubicBezTo>
                  <a:cubicBezTo>
                    <a:pt x="8581" y="3"/>
                    <a:pt x="8376" y="0"/>
                    <a:pt x="815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33"/>
            <p:cNvSpPr/>
            <p:nvPr/>
          </p:nvSpPr>
          <p:spPr>
            <a:xfrm>
              <a:off x="5484397" y="2295903"/>
              <a:ext cx="145429" cy="144096"/>
            </a:xfrm>
            <a:custGeom>
              <a:avLst/>
              <a:gdLst/>
              <a:ahLst/>
              <a:cxnLst/>
              <a:rect l="l" t="t" r="r" b="b"/>
              <a:pathLst>
                <a:path w="4038" h="4001" extrusionOk="0">
                  <a:moveTo>
                    <a:pt x="4038" y="1"/>
                  </a:moveTo>
                  <a:lnTo>
                    <a:pt x="2061" y="309"/>
                  </a:lnTo>
                  <a:cubicBezTo>
                    <a:pt x="2061" y="309"/>
                    <a:pt x="1567" y="557"/>
                    <a:pt x="701" y="1917"/>
                  </a:cubicBezTo>
                  <a:cubicBezTo>
                    <a:pt x="1" y="3018"/>
                    <a:pt x="1007" y="4000"/>
                    <a:pt x="1907" y="4000"/>
                  </a:cubicBezTo>
                  <a:cubicBezTo>
                    <a:pt x="2116" y="4000"/>
                    <a:pt x="2319" y="3947"/>
                    <a:pt x="2493" y="3831"/>
                  </a:cubicBezTo>
                  <a:cubicBezTo>
                    <a:pt x="3422" y="3211"/>
                    <a:pt x="2618" y="1917"/>
                    <a:pt x="3296" y="1298"/>
                  </a:cubicBezTo>
                  <a:cubicBezTo>
                    <a:pt x="3975" y="682"/>
                    <a:pt x="4038" y="1"/>
                    <a:pt x="40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3"/>
            <p:cNvSpPr/>
            <p:nvPr/>
          </p:nvSpPr>
          <p:spPr>
            <a:xfrm>
              <a:off x="5429115" y="2360766"/>
              <a:ext cx="62594" cy="73218"/>
            </a:xfrm>
            <a:custGeom>
              <a:avLst/>
              <a:gdLst/>
              <a:ahLst/>
              <a:cxnLst/>
              <a:rect l="l" t="t" r="r" b="b"/>
              <a:pathLst>
                <a:path w="1738" h="2033" extrusionOk="0">
                  <a:moveTo>
                    <a:pt x="1577" y="0"/>
                  </a:moveTo>
                  <a:cubicBezTo>
                    <a:pt x="1331" y="0"/>
                    <a:pt x="817" y="422"/>
                    <a:pt x="817" y="422"/>
                  </a:cubicBezTo>
                  <a:cubicBezTo>
                    <a:pt x="817" y="422"/>
                    <a:pt x="75" y="917"/>
                    <a:pt x="13" y="1783"/>
                  </a:cubicBezTo>
                  <a:cubicBezTo>
                    <a:pt x="1" y="1958"/>
                    <a:pt x="54" y="2032"/>
                    <a:pt x="150" y="2032"/>
                  </a:cubicBezTo>
                  <a:cubicBezTo>
                    <a:pt x="523" y="2032"/>
                    <a:pt x="1533" y="891"/>
                    <a:pt x="1683" y="300"/>
                  </a:cubicBezTo>
                  <a:cubicBezTo>
                    <a:pt x="1738" y="78"/>
                    <a:pt x="1682" y="0"/>
                    <a:pt x="15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33"/>
            <p:cNvSpPr/>
            <p:nvPr/>
          </p:nvSpPr>
          <p:spPr>
            <a:xfrm>
              <a:off x="5630041" y="2299829"/>
              <a:ext cx="196606" cy="151263"/>
            </a:xfrm>
            <a:custGeom>
              <a:avLst/>
              <a:gdLst/>
              <a:ahLst/>
              <a:cxnLst/>
              <a:rect l="l" t="t" r="r" b="b"/>
              <a:pathLst>
                <a:path w="5459" h="4200" extrusionOk="0">
                  <a:moveTo>
                    <a:pt x="1522" y="0"/>
                  </a:moveTo>
                  <a:cubicBezTo>
                    <a:pt x="1243" y="0"/>
                    <a:pt x="985" y="54"/>
                    <a:pt x="766" y="180"/>
                  </a:cubicBezTo>
                  <a:cubicBezTo>
                    <a:pt x="766" y="180"/>
                    <a:pt x="1" y="1425"/>
                    <a:pt x="860" y="2765"/>
                  </a:cubicBezTo>
                  <a:cubicBezTo>
                    <a:pt x="1427" y="3649"/>
                    <a:pt x="2451" y="4199"/>
                    <a:pt x="3303" y="4199"/>
                  </a:cubicBezTo>
                  <a:cubicBezTo>
                    <a:pt x="3746" y="4199"/>
                    <a:pt x="4143" y="4050"/>
                    <a:pt x="4405" y="3722"/>
                  </a:cubicBezTo>
                  <a:cubicBezTo>
                    <a:pt x="5174" y="2765"/>
                    <a:pt x="5459" y="2285"/>
                    <a:pt x="5174" y="1808"/>
                  </a:cubicBezTo>
                  <a:cubicBezTo>
                    <a:pt x="4933" y="1406"/>
                    <a:pt x="2949" y="0"/>
                    <a:pt x="152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5625035" y="2295219"/>
              <a:ext cx="207626" cy="160339"/>
            </a:xfrm>
            <a:custGeom>
              <a:avLst/>
              <a:gdLst/>
              <a:ahLst/>
              <a:cxnLst/>
              <a:rect l="l" t="t" r="r" b="b"/>
              <a:pathLst>
                <a:path w="5765" h="4452" extrusionOk="0">
                  <a:moveTo>
                    <a:pt x="1667" y="249"/>
                  </a:moveTo>
                  <a:cubicBezTo>
                    <a:pt x="3041" y="249"/>
                    <a:pt x="4993" y="1645"/>
                    <a:pt x="5205" y="1998"/>
                  </a:cubicBezTo>
                  <a:cubicBezTo>
                    <a:pt x="5445" y="2403"/>
                    <a:pt x="5215" y="2813"/>
                    <a:pt x="4446" y="3773"/>
                  </a:cubicBezTo>
                  <a:cubicBezTo>
                    <a:pt x="4171" y="4121"/>
                    <a:pt x="3770" y="4204"/>
                    <a:pt x="3446" y="4204"/>
                  </a:cubicBezTo>
                  <a:cubicBezTo>
                    <a:pt x="3411" y="4204"/>
                    <a:pt x="3377" y="4203"/>
                    <a:pt x="3343" y="4201"/>
                  </a:cubicBezTo>
                  <a:cubicBezTo>
                    <a:pt x="2505" y="4156"/>
                    <a:pt x="1604" y="3606"/>
                    <a:pt x="1103" y="2827"/>
                  </a:cubicBezTo>
                  <a:cubicBezTo>
                    <a:pt x="355" y="1661"/>
                    <a:pt x="891" y="586"/>
                    <a:pt x="995" y="399"/>
                  </a:cubicBezTo>
                  <a:cubicBezTo>
                    <a:pt x="1192" y="294"/>
                    <a:pt x="1420" y="249"/>
                    <a:pt x="1667" y="249"/>
                  </a:cubicBezTo>
                  <a:close/>
                  <a:moveTo>
                    <a:pt x="1671" y="1"/>
                  </a:moveTo>
                  <a:cubicBezTo>
                    <a:pt x="1369" y="1"/>
                    <a:pt x="1087" y="60"/>
                    <a:pt x="843" y="200"/>
                  </a:cubicBezTo>
                  <a:cubicBezTo>
                    <a:pt x="825" y="211"/>
                    <a:pt x="811" y="224"/>
                    <a:pt x="801" y="242"/>
                  </a:cubicBezTo>
                  <a:cubicBezTo>
                    <a:pt x="766" y="294"/>
                    <a:pt x="0" y="1571"/>
                    <a:pt x="894" y="2959"/>
                  </a:cubicBezTo>
                  <a:cubicBezTo>
                    <a:pt x="1437" y="3801"/>
                    <a:pt x="2418" y="4399"/>
                    <a:pt x="3333" y="4448"/>
                  </a:cubicBezTo>
                  <a:cubicBezTo>
                    <a:pt x="3372" y="4452"/>
                    <a:pt x="3406" y="4452"/>
                    <a:pt x="3444" y="4452"/>
                  </a:cubicBezTo>
                  <a:cubicBezTo>
                    <a:pt x="3949" y="4452"/>
                    <a:pt x="4370" y="4267"/>
                    <a:pt x="4642" y="3930"/>
                  </a:cubicBezTo>
                  <a:cubicBezTo>
                    <a:pt x="5358" y="3036"/>
                    <a:pt x="5765" y="2451"/>
                    <a:pt x="5418" y="1870"/>
                  </a:cubicBezTo>
                  <a:cubicBezTo>
                    <a:pt x="5177" y="1473"/>
                    <a:pt x="3176" y="1"/>
                    <a:pt x="16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5602345" y="2016212"/>
              <a:ext cx="441724" cy="394760"/>
            </a:xfrm>
            <a:custGeom>
              <a:avLst/>
              <a:gdLst/>
              <a:ahLst/>
              <a:cxnLst/>
              <a:rect l="l" t="t" r="r" b="b"/>
              <a:pathLst>
                <a:path w="12265" h="10961" extrusionOk="0">
                  <a:moveTo>
                    <a:pt x="4437" y="1"/>
                  </a:moveTo>
                  <a:cubicBezTo>
                    <a:pt x="4427" y="1"/>
                    <a:pt x="4418" y="2"/>
                    <a:pt x="4408" y="4"/>
                  </a:cubicBezTo>
                  <a:cubicBezTo>
                    <a:pt x="4026" y="101"/>
                    <a:pt x="2683" y="2882"/>
                    <a:pt x="2683" y="2882"/>
                  </a:cubicBezTo>
                  <a:cubicBezTo>
                    <a:pt x="2683" y="2882"/>
                    <a:pt x="383" y="3073"/>
                    <a:pt x="192" y="3741"/>
                  </a:cubicBezTo>
                  <a:cubicBezTo>
                    <a:pt x="0" y="4412"/>
                    <a:pt x="1055" y="7574"/>
                    <a:pt x="1918" y="8915"/>
                  </a:cubicBezTo>
                  <a:cubicBezTo>
                    <a:pt x="2780" y="10257"/>
                    <a:pt x="4408" y="10929"/>
                    <a:pt x="5557" y="10929"/>
                  </a:cubicBezTo>
                  <a:cubicBezTo>
                    <a:pt x="5939" y="10929"/>
                    <a:pt x="6575" y="10960"/>
                    <a:pt x="7272" y="10960"/>
                  </a:cubicBezTo>
                  <a:cubicBezTo>
                    <a:pt x="8672" y="10960"/>
                    <a:pt x="10316" y="10833"/>
                    <a:pt x="10637" y="10066"/>
                  </a:cubicBezTo>
                  <a:cubicBezTo>
                    <a:pt x="11117" y="8915"/>
                    <a:pt x="10730" y="5466"/>
                    <a:pt x="10730" y="5466"/>
                  </a:cubicBezTo>
                  <a:cubicBezTo>
                    <a:pt x="10730" y="5466"/>
                    <a:pt x="12265" y="3932"/>
                    <a:pt x="11593" y="3647"/>
                  </a:cubicBezTo>
                  <a:cubicBezTo>
                    <a:pt x="10925" y="3358"/>
                    <a:pt x="8625" y="3358"/>
                    <a:pt x="8625" y="3358"/>
                  </a:cubicBezTo>
                  <a:cubicBezTo>
                    <a:pt x="8625" y="3358"/>
                    <a:pt x="8525" y="3376"/>
                    <a:pt x="8359" y="3376"/>
                  </a:cubicBezTo>
                  <a:cubicBezTo>
                    <a:pt x="7985" y="3376"/>
                    <a:pt x="7276" y="3284"/>
                    <a:pt x="6611" y="2686"/>
                  </a:cubicBezTo>
                  <a:cubicBezTo>
                    <a:pt x="5677" y="1848"/>
                    <a:pt x="4833" y="1"/>
                    <a:pt x="4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5597195" y="2011782"/>
              <a:ext cx="436610" cy="403692"/>
            </a:xfrm>
            <a:custGeom>
              <a:avLst/>
              <a:gdLst/>
              <a:ahLst/>
              <a:cxnLst/>
              <a:rect l="l" t="t" r="r" b="b"/>
              <a:pathLst>
                <a:path w="12123" h="11209" extrusionOk="0">
                  <a:moveTo>
                    <a:pt x="4583" y="249"/>
                  </a:moveTo>
                  <a:cubicBezTo>
                    <a:pt x="4715" y="249"/>
                    <a:pt x="5098" y="823"/>
                    <a:pt x="5380" y="1244"/>
                  </a:cubicBezTo>
                  <a:cubicBezTo>
                    <a:pt x="5762" y="1825"/>
                    <a:pt x="6201" y="2479"/>
                    <a:pt x="6674" y="2904"/>
                  </a:cubicBezTo>
                  <a:cubicBezTo>
                    <a:pt x="7365" y="3526"/>
                    <a:pt x="8098" y="3625"/>
                    <a:pt x="8495" y="3625"/>
                  </a:cubicBezTo>
                  <a:cubicBezTo>
                    <a:pt x="8642" y="3625"/>
                    <a:pt x="8743" y="3612"/>
                    <a:pt x="8779" y="3606"/>
                  </a:cubicBezTo>
                  <a:cubicBezTo>
                    <a:pt x="8943" y="3606"/>
                    <a:pt x="11072" y="3617"/>
                    <a:pt x="11687" y="3885"/>
                  </a:cubicBezTo>
                  <a:cubicBezTo>
                    <a:pt x="11757" y="3912"/>
                    <a:pt x="11774" y="3951"/>
                    <a:pt x="11778" y="3986"/>
                  </a:cubicBezTo>
                  <a:cubicBezTo>
                    <a:pt x="11840" y="4306"/>
                    <a:pt x="11204" y="5085"/>
                    <a:pt x="10786" y="5502"/>
                  </a:cubicBezTo>
                  <a:cubicBezTo>
                    <a:pt x="10762" y="5531"/>
                    <a:pt x="10748" y="5565"/>
                    <a:pt x="10751" y="5603"/>
                  </a:cubicBezTo>
                  <a:cubicBezTo>
                    <a:pt x="10755" y="5638"/>
                    <a:pt x="11127" y="9033"/>
                    <a:pt x="10664" y="10140"/>
                  </a:cubicBezTo>
                  <a:cubicBezTo>
                    <a:pt x="10372" y="10841"/>
                    <a:pt x="8767" y="10960"/>
                    <a:pt x="7413" y="10960"/>
                  </a:cubicBezTo>
                  <a:cubicBezTo>
                    <a:pt x="7013" y="10960"/>
                    <a:pt x="6635" y="10949"/>
                    <a:pt x="6319" y="10941"/>
                  </a:cubicBezTo>
                  <a:cubicBezTo>
                    <a:pt x="6075" y="10933"/>
                    <a:pt x="5867" y="10926"/>
                    <a:pt x="5700" y="10926"/>
                  </a:cubicBezTo>
                  <a:cubicBezTo>
                    <a:pt x="4569" y="10926"/>
                    <a:pt x="2989" y="10255"/>
                    <a:pt x="2165" y="8971"/>
                  </a:cubicBezTo>
                  <a:cubicBezTo>
                    <a:pt x="1264" y="7569"/>
                    <a:pt x="286" y="4490"/>
                    <a:pt x="457" y="3898"/>
                  </a:cubicBezTo>
                  <a:cubicBezTo>
                    <a:pt x="579" y="3471"/>
                    <a:pt x="1980" y="3199"/>
                    <a:pt x="2836" y="3126"/>
                  </a:cubicBezTo>
                  <a:cubicBezTo>
                    <a:pt x="2881" y="3123"/>
                    <a:pt x="2920" y="3095"/>
                    <a:pt x="2937" y="3057"/>
                  </a:cubicBezTo>
                  <a:cubicBezTo>
                    <a:pt x="3564" y="1766"/>
                    <a:pt x="4367" y="325"/>
                    <a:pt x="4580" y="249"/>
                  </a:cubicBezTo>
                  <a:close/>
                  <a:moveTo>
                    <a:pt x="4584" y="1"/>
                  </a:moveTo>
                  <a:cubicBezTo>
                    <a:pt x="4563" y="1"/>
                    <a:pt x="4542" y="3"/>
                    <a:pt x="4521" y="9"/>
                  </a:cubicBezTo>
                  <a:cubicBezTo>
                    <a:pt x="4127" y="106"/>
                    <a:pt x="3101" y="2156"/>
                    <a:pt x="2746" y="2886"/>
                  </a:cubicBezTo>
                  <a:cubicBezTo>
                    <a:pt x="2300" y="2928"/>
                    <a:pt x="412" y="3147"/>
                    <a:pt x="217" y="3832"/>
                  </a:cubicBezTo>
                  <a:cubicBezTo>
                    <a:pt x="1" y="4580"/>
                    <a:pt x="1142" y="7840"/>
                    <a:pt x="1956" y="9107"/>
                  </a:cubicBezTo>
                  <a:cubicBezTo>
                    <a:pt x="2830" y="10464"/>
                    <a:pt x="4500" y="11174"/>
                    <a:pt x="5700" y="11174"/>
                  </a:cubicBezTo>
                  <a:cubicBezTo>
                    <a:pt x="5863" y="11174"/>
                    <a:pt x="6072" y="11180"/>
                    <a:pt x="6312" y="11188"/>
                  </a:cubicBezTo>
                  <a:cubicBezTo>
                    <a:pt x="6646" y="11198"/>
                    <a:pt x="7036" y="11209"/>
                    <a:pt x="7440" y="11209"/>
                  </a:cubicBezTo>
                  <a:cubicBezTo>
                    <a:pt x="8887" y="11209"/>
                    <a:pt x="10546" y="11069"/>
                    <a:pt x="10894" y="10238"/>
                  </a:cubicBezTo>
                  <a:cubicBezTo>
                    <a:pt x="11350" y="9138"/>
                    <a:pt x="11054" y="6111"/>
                    <a:pt x="11005" y="5635"/>
                  </a:cubicBezTo>
                  <a:cubicBezTo>
                    <a:pt x="11231" y="5401"/>
                    <a:pt x="12122" y="4452"/>
                    <a:pt x="12021" y="3940"/>
                  </a:cubicBezTo>
                  <a:cubicBezTo>
                    <a:pt x="11997" y="3808"/>
                    <a:pt x="11917" y="3710"/>
                    <a:pt x="11785" y="3655"/>
                  </a:cubicBezTo>
                  <a:cubicBezTo>
                    <a:pt x="11100" y="3363"/>
                    <a:pt x="8863" y="3360"/>
                    <a:pt x="8768" y="3360"/>
                  </a:cubicBezTo>
                  <a:lnTo>
                    <a:pt x="8744" y="3360"/>
                  </a:lnTo>
                  <a:cubicBezTo>
                    <a:pt x="8741" y="3361"/>
                    <a:pt x="8653" y="3375"/>
                    <a:pt x="8507" y="3375"/>
                  </a:cubicBezTo>
                  <a:cubicBezTo>
                    <a:pt x="8157" y="3375"/>
                    <a:pt x="7472" y="3290"/>
                    <a:pt x="6838" y="2719"/>
                  </a:cubicBezTo>
                  <a:cubicBezTo>
                    <a:pt x="6388" y="2316"/>
                    <a:pt x="5961" y="1675"/>
                    <a:pt x="5585" y="1108"/>
                  </a:cubicBezTo>
                  <a:cubicBezTo>
                    <a:pt x="5101" y="380"/>
                    <a:pt x="4835" y="1"/>
                    <a:pt x="458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5760990" y="2275159"/>
              <a:ext cx="167038" cy="102931"/>
            </a:xfrm>
            <a:custGeom>
              <a:avLst/>
              <a:gdLst/>
              <a:ahLst/>
              <a:cxnLst/>
              <a:rect l="l" t="t" r="r" b="b"/>
              <a:pathLst>
                <a:path w="4638" h="2858" extrusionOk="0">
                  <a:moveTo>
                    <a:pt x="2473" y="0"/>
                  </a:moveTo>
                  <a:cubicBezTo>
                    <a:pt x="2326" y="0"/>
                    <a:pt x="2161" y="25"/>
                    <a:pt x="1977" y="82"/>
                  </a:cubicBezTo>
                  <a:cubicBezTo>
                    <a:pt x="804" y="455"/>
                    <a:pt x="0" y="1564"/>
                    <a:pt x="1298" y="2493"/>
                  </a:cubicBezTo>
                  <a:cubicBezTo>
                    <a:pt x="1647" y="2743"/>
                    <a:pt x="2095" y="2858"/>
                    <a:pt x="2529" y="2858"/>
                  </a:cubicBezTo>
                  <a:cubicBezTo>
                    <a:pt x="3627" y="2858"/>
                    <a:pt x="4637" y="2122"/>
                    <a:pt x="3748" y="962"/>
                  </a:cubicBezTo>
                  <a:cubicBezTo>
                    <a:pt x="3632" y="813"/>
                    <a:pt x="3518" y="660"/>
                    <a:pt x="3414" y="500"/>
                  </a:cubicBezTo>
                  <a:cubicBezTo>
                    <a:pt x="3270" y="292"/>
                    <a:pt x="2980" y="0"/>
                    <a:pt x="24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5695552" y="2016068"/>
              <a:ext cx="106136" cy="123423"/>
            </a:xfrm>
            <a:custGeom>
              <a:avLst/>
              <a:gdLst/>
              <a:ahLst/>
              <a:cxnLst/>
              <a:rect l="l" t="t" r="r" b="b"/>
              <a:pathLst>
                <a:path w="2947" h="3427" extrusionOk="0">
                  <a:moveTo>
                    <a:pt x="1877" y="0"/>
                  </a:moveTo>
                  <a:cubicBezTo>
                    <a:pt x="1859" y="0"/>
                    <a:pt x="1840" y="3"/>
                    <a:pt x="1820" y="8"/>
                  </a:cubicBezTo>
                  <a:cubicBezTo>
                    <a:pt x="1149" y="200"/>
                    <a:pt x="1" y="1640"/>
                    <a:pt x="95" y="2886"/>
                  </a:cubicBezTo>
                  <a:cubicBezTo>
                    <a:pt x="95" y="2886"/>
                    <a:pt x="1045" y="3427"/>
                    <a:pt x="1803" y="3427"/>
                  </a:cubicBezTo>
                  <a:cubicBezTo>
                    <a:pt x="1946" y="3427"/>
                    <a:pt x="2082" y="3408"/>
                    <a:pt x="2204" y="3362"/>
                  </a:cubicBezTo>
                  <a:cubicBezTo>
                    <a:pt x="2947" y="3085"/>
                    <a:pt x="2518" y="0"/>
                    <a:pt x="18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5690942" y="2011566"/>
              <a:ext cx="109053" cy="132355"/>
            </a:xfrm>
            <a:custGeom>
              <a:avLst/>
              <a:gdLst/>
              <a:ahLst/>
              <a:cxnLst/>
              <a:rect l="l" t="t" r="r" b="b"/>
              <a:pathLst>
                <a:path w="3028" h="3675" extrusionOk="0">
                  <a:moveTo>
                    <a:pt x="2006" y="252"/>
                  </a:moveTo>
                  <a:cubicBezTo>
                    <a:pt x="2101" y="252"/>
                    <a:pt x="2245" y="427"/>
                    <a:pt x="2377" y="822"/>
                  </a:cubicBezTo>
                  <a:cubicBezTo>
                    <a:pt x="2687" y="1758"/>
                    <a:pt x="2697" y="3220"/>
                    <a:pt x="2290" y="3372"/>
                  </a:cubicBezTo>
                  <a:cubicBezTo>
                    <a:pt x="2182" y="3413"/>
                    <a:pt x="2060" y="3430"/>
                    <a:pt x="1931" y="3430"/>
                  </a:cubicBezTo>
                  <a:cubicBezTo>
                    <a:pt x="1322" y="3430"/>
                    <a:pt x="557" y="3046"/>
                    <a:pt x="344" y="2934"/>
                  </a:cubicBezTo>
                  <a:cubicBezTo>
                    <a:pt x="296" y="1751"/>
                    <a:pt x="1399" y="422"/>
                    <a:pt x="1984" y="255"/>
                  </a:cubicBezTo>
                  <a:cubicBezTo>
                    <a:pt x="1991" y="253"/>
                    <a:pt x="1998" y="252"/>
                    <a:pt x="2006" y="252"/>
                  </a:cubicBezTo>
                  <a:close/>
                  <a:moveTo>
                    <a:pt x="2010" y="1"/>
                  </a:moveTo>
                  <a:cubicBezTo>
                    <a:pt x="1977" y="1"/>
                    <a:pt x="1944" y="6"/>
                    <a:pt x="1914" y="15"/>
                  </a:cubicBezTo>
                  <a:cubicBezTo>
                    <a:pt x="1163" y="230"/>
                    <a:pt x="0" y="1723"/>
                    <a:pt x="101" y="3017"/>
                  </a:cubicBezTo>
                  <a:cubicBezTo>
                    <a:pt x="105" y="3059"/>
                    <a:pt x="126" y="3098"/>
                    <a:pt x="164" y="3115"/>
                  </a:cubicBezTo>
                  <a:cubicBezTo>
                    <a:pt x="209" y="3143"/>
                    <a:pt x="1152" y="3675"/>
                    <a:pt x="1935" y="3675"/>
                  </a:cubicBezTo>
                  <a:cubicBezTo>
                    <a:pt x="2091" y="3675"/>
                    <a:pt x="2241" y="3654"/>
                    <a:pt x="2377" y="3605"/>
                  </a:cubicBezTo>
                  <a:cubicBezTo>
                    <a:pt x="3027" y="3358"/>
                    <a:pt x="2899" y="1615"/>
                    <a:pt x="2610" y="745"/>
                  </a:cubicBezTo>
                  <a:cubicBezTo>
                    <a:pt x="2416" y="153"/>
                    <a:pt x="2191" y="1"/>
                    <a:pt x="201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33"/>
            <p:cNvSpPr/>
            <p:nvPr/>
          </p:nvSpPr>
          <p:spPr>
            <a:xfrm>
              <a:off x="5919852" y="2147414"/>
              <a:ext cx="113375" cy="97096"/>
            </a:xfrm>
            <a:custGeom>
              <a:avLst/>
              <a:gdLst/>
              <a:ahLst/>
              <a:cxnLst/>
              <a:rect l="l" t="t" r="r" b="b"/>
              <a:pathLst>
                <a:path w="3148" h="2696" extrusionOk="0">
                  <a:moveTo>
                    <a:pt x="2662" y="0"/>
                  </a:moveTo>
                  <a:cubicBezTo>
                    <a:pt x="2336" y="0"/>
                    <a:pt x="1391" y="65"/>
                    <a:pt x="766" y="769"/>
                  </a:cubicBezTo>
                  <a:cubicBezTo>
                    <a:pt x="0" y="1632"/>
                    <a:pt x="477" y="2495"/>
                    <a:pt x="1532" y="2686"/>
                  </a:cubicBezTo>
                  <a:cubicBezTo>
                    <a:pt x="1566" y="2693"/>
                    <a:pt x="1599" y="2696"/>
                    <a:pt x="1632" y="2696"/>
                  </a:cubicBezTo>
                  <a:cubicBezTo>
                    <a:pt x="2622" y="2696"/>
                    <a:pt x="3148" y="4"/>
                    <a:pt x="2777" y="4"/>
                  </a:cubicBezTo>
                  <a:cubicBezTo>
                    <a:pt x="2777" y="4"/>
                    <a:pt x="2735" y="0"/>
                    <a:pt x="2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33"/>
            <p:cNvSpPr/>
            <p:nvPr/>
          </p:nvSpPr>
          <p:spPr>
            <a:xfrm>
              <a:off x="5926370" y="2142876"/>
              <a:ext cx="107037" cy="106064"/>
            </a:xfrm>
            <a:custGeom>
              <a:avLst/>
              <a:gdLst/>
              <a:ahLst/>
              <a:cxnLst/>
              <a:rect l="l" t="t" r="r" b="b"/>
              <a:pathLst>
                <a:path w="2972" h="2945" extrusionOk="0">
                  <a:moveTo>
                    <a:pt x="2568" y="252"/>
                  </a:moveTo>
                  <a:cubicBezTo>
                    <a:pt x="2658" y="436"/>
                    <a:pt x="2516" y="1494"/>
                    <a:pt x="2088" y="2196"/>
                  </a:cubicBezTo>
                  <a:cubicBezTo>
                    <a:pt x="1945" y="2433"/>
                    <a:pt x="1723" y="2698"/>
                    <a:pt x="1451" y="2698"/>
                  </a:cubicBezTo>
                  <a:cubicBezTo>
                    <a:pt x="1426" y="2698"/>
                    <a:pt x="1401" y="2695"/>
                    <a:pt x="1375" y="2691"/>
                  </a:cubicBezTo>
                  <a:cubicBezTo>
                    <a:pt x="867" y="2596"/>
                    <a:pt x="492" y="2336"/>
                    <a:pt x="373" y="1991"/>
                  </a:cubicBezTo>
                  <a:cubicBezTo>
                    <a:pt x="265" y="1678"/>
                    <a:pt x="373" y="1320"/>
                    <a:pt x="679" y="979"/>
                  </a:cubicBezTo>
                  <a:cubicBezTo>
                    <a:pt x="1274" y="307"/>
                    <a:pt x="2196" y="252"/>
                    <a:pt x="2491" y="252"/>
                  </a:cubicBezTo>
                  <a:close/>
                  <a:moveTo>
                    <a:pt x="2478" y="1"/>
                  </a:moveTo>
                  <a:cubicBezTo>
                    <a:pt x="2128" y="1"/>
                    <a:pt x="1152" y="72"/>
                    <a:pt x="492" y="815"/>
                  </a:cubicBezTo>
                  <a:cubicBezTo>
                    <a:pt x="126" y="1226"/>
                    <a:pt x="1" y="1671"/>
                    <a:pt x="140" y="2071"/>
                  </a:cubicBezTo>
                  <a:cubicBezTo>
                    <a:pt x="290" y="2503"/>
                    <a:pt x="735" y="2826"/>
                    <a:pt x="1330" y="2934"/>
                  </a:cubicBezTo>
                  <a:cubicBezTo>
                    <a:pt x="1368" y="2941"/>
                    <a:pt x="1406" y="2944"/>
                    <a:pt x="1452" y="2944"/>
                  </a:cubicBezTo>
                  <a:cubicBezTo>
                    <a:pt x="1653" y="2944"/>
                    <a:pt x="1918" y="2854"/>
                    <a:pt x="2182" y="2499"/>
                  </a:cubicBezTo>
                  <a:cubicBezTo>
                    <a:pt x="2679" y="1838"/>
                    <a:pt x="2972" y="502"/>
                    <a:pt x="2784" y="133"/>
                  </a:cubicBezTo>
                  <a:cubicBezTo>
                    <a:pt x="2746" y="54"/>
                    <a:pt x="2679" y="8"/>
                    <a:pt x="2603" y="4"/>
                  </a:cubicBezTo>
                  <a:cubicBezTo>
                    <a:pt x="2588" y="3"/>
                    <a:pt x="2544" y="1"/>
                    <a:pt x="247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5713271" y="2323166"/>
              <a:ext cx="65151" cy="37960"/>
            </a:xfrm>
            <a:custGeom>
              <a:avLst/>
              <a:gdLst/>
              <a:ahLst/>
              <a:cxnLst/>
              <a:rect l="l" t="t" r="r" b="b"/>
              <a:pathLst>
                <a:path w="1809" h="1054" extrusionOk="0">
                  <a:moveTo>
                    <a:pt x="147" y="0"/>
                  </a:moveTo>
                  <a:cubicBezTo>
                    <a:pt x="44" y="0"/>
                    <a:pt x="1" y="78"/>
                    <a:pt x="83" y="297"/>
                  </a:cubicBezTo>
                  <a:cubicBezTo>
                    <a:pt x="291" y="849"/>
                    <a:pt x="596" y="1053"/>
                    <a:pt x="930" y="1053"/>
                  </a:cubicBezTo>
                  <a:cubicBezTo>
                    <a:pt x="1060" y="1053"/>
                    <a:pt x="1194" y="1022"/>
                    <a:pt x="1328" y="969"/>
                  </a:cubicBezTo>
                  <a:cubicBezTo>
                    <a:pt x="1809" y="777"/>
                    <a:pt x="1040" y="489"/>
                    <a:pt x="1040" y="489"/>
                  </a:cubicBezTo>
                  <a:cubicBezTo>
                    <a:pt x="1040" y="489"/>
                    <a:pt x="404" y="0"/>
                    <a:pt x="14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5707833" y="2318773"/>
              <a:ext cx="63458" cy="46819"/>
            </a:xfrm>
            <a:custGeom>
              <a:avLst/>
              <a:gdLst/>
              <a:ahLst/>
              <a:cxnLst/>
              <a:rect l="l" t="t" r="r" b="b"/>
              <a:pathLst>
                <a:path w="1762" h="1300" extrusionOk="0">
                  <a:moveTo>
                    <a:pt x="314" y="246"/>
                  </a:moveTo>
                  <a:lnTo>
                    <a:pt x="314" y="246"/>
                  </a:lnTo>
                  <a:cubicBezTo>
                    <a:pt x="439" y="256"/>
                    <a:pt x="794" y="461"/>
                    <a:pt x="1118" y="708"/>
                  </a:cubicBezTo>
                  <a:cubicBezTo>
                    <a:pt x="1125" y="715"/>
                    <a:pt x="1139" y="722"/>
                    <a:pt x="1149" y="726"/>
                  </a:cubicBezTo>
                  <a:cubicBezTo>
                    <a:pt x="1320" y="792"/>
                    <a:pt x="1497" y="899"/>
                    <a:pt x="1518" y="927"/>
                  </a:cubicBezTo>
                  <a:cubicBezTo>
                    <a:pt x="1518" y="927"/>
                    <a:pt x="1504" y="948"/>
                    <a:pt x="1434" y="976"/>
                  </a:cubicBezTo>
                  <a:cubicBezTo>
                    <a:pt x="1309" y="1026"/>
                    <a:pt x="1191" y="1050"/>
                    <a:pt x="1083" y="1050"/>
                  </a:cubicBezTo>
                  <a:cubicBezTo>
                    <a:pt x="994" y="1050"/>
                    <a:pt x="911" y="1033"/>
                    <a:pt x="836" y="1000"/>
                  </a:cubicBezTo>
                  <a:cubicBezTo>
                    <a:pt x="638" y="914"/>
                    <a:pt x="474" y="702"/>
                    <a:pt x="349" y="374"/>
                  </a:cubicBezTo>
                  <a:cubicBezTo>
                    <a:pt x="325" y="308"/>
                    <a:pt x="318" y="266"/>
                    <a:pt x="314" y="246"/>
                  </a:cubicBezTo>
                  <a:close/>
                  <a:moveTo>
                    <a:pt x="293" y="0"/>
                  </a:moveTo>
                  <a:cubicBezTo>
                    <a:pt x="239" y="0"/>
                    <a:pt x="192" y="13"/>
                    <a:pt x="154" y="40"/>
                  </a:cubicBezTo>
                  <a:cubicBezTo>
                    <a:pt x="1" y="155"/>
                    <a:pt x="88" y="384"/>
                    <a:pt x="119" y="461"/>
                  </a:cubicBezTo>
                  <a:cubicBezTo>
                    <a:pt x="265" y="854"/>
                    <a:pt x="474" y="1112"/>
                    <a:pt x="735" y="1227"/>
                  </a:cubicBezTo>
                  <a:cubicBezTo>
                    <a:pt x="843" y="1275"/>
                    <a:pt x="958" y="1299"/>
                    <a:pt x="1079" y="1299"/>
                  </a:cubicBezTo>
                  <a:cubicBezTo>
                    <a:pt x="1219" y="1299"/>
                    <a:pt x="1368" y="1268"/>
                    <a:pt x="1525" y="1206"/>
                  </a:cubicBezTo>
                  <a:cubicBezTo>
                    <a:pt x="1682" y="1143"/>
                    <a:pt x="1762" y="1052"/>
                    <a:pt x="1762" y="938"/>
                  </a:cubicBezTo>
                  <a:cubicBezTo>
                    <a:pt x="1758" y="722"/>
                    <a:pt x="1417" y="565"/>
                    <a:pt x="1253" y="503"/>
                  </a:cubicBezTo>
                  <a:cubicBezTo>
                    <a:pt x="934" y="258"/>
                    <a:pt x="539" y="0"/>
                    <a:pt x="2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5700306" y="2234066"/>
              <a:ext cx="28488" cy="33890"/>
            </a:xfrm>
            <a:custGeom>
              <a:avLst/>
              <a:gdLst/>
              <a:ahLst/>
              <a:cxnLst/>
              <a:rect l="l" t="t" r="r" b="b"/>
              <a:pathLst>
                <a:path w="791" h="941" extrusionOk="0">
                  <a:moveTo>
                    <a:pt x="462" y="0"/>
                  </a:moveTo>
                  <a:cubicBezTo>
                    <a:pt x="300" y="0"/>
                    <a:pt x="135" y="157"/>
                    <a:pt x="71" y="382"/>
                  </a:cubicBezTo>
                  <a:cubicBezTo>
                    <a:pt x="1" y="635"/>
                    <a:pt x="89" y="883"/>
                    <a:pt x="266" y="931"/>
                  </a:cubicBezTo>
                  <a:cubicBezTo>
                    <a:pt x="287" y="937"/>
                    <a:pt x="310" y="940"/>
                    <a:pt x="332" y="940"/>
                  </a:cubicBezTo>
                  <a:cubicBezTo>
                    <a:pt x="491" y="940"/>
                    <a:pt x="654" y="785"/>
                    <a:pt x="718" y="562"/>
                  </a:cubicBezTo>
                  <a:cubicBezTo>
                    <a:pt x="791" y="308"/>
                    <a:pt x="704" y="61"/>
                    <a:pt x="527" y="9"/>
                  </a:cubicBezTo>
                  <a:cubicBezTo>
                    <a:pt x="506" y="3"/>
                    <a:pt x="484" y="0"/>
                    <a:pt x="4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5808098" y="2311714"/>
              <a:ext cx="36591" cy="27191"/>
            </a:xfrm>
            <a:custGeom>
              <a:avLst/>
              <a:gdLst/>
              <a:ahLst/>
              <a:cxnLst/>
              <a:rect l="l" t="t" r="r" b="b"/>
              <a:pathLst>
                <a:path w="1016" h="755" extrusionOk="0">
                  <a:moveTo>
                    <a:pt x="645" y="0"/>
                  </a:moveTo>
                  <a:cubicBezTo>
                    <a:pt x="548" y="0"/>
                    <a:pt x="440" y="30"/>
                    <a:pt x="338" y="90"/>
                  </a:cubicBezTo>
                  <a:cubicBezTo>
                    <a:pt x="112" y="222"/>
                    <a:pt x="1" y="462"/>
                    <a:pt x="94" y="619"/>
                  </a:cubicBezTo>
                  <a:cubicBezTo>
                    <a:pt x="147" y="708"/>
                    <a:pt x="252" y="754"/>
                    <a:pt x="374" y="754"/>
                  </a:cubicBezTo>
                  <a:cubicBezTo>
                    <a:pt x="470" y="754"/>
                    <a:pt x="578" y="726"/>
                    <a:pt x="679" y="668"/>
                  </a:cubicBezTo>
                  <a:cubicBezTo>
                    <a:pt x="908" y="532"/>
                    <a:pt x="1016" y="295"/>
                    <a:pt x="922" y="135"/>
                  </a:cubicBezTo>
                  <a:cubicBezTo>
                    <a:pt x="870" y="46"/>
                    <a:pt x="766" y="0"/>
                    <a:pt x="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5512633" y="2540840"/>
              <a:ext cx="127745" cy="272850"/>
            </a:xfrm>
            <a:custGeom>
              <a:avLst/>
              <a:gdLst/>
              <a:ahLst/>
              <a:cxnLst/>
              <a:rect l="l" t="t" r="r" b="b"/>
              <a:pathLst>
                <a:path w="3547" h="7576" extrusionOk="0">
                  <a:moveTo>
                    <a:pt x="3546" y="1"/>
                  </a:moveTo>
                  <a:lnTo>
                    <a:pt x="290" y="384"/>
                  </a:lnTo>
                  <a:cubicBezTo>
                    <a:pt x="290" y="384"/>
                    <a:pt x="1" y="2492"/>
                    <a:pt x="383" y="3355"/>
                  </a:cubicBezTo>
                  <a:cubicBezTo>
                    <a:pt x="770" y="4217"/>
                    <a:pt x="1152" y="7474"/>
                    <a:pt x="1918" y="7572"/>
                  </a:cubicBezTo>
                  <a:cubicBezTo>
                    <a:pt x="1937" y="7574"/>
                    <a:pt x="1956" y="7575"/>
                    <a:pt x="1974" y="7575"/>
                  </a:cubicBezTo>
                  <a:cubicBezTo>
                    <a:pt x="2669" y="7575"/>
                    <a:pt x="2398" y="5838"/>
                    <a:pt x="2398" y="5558"/>
                  </a:cubicBezTo>
                  <a:cubicBezTo>
                    <a:pt x="2398" y="5272"/>
                    <a:pt x="2491" y="2207"/>
                    <a:pt x="2491" y="2207"/>
                  </a:cubicBezTo>
                  <a:cubicBezTo>
                    <a:pt x="2491" y="2207"/>
                    <a:pt x="3163" y="766"/>
                    <a:pt x="35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5508239" y="2536446"/>
              <a:ext cx="137253" cy="281601"/>
            </a:xfrm>
            <a:custGeom>
              <a:avLst/>
              <a:gdLst/>
              <a:ahLst/>
              <a:cxnLst/>
              <a:rect l="l" t="t" r="r" b="b"/>
              <a:pathLst>
                <a:path w="3811" h="7819" extrusionOk="0">
                  <a:moveTo>
                    <a:pt x="3670" y="0"/>
                  </a:moveTo>
                  <a:cubicBezTo>
                    <a:pt x="3623" y="0"/>
                    <a:pt x="3579" y="25"/>
                    <a:pt x="3556" y="67"/>
                  </a:cubicBezTo>
                  <a:cubicBezTo>
                    <a:pt x="3177" y="826"/>
                    <a:pt x="2509" y="2259"/>
                    <a:pt x="2502" y="2277"/>
                  </a:cubicBezTo>
                  <a:cubicBezTo>
                    <a:pt x="2495" y="2290"/>
                    <a:pt x="2492" y="2308"/>
                    <a:pt x="2492" y="2322"/>
                  </a:cubicBezTo>
                  <a:cubicBezTo>
                    <a:pt x="2488" y="2447"/>
                    <a:pt x="2395" y="5394"/>
                    <a:pt x="2395" y="5680"/>
                  </a:cubicBezTo>
                  <a:cubicBezTo>
                    <a:pt x="2395" y="5725"/>
                    <a:pt x="2401" y="5808"/>
                    <a:pt x="2411" y="5916"/>
                  </a:cubicBezTo>
                  <a:cubicBezTo>
                    <a:pt x="2443" y="6316"/>
                    <a:pt x="2523" y="7252"/>
                    <a:pt x="2252" y="7512"/>
                  </a:cubicBezTo>
                  <a:cubicBezTo>
                    <a:pt x="2209" y="7552"/>
                    <a:pt x="2160" y="7571"/>
                    <a:pt x="2098" y="7571"/>
                  </a:cubicBezTo>
                  <a:cubicBezTo>
                    <a:pt x="2084" y="7571"/>
                    <a:pt x="2069" y="7570"/>
                    <a:pt x="2053" y="7568"/>
                  </a:cubicBezTo>
                  <a:cubicBezTo>
                    <a:pt x="1629" y="7517"/>
                    <a:pt x="1263" y="5940"/>
                    <a:pt x="1024" y="4896"/>
                  </a:cubicBezTo>
                  <a:cubicBezTo>
                    <a:pt x="878" y="4267"/>
                    <a:pt x="752" y="3724"/>
                    <a:pt x="620" y="3428"/>
                  </a:cubicBezTo>
                  <a:cubicBezTo>
                    <a:pt x="255" y="2607"/>
                    <a:pt x="529" y="544"/>
                    <a:pt x="533" y="523"/>
                  </a:cubicBezTo>
                  <a:cubicBezTo>
                    <a:pt x="544" y="457"/>
                    <a:pt x="495" y="394"/>
                    <a:pt x="428" y="384"/>
                  </a:cubicBezTo>
                  <a:cubicBezTo>
                    <a:pt x="424" y="384"/>
                    <a:pt x="419" y="383"/>
                    <a:pt x="415" y="383"/>
                  </a:cubicBezTo>
                  <a:cubicBezTo>
                    <a:pt x="351" y="383"/>
                    <a:pt x="296" y="427"/>
                    <a:pt x="290" y="492"/>
                  </a:cubicBezTo>
                  <a:cubicBezTo>
                    <a:pt x="275" y="579"/>
                    <a:pt x="1" y="2642"/>
                    <a:pt x="394" y="3525"/>
                  </a:cubicBezTo>
                  <a:cubicBezTo>
                    <a:pt x="516" y="3804"/>
                    <a:pt x="645" y="4360"/>
                    <a:pt x="783" y="4952"/>
                  </a:cubicBezTo>
                  <a:cubicBezTo>
                    <a:pt x="1159" y="6584"/>
                    <a:pt x="1469" y="7746"/>
                    <a:pt x="2026" y="7815"/>
                  </a:cubicBezTo>
                  <a:cubicBezTo>
                    <a:pt x="2050" y="7819"/>
                    <a:pt x="2071" y="7819"/>
                    <a:pt x="2095" y="7819"/>
                  </a:cubicBezTo>
                  <a:cubicBezTo>
                    <a:pt x="2220" y="7819"/>
                    <a:pt x="2335" y="7777"/>
                    <a:pt x="2422" y="7690"/>
                  </a:cubicBezTo>
                  <a:cubicBezTo>
                    <a:pt x="2777" y="7350"/>
                    <a:pt x="2700" y="6403"/>
                    <a:pt x="2655" y="5895"/>
                  </a:cubicBezTo>
                  <a:cubicBezTo>
                    <a:pt x="2649" y="5797"/>
                    <a:pt x="2641" y="5721"/>
                    <a:pt x="2641" y="5680"/>
                  </a:cubicBezTo>
                  <a:cubicBezTo>
                    <a:pt x="2641" y="5411"/>
                    <a:pt x="2729" y="2653"/>
                    <a:pt x="2739" y="2356"/>
                  </a:cubicBezTo>
                  <a:cubicBezTo>
                    <a:pt x="2826" y="2168"/>
                    <a:pt x="3428" y="882"/>
                    <a:pt x="3779" y="179"/>
                  </a:cubicBezTo>
                  <a:cubicBezTo>
                    <a:pt x="3810" y="116"/>
                    <a:pt x="3786" y="43"/>
                    <a:pt x="3723" y="12"/>
                  </a:cubicBezTo>
                  <a:cubicBezTo>
                    <a:pt x="3706" y="4"/>
                    <a:pt x="3688" y="0"/>
                    <a:pt x="367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5404120" y="2543397"/>
              <a:ext cx="113303" cy="88201"/>
            </a:xfrm>
            <a:custGeom>
              <a:avLst/>
              <a:gdLst/>
              <a:ahLst/>
              <a:cxnLst/>
              <a:rect l="l" t="t" r="r" b="b"/>
              <a:pathLst>
                <a:path w="3146" h="2449" extrusionOk="0">
                  <a:moveTo>
                    <a:pt x="877" y="0"/>
                  </a:moveTo>
                  <a:cubicBezTo>
                    <a:pt x="451" y="0"/>
                    <a:pt x="130" y="93"/>
                    <a:pt x="105" y="101"/>
                  </a:cubicBezTo>
                  <a:cubicBezTo>
                    <a:pt x="39" y="117"/>
                    <a:pt x="0" y="188"/>
                    <a:pt x="21" y="254"/>
                  </a:cubicBezTo>
                  <a:cubicBezTo>
                    <a:pt x="38" y="308"/>
                    <a:pt x="87" y="342"/>
                    <a:pt x="141" y="342"/>
                  </a:cubicBezTo>
                  <a:cubicBezTo>
                    <a:pt x="152" y="342"/>
                    <a:pt x="163" y="340"/>
                    <a:pt x="175" y="337"/>
                  </a:cubicBezTo>
                  <a:cubicBezTo>
                    <a:pt x="180" y="335"/>
                    <a:pt x="478" y="250"/>
                    <a:pt x="875" y="250"/>
                  </a:cubicBezTo>
                  <a:cubicBezTo>
                    <a:pt x="1223" y="250"/>
                    <a:pt x="1647" y="316"/>
                    <a:pt x="2015" y="563"/>
                  </a:cubicBezTo>
                  <a:cubicBezTo>
                    <a:pt x="2513" y="901"/>
                    <a:pt x="2808" y="1495"/>
                    <a:pt x="2892" y="2338"/>
                  </a:cubicBezTo>
                  <a:cubicBezTo>
                    <a:pt x="2898" y="2400"/>
                    <a:pt x="2951" y="2449"/>
                    <a:pt x="3014" y="2449"/>
                  </a:cubicBezTo>
                  <a:lnTo>
                    <a:pt x="3027" y="2449"/>
                  </a:lnTo>
                  <a:cubicBezTo>
                    <a:pt x="3094" y="2442"/>
                    <a:pt x="3146" y="2383"/>
                    <a:pt x="3139" y="2314"/>
                  </a:cubicBezTo>
                  <a:cubicBezTo>
                    <a:pt x="3045" y="1395"/>
                    <a:pt x="2714" y="734"/>
                    <a:pt x="2150" y="358"/>
                  </a:cubicBezTo>
                  <a:cubicBezTo>
                    <a:pt x="1732" y="76"/>
                    <a:pt x="1261" y="0"/>
                    <a:pt x="87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33"/>
            <p:cNvSpPr/>
            <p:nvPr/>
          </p:nvSpPr>
          <p:spPr>
            <a:xfrm>
              <a:off x="5673150" y="2488115"/>
              <a:ext cx="92487" cy="140134"/>
            </a:xfrm>
            <a:custGeom>
              <a:avLst/>
              <a:gdLst/>
              <a:ahLst/>
              <a:cxnLst/>
              <a:rect l="l" t="t" r="r" b="b"/>
              <a:pathLst>
                <a:path w="2568" h="3891" extrusionOk="0">
                  <a:moveTo>
                    <a:pt x="2446" y="0"/>
                  </a:moveTo>
                  <a:cubicBezTo>
                    <a:pt x="2387" y="0"/>
                    <a:pt x="2321" y="53"/>
                    <a:pt x="2317" y="119"/>
                  </a:cubicBezTo>
                  <a:cubicBezTo>
                    <a:pt x="2227" y="2505"/>
                    <a:pt x="108" y="3643"/>
                    <a:pt x="87" y="3653"/>
                  </a:cubicBezTo>
                  <a:cubicBezTo>
                    <a:pt x="24" y="3688"/>
                    <a:pt x="0" y="3761"/>
                    <a:pt x="35" y="3823"/>
                  </a:cubicBezTo>
                  <a:cubicBezTo>
                    <a:pt x="56" y="3865"/>
                    <a:pt x="98" y="3890"/>
                    <a:pt x="143" y="3890"/>
                  </a:cubicBezTo>
                  <a:cubicBezTo>
                    <a:pt x="164" y="3890"/>
                    <a:pt x="181" y="3883"/>
                    <a:pt x="202" y="3876"/>
                  </a:cubicBezTo>
                  <a:cubicBezTo>
                    <a:pt x="223" y="3862"/>
                    <a:pt x="2471" y="2662"/>
                    <a:pt x="2568" y="129"/>
                  </a:cubicBezTo>
                  <a:cubicBezTo>
                    <a:pt x="2568" y="59"/>
                    <a:pt x="2516" y="3"/>
                    <a:pt x="2446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33"/>
            <p:cNvSpPr/>
            <p:nvPr/>
          </p:nvSpPr>
          <p:spPr>
            <a:xfrm>
              <a:off x="5209028" y="2977196"/>
              <a:ext cx="1302807" cy="740432"/>
            </a:xfrm>
            <a:custGeom>
              <a:avLst/>
              <a:gdLst/>
              <a:ahLst/>
              <a:cxnLst/>
              <a:rect l="l" t="t" r="r" b="b"/>
              <a:pathLst>
                <a:path w="36174" h="20559" extrusionOk="0">
                  <a:moveTo>
                    <a:pt x="13343" y="0"/>
                  </a:moveTo>
                  <a:cubicBezTo>
                    <a:pt x="13282" y="0"/>
                    <a:pt x="13220" y="3"/>
                    <a:pt x="13158" y="10"/>
                  </a:cubicBezTo>
                  <a:lnTo>
                    <a:pt x="1" y="3743"/>
                  </a:lnTo>
                  <a:lnTo>
                    <a:pt x="17532" y="20558"/>
                  </a:lnTo>
                  <a:lnTo>
                    <a:pt x="35540" y="14949"/>
                  </a:lnTo>
                  <a:cubicBezTo>
                    <a:pt x="36027" y="14883"/>
                    <a:pt x="36174" y="14246"/>
                    <a:pt x="35759" y="13978"/>
                  </a:cubicBezTo>
                  <a:lnTo>
                    <a:pt x="14348" y="299"/>
                  </a:lnTo>
                  <a:cubicBezTo>
                    <a:pt x="14049" y="103"/>
                    <a:pt x="13698" y="0"/>
                    <a:pt x="133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33"/>
            <p:cNvSpPr/>
            <p:nvPr/>
          </p:nvSpPr>
          <p:spPr>
            <a:xfrm>
              <a:off x="5204274" y="2972875"/>
              <a:ext cx="1307453" cy="749112"/>
            </a:xfrm>
            <a:custGeom>
              <a:avLst/>
              <a:gdLst/>
              <a:ahLst/>
              <a:cxnLst/>
              <a:rect l="l" t="t" r="r" b="b"/>
              <a:pathLst>
                <a:path w="36303" h="20800" extrusionOk="0">
                  <a:moveTo>
                    <a:pt x="13475" y="243"/>
                  </a:moveTo>
                  <a:cubicBezTo>
                    <a:pt x="13807" y="243"/>
                    <a:pt x="14135" y="339"/>
                    <a:pt x="14414" y="523"/>
                  </a:cubicBezTo>
                  <a:lnTo>
                    <a:pt x="35825" y="14203"/>
                  </a:lnTo>
                  <a:cubicBezTo>
                    <a:pt x="35999" y="14315"/>
                    <a:pt x="36031" y="14499"/>
                    <a:pt x="35999" y="14634"/>
                  </a:cubicBezTo>
                  <a:cubicBezTo>
                    <a:pt x="35968" y="14766"/>
                    <a:pt x="35864" y="14920"/>
                    <a:pt x="35638" y="14951"/>
                  </a:cubicBezTo>
                  <a:lnTo>
                    <a:pt x="17698" y="20535"/>
                  </a:lnTo>
                  <a:lnTo>
                    <a:pt x="372" y="3922"/>
                  </a:lnTo>
                  <a:lnTo>
                    <a:pt x="13305" y="252"/>
                  </a:lnTo>
                  <a:cubicBezTo>
                    <a:pt x="13361" y="246"/>
                    <a:pt x="13418" y="243"/>
                    <a:pt x="13475" y="243"/>
                  </a:cubicBezTo>
                  <a:close/>
                  <a:moveTo>
                    <a:pt x="13479" y="0"/>
                  </a:moveTo>
                  <a:cubicBezTo>
                    <a:pt x="13406" y="0"/>
                    <a:pt x="13333" y="4"/>
                    <a:pt x="13260" y="12"/>
                  </a:cubicBezTo>
                  <a:lnTo>
                    <a:pt x="97" y="3741"/>
                  </a:lnTo>
                  <a:cubicBezTo>
                    <a:pt x="56" y="3755"/>
                    <a:pt x="21" y="3790"/>
                    <a:pt x="11" y="3832"/>
                  </a:cubicBezTo>
                  <a:cubicBezTo>
                    <a:pt x="1" y="3874"/>
                    <a:pt x="14" y="3922"/>
                    <a:pt x="46" y="3950"/>
                  </a:cubicBezTo>
                  <a:lnTo>
                    <a:pt x="17581" y="20765"/>
                  </a:lnTo>
                  <a:cubicBezTo>
                    <a:pt x="17602" y="20789"/>
                    <a:pt x="17632" y="20799"/>
                    <a:pt x="17664" y="20799"/>
                  </a:cubicBezTo>
                  <a:cubicBezTo>
                    <a:pt x="17678" y="20799"/>
                    <a:pt x="17688" y="20799"/>
                    <a:pt x="17703" y="20796"/>
                  </a:cubicBezTo>
                  <a:lnTo>
                    <a:pt x="35689" y="15191"/>
                  </a:lnTo>
                  <a:cubicBezTo>
                    <a:pt x="35964" y="15156"/>
                    <a:pt x="36180" y="14958"/>
                    <a:pt x="36243" y="14687"/>
                  </a:cubicBezTo>
                  <a:cubicBezTo>
                    <a:pt x="36302" y="14419"/>
                    <a:pt x="36190" y="14148"/>
                    <a:pt x="35957" y="13994"/>
                  </a:cubicBezTo>
                  <a:lnTo>
                    <a:pt x="14550" y="314"/>
                  </a:lnTo>
                  <a:cubicBezTo>
                    <a:pt x="14234" y="109"/>
                    <a:pt x="13864" y="0"/>
                    <a:pt x="134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33"/>
            <p:cNvSpPr/>
            <p:nvPr/>
          </p:nvSpPr>
          <p:spPr>
            <a:xfrm>
              <a:off x="5486558" y="3118519"/>
              <a:ext cx="144780" cy="68032"/>
            </a:xfrm>
            <a:custGeom>
              <a:avLst/>
              <a:gdLst/>
              <a:ahLst/>
              <a:cxnLst/>
              <a:rect l="l" t="t" r="r" b="b"/>
              <a:pathLst>
                <a:path w="4020" h="1889" extrusionOk="0">
                  <a:moveTo>
                    <a:pt x="2154" y="0"/>
                  </a:moveTo>
                  <a:lnTo>
                    <a:pt x="1" y="605"/>
                  </a:lnTo>
                  <a:lnTo>
                    <a:pt x="1865" y="1889"/>
                  </a:lnTo>
                  <a:lnTo>
                    <a:pt x="4020" y="128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33"/>
            <p:cNvSpPr/>
            <p:nvPr/>
          </p:nvSpPr>
          <p:spPr>
            <a:xfrm>
              <a:off x="5383700" y="3223502"/>
              <a:ext cx="144780" cy="68068"/>
            </a:xfrm>
            <a:custGeom>
              <a:avLst/>
              <a:gdLst/>
              <a:ahLst/>
              <a:cxnLst/>
              <a:rect l="l" t="t" r="r" b="b"/>
              <a:pathLst>
                <a:path w="4020" h="1890" extrusionOk="0">
                  <a:moveTo>
                    <a:pt x="2154" y="0"/>
                  </a:moveTo>
                  <a:lnTo>
                    <a:pt x="0" y="605"/>
                  </a:lnTo>
                  <a:lnTo>
                    <a:pt x="1861" y="1890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33"/>
            <p:cNvSpPr/>
            <p:nvPr/>
          </p:nvSpPr>
          <p:spPr>
            <a:xfrm>
              <a:off x="5655359" y="3146682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33"/>
            <p:cNvSpPr/>
            <p:nvPr/>
          </p:nvSpPr>
          <p:spPr>
            <a:xfrm>
              <a:off x="5733403" y="3200560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6" y="1894"/>
                  </a:lnTo>
                  <a:lnTo>
                    <a:pt x="4019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33"/>
            <p:cNvSpPr/>
            <p:nvPr/>
          </p:nvSpPr>
          <p:spPr>
            <a:xfrm>
              <a:off x="5564746" y="3172253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5396125" y="3144053"/>
              <a:ext cx="144600" cy="68068"/>
            </a:xfrm>
            <a:custGeom>
              <a:avLst/>
              <a:gdLst/>
              <a:ahLst/>
              <a:cxnLst/>
              <a:rect l="l" t="t" r="r" b="b"/>
              <a:pathLst>
                <a:path w="4015" h="1890" extrusionOk="0">
                  <a:moveTo>
                    <a:pt x="2154" y="1"/>
                  </a:moveTo>
                  <a:lnTo>
                    <a:pt x="0" y="610"/>
                  </a:lnTo>
                  <a:lnTo>
                    <a:pt x="1861" y="1890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33"/>
            <p:cNvSpPr/>
            <p:nvPr/>
          </p:nvSpPr>
          <p:spPr>
            <a:xfrm>
              <a:off x="5786921" y="3413336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33"/>
            <p:cNvSpPr/>
            <p:nvPr/>
          </p:nvSpPr>
          <p:spPr>
            <a:xfrm>
              <a:off x="5696308" y="3438907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20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33"/>
            <p:cNvSpPr/>
            <p:nvPr/>
          </p:nvSpPr>
          <p:spPr>
            <a:xfrm>
              <a:off x="5461888" y="3277272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33"/>
            <p:cNvSpPr/>
            <p:nvPr/>
          </p:nvSpPr>
          <p:spPr>
            <a:xfrm>
              <a:off x="5864965" y="3467214"/>
              <a:ext cx="144780" cy="68176"/>
            </a:xfrm>
            <a:custGeom>
              <a:avLst/>
              <a:gdLst/>
              <a:ahLst/>
              <a:cxnLst/>
              <a:rect l="l" t="t" r="r" b="b"/>
              <a:pathLst>
                <a:path w="4020" h="1893" extrusionOk="0">
                  <a:moveTo>
                    <a:pt x="2158" y="1"/>
                  </a:moveTo>
                  <a:lnTo>
                    <a:pt x="1" y="609"/>
                  </a:lnTo>
                  <a:lnTo>
                    <a:pt x="1866" y="1893"/>
                  </a:lnTo>
                  <a:lnTo>
                    <a:pt x="4019" y="1284"/>
                  </a:lnTo>
                  <a:lnTo>
                    <a:pt x="215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5540076" y="333115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6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5618120" y="3384993"/>
              <a:ext cx="144780" cy="68212"/>
            </a:xfrm>
            <a:custGeom>
              <a:avLst/>
              <a:gdLst/>
              <a:ahLst/>
              <a:cxnLst/>
              <a:rect l="l" t="t" r="r" b="b"/>
              <a:pathLst>
                <a:path w="4020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5" y="1894"/>
                  </a:lnTo>
                  <a:lnTo>
                    <a:pt x="4020" y="1285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5811591" y="3254475"/>
              <a:ext cx="144780" cy="68176"/>
            </a:xfrm>
            <a:custGeom>
              <a:avLst/>
              <a:gdLst/>
              <a:ahLst/>
              <a:cxnLst/>
              <a:rect l="l" t="t" r="r" b="b"/>
              <a:pathLst>
                <a:path w="4020" h="1893" extrusionOk="0">
                  <a:moveTo>
                    <a:pt x="2155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9" y="128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5474313" y="3197823"/>
              <a:ext cx="144600" cy="68176"/>
            </a:xfrm>
            <a:custGeom>
              <a:avLst/>
              <a:gdLst/>
              <a:ahLst/>
              <a:cxnLst/>
              <a:rect l="l" t="t" r="r" b="b"/>
              <a:pathLst>
                <a:path w="4015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1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5955578" y="344168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0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5721122" y="3280009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10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5552357" y="3251702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5" y="1893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5279689" y="3134941"/>
              <a:ext cx="92414" cy="44370"/>
            </a:xfrm>
            <a:custGeom>
              <a:avLst/>
              <a:gdLst/>
              <a:ahLst/>
              <a:cxnLst/>
              <a:rect l="l" t="t" r="r" b="b"/>
              <a:pathLst>
                <a:path w="2566" h="1232" extrusionOk="0">
                  <a:moveTo>
                    <a:pt x="1476" y="0"/>
                  </a:moveTo>
                  <a:lnTo>
                    <a:pt x="1" y="413"/>
                  </a:lnTo>
                  <a:lnTo>
                    <a:pt x="863" y="1232"/>
                  </a:lnTo>
                  <a:lnTo>
                    <a:pt x="2565" y="752"/>
                  </a:lnTo>
                  <a:lnTo>
                    <a:pt x="147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5319558" y="3169624"/>
              <a:ext cx="130734" cy="68176"/>
            </a:xfrm>
            <a:custGeom>
              <a:avLst/>
              <a:gdLst/>
              <a:ahLst/>
              <a:cxnLst/>
              <a:rect l="l" t="t" r="r" b="b"/>
              <a:pathLst>
                <a:path w="3630" h="1893" extrusionOk="0">
                  <a:moveTo>
                    <a:pt x="1764" y="1"/>
                  </a:moveTo>
                  <a:lnTo>
                    <a:pt x="0" y="498"/>
                  </a:lnTo>
                  <a:lnTo>
                    <a:pt x="1458" y="1879"/>
                  </a:lnTo>
                  <a:lnTo>
                    <a:pt x="1476" y="1893"/>
                  </a:lnTo>
                  <a:lnTo>
                    <a:pt x="3629" y="1284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5642934" y="3226131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4"/>
                  </a:lnTo>
                  <a:lnTo>
                    <a:pt x="4015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5630545" y="3305580"/>
              <a:ext cx="144744" cy="68176"/>
            </a:xfrm>
            <a:custGeom>
              <a:avLst/>
              <a:gdLst/>
              <a:ahLst/>
              <a:cxnLst/>
              <a:rect l="l" t="t" r="r" b="b"/>
              <a:pathLst>
                <a:path w="4019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9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5967967" y="3362195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5" y="1"/>
                  </a:moveTo>
                  <a:lnTo>
                    <a:pt x="0" y="610"/>
                  </a:lnTo>
                  <a:lnTo>
                    <a:pt x="1862" y="1894"/>
                  </a:lnTo>
                  <a:lnTo>
                    <a:pt x="4016" y="128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3"/>
            <p:cNvSpPr/>
            <p:nvPr/>
          </p:nvSpPr>
          <p:spPr>
            <a:xfrm>
              <a:off x="5889779" y="3308317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5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6" y="1285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3"/>
            <p:cNvSpPr/>
            <p:nvPr/>
          </p:nvSpPr>
          <p:spPr>
            <a:xfrm>
              <a:off x="5877390" y="3387766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1"/>
                  </a:moveTo>
                  <a:lnTo>
                    <a:pt x="0" y="609"/>
                  </a:lnTo>
                  <a:lnTo>
                    <a:pt x="1862" y="1894"/>
                  </a:lnTo>
                  <a:lnTo>
                    <a:pt x="4018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>
              <a:off x="5799202" y="3333887"/>
              <a:ext cx="144744" cy="68212"/>
            </a:xfrm>
            <a:custGeom>
              <a:avLst/>
              <a:gdLst/>
              <a:ahLst/>
              <a:cxnLst/>
              <a:rect l="l" t="t" r="r" b="b"/>
              <a:pathLst>
                <a:path w="4019" h="1894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93"/>
                  </a:lnTo>
                  <a:lnTo>
                    <a:pt x="4018" y="1285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>
              <a:off x="5708733" y="3359458"/>
              <a:ext cx="144636" cy="68212"/>
            </a:xfrm>
            <a:custGeom>
              <a:avLst/>
              <a:gdLst/>
              <a:ahLst/>
              <a:cxnLst/>
              <a:rect l="l" t="t" r="r" b="b"/>
              <a:pathLst>
                <a:path w="4016" h="1894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5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3"/>
            <p:cNvSpPr/>
            <p:nvPr/>
          </p:nvSpPr>
          <p:spPr>
            <a:xfrm>
              <a:off x="5442944" y="3302951"/>
              <a:ext cx="73110" cy="51898"/>
            </a:xfrm>
            <a:custGeom>
              <a:avLst/>
              <a:gdLst/>
              <a:ahLst/>
              <a:cxnLst/>
              <a:rect l="l" t="t" r="r" b="b"/>
              <a:pathLst>
                <a:path w="2030" h="1441" extrusionOk="0">
                  <a:moveTo>
                    <a:pt x="165" y="0"/>
                  </a:moveTo>
                  <a:lnTo>
                    <a:pt x="1" y="45"/>
                  </a:lnTo>
                  <a:lnTo>
                    <a:pt x="1469" y="1441"/>
                  </a:lnTo>
                  <a:lnTo>
                    <a:pt x="2029" y="128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3"/>
            <p:cNvSpPr/>
            <p:nvPr/>
          </p:nvSpPr>
          <p:spPr>
            <a:xfrm>
              <a:off x="6033766" y="3495522"/>
              <a:ext cx="156017" cy="77360"/>
            </a:xfrm>
            <a:custGeom>
              <a:avLst/>
              <a:gdLst/>
              <a:ahLst/>
              <a:cxnLst/>
              <a:rect l="l" t="t" r="r" b="b"/>
              <a:pathLst>
                <a:path w="4332" h="2148" extrusionOk="0">
                  <a:moveTo>
                    <a:pt x="2154" y="1"/>
                  </a:moveTo>
                  <a:lnTo>
                    <a:pt x="0" y="606"/>
                  </a:lnTo>
                  <a:lnTo>
                    <a:pt x="2234" y="2147"/>
                  </a:lnTo>
                  <a:lnTo>
                    <a:pt x="4332" y="1500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33"/>
            <p:cNvSpPr/>
            <p:nvPr/>
          </p:nvSpPr>
          <p:spPr>
            <a:xfrm>
              <a:off x="5943153" y="3521093"/>
              <a:ext cx="158430" cy="78981"/>
            </a:xfrm>
            <a:custGeom>
              <a:avLst/>
              <a:gdLst/>
              <a:ahLst/>
              <a:cxnLst/>
              <a:rect l="l" t="t" r="r" b="b"/>
              <a:pathLst>
                <a:path w="4399" h="2193" extrusionOk="0">
                  <a:moveTo>
                    <a:pt x="2155" y="0"/>
                  </a:moveTo>
                  <a:lnTo>
                    <a:pt x="1" y="609"/>
                  </a:lnTo>
                  <a:lnTo>
                    <a:pt x="2301" y="2192"/>
                  </a:lnTo>
                  <a:lnTo>
                    <a:pt x="4398" y="1545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33"/>
            <p:cNvSpPr/>
            <p:nvPr/>
          </p:nvSpPr>
          <p:spPr>
            <a:xfrm>
              <a:off x="5566259" y="3410563"/>
              <a:ext cx="106028" cy="61334"/>
            </a:xfrm>
            <a:custGeom>
              <a:avLst/>
              <a:gdLst/>
              <a:ahLst/>
              <a:cxnLst/>
              <a:rect l="l" t="t" r="r" b="b"/>
              <a:pathLst>
                <a:path w="2944" h="1703" extrusionOk="0">
                  <a:moveTo>
                    <a:pt x="1083" y="1"/>
                  </a:moveTo>
                  <a:lnTo>
                    <a:pt x="0" y="307"/>
                  </a:lnTo>
                  <a:lnTo>
                    <a:pt x="1473" y="1702"/>
                  </a:lnTo>
                  <a:lnTo>
                    <a:pt x="2944" y="1285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3"/>
            <p:cNvSpPr/>
            <p:nvPr/>
          </p:nvSpPr>
          <p:spPr>
            <a:xfrm>
              <a:off x="6046047" y="3416109"/>
              <a:ext cx="144744" cy="68068"/>
            </a:xfrm>
            <a:custGeom>
              <a:avLst/>
              <a:gdLst/>
              <a:ahLst/>
              <a:cxnLst/>
              <a:rect l="l" t="t" r="r" b="b"/>
              <a:pathLst>
                <a:path w="4019" h="1890" extrusionOk="0">
                  <a:moveTo>
                    <a:pt x="2154" y="0"/>
                  </a:moveTo>
                  <a:lnTo>
                    <a:pt x="0" y="609"/>
                  </a:lnTo>
                  <a:lnTo>
                    <a:pt x="1865" y="1889"/>
                  </a:lnTo>
                  <a:lnTo>
                    <a:pt x="4019" y="1284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3"/>
            <p:cNvSpPr/>
            <p:nvPr/>
          </p:nvSpPr>
          <p:spPr>
            <a:xfrm>
              <a:off x="5628024" y="3464441"/>
              <a:ext cx="122451" cy="65979"/>
            </a:xfrm>
            <a:custGeom>
              <a:avLst/>
              <a:gdLst/>
              <a:ahLst/>
              <a:cxnLst/>
              <a:rect l="l" t="t" r="r" b="b"/>
              <a:pathLst>
                <a:path w="3400" h="1832" extrusionOk="0">
                  <a:moveTo>
                    <a:pt x="1539" y="1"/>
                  </a:moveTo>
                  <a:lnTo>
                    <a:pt x="1" y="436"/>
                  </a:lnTo>
                  <a:lnTo>
                    <a:pt x="1469" y="1831"/>
                  </a:lnTo>
                  <a:lnTo>
                    <a:pt x="3400" y="1284"/>
                  </a:lnTo>
                  <a:lnTo>
                    <a:pt x="153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3"/>
            <p:cNvSpPr/>
            <p:nvPr/>
          </p:nvSpPr>
          <p:spPr>
            <a:xfrm>
              <a:off x="5689681" y="3518356"/>
              <a:ext cx="138982" cy="70553"/>
            </a:xfrm>
            <a:custGeom>
              <a:avLst/>
              <a:gdLst/>
              <a:ahLst/>
              <a:cxnLst/>
              <a:rect l="l" t="t" r="r" b="b"/>
              <a:pathLst>
                <a:path w="3859" h="1959" extrusionOk="0">
                  <a:moveTo>
                    <a:pt x="1994" y="0"/>
                  </a:moveTo>
                  <a:lnTo>
                    <a:pt x="0" y="564"/>
                  </a:lnTo>
                  <a:lnTo>
                    <a:pt x="1469" y="1958"/>
                  </a:lnTo>
                  <a:lnTo>
                    <a:pt x="3859" y="1284"/>
                  </a:lnTo>
                  <a:lnTo>
                    <a:pt x="19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33"/>
            <p:cNvSpPr/>
            <p:nvPr/>
          </p:nvSpPr>
          <p:spPr>
            <a:xfrm>
              <a:off x="5774496" y="3492785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1"/>
                  </a:moveTo>
                  <a:lnTo>
                    <a:pt x="1" y="609"/>
                  </a:lnTo>
                  <a:lnTo>
                    <a:pt x="1862" y="1893"/>
                  </a:lnTo>
                  <a:lnTo>
                    <a:pt x="4016" y="1284"/>
                  </a:lnTo>
                  <a:lnTo>
                    <a:pt x="215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33"/>
            <p:cNvSpPr/>
            <p:nvPr/>
          </p:nvSpPr>
          <p:spPr>
            <a:xfrm>
              <a:off x="6214812" y="3438511"/>
              <a:ext cx="157169" cy="79989"/>
            </a:xfrm>
            <a:custGeom>
              <a:avLst/>
              <a:gdLst/>
              <a:ahLst/>
              <a:cxnLst/>
              <a:rect l="l" t="t" r="r" b="b"/>
              <a:pathLst>
                <a:path w="4364" h="2221" extrusionOk="0">
                  <a:moveTo>
                    <a:pt x="2728" y="0"/>
                  </a:moveTo>
                  <a:lnTo>
                    <a:pt x="1" y="769"/>
                  </a:lnTo>
                  <a:lnTo>
                    <a:pt x="2106" y="2221"/>
                  </a:lnTo>
                  <a:lnTo>
                    <a:pt x="3744" y="1716"/>
                  </a:lnTo>
                  <a:cubicBezTo>
                    <a:pt x="4221" y="1654"/>
                    <a:pt x="4364" y="1037"/>
                    <a:pt x="3960" y="777"/>
                  </a:cubicBezTo>
                  <a:lnTo>
                    <a:pt x="272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3"/>
            <p:cNvSpPr/>
            <p:nvPr/>
          </p:nvSpPr>
          <p:spPr>
            <a:xfrm>
              <a:off x="5751338" y="3572198"/>
              <a:ext cx="173808" cy="91010"/>
            </a:xfrm>
            <a:custGeom>
              <a:avLst/>
              <a:gdLst/>
              <a:ahLst/>
              <a:cxnLst/>
              <a:rect l="l" t="t" r="r" b="b"/>
              <a:pathLst>
                <a:path w="4826" h="2527" extrusionOk="0">
                  <a:moveTo>
                    <a:pt x="2453" y="1"/>
                  </a:moveTo>
                  <a:lnTo>
                    <a:pt x="0" y="693"/>
                  </a:lnTo>
                  <a:lnTo>
                    <a:pt x="1931" y="2527"/>
                  </a:lnTo>
                  <a:lnTo>
                    <a:pt x="4826" y="1637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3"/>
            <p:cNvSpPr/>
            <p:nvPr/>
          </p:nvSpPr>
          <p:spPr>
            <a:xfrm>
              <a:off x="6136624" y="3386037"/>
              <a:ext cx="164697" cy="72570"/>
            </a:xfrm>
            <a:custGeom>
              <a:avLst/>
              <a:gdLst/>
              <a:ahLst/>
              <a:cxnLst/>
              <a:rect l="l" t="t" r="r" b="b"/>
              <a:pathLst>
                <a:path w="4573" h="2015" extrusionOk="0">
                  <a:moveTo>
                    <a:pt x="2596" y="0"/>
                  </a:moveTo>
                  <a:lnTo>
                    <a:pt x="1" y="731"/>
                  </a:lnTo>
                  <a:lnTo>
                    <a:pt x="1862" y="2014"/>
                  </a:lnTo>
                  <a:lnTo>
                    <a:pt x="4573" y="1249"/>
                  </a:lnTo>
                  <a:lnTo>
                    <a:pt x="259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3"/>
            <p:cNvSpPr/>
            <p:nvPr/>
          </p:nvSpPr>
          <p:spPr>
            <a:xfrm>
              <a:off x="6124235" y="3469844"/>
              <a:ext cx="153784" cy="75848"/>
            </a:xfrm>
            <a:custGeom>
              <a:avLst/>
              <a:gdLst/>
              <a:ahLst/>
              <a:cxnLst/>
              <a:rect l="l" t="t" r="r" b="b"/>
              <a:pathLst>
                <a:path w="4270" h="2106" extrusionOk="0">
                  <a:moveTo>
                    <a:pt x="2154" y="0"/>
                  </a:moveTo>
                  <a:lnTo>
                    <a:pt x="0" y="609"/>
                  </a:lnTo>
                  <a:lnTo>
                    <a:pt x="2171" y="2105"/>
                  </a:lnTo>
                  <a:lnTo>
                    <a:pt x="4269" y="1458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33"/>
            <p:cNvSpPr/>
            <p:nvPr/>
          </p:nvSpPr>
          <p:spPr>
            <a:xfrm>
              <a:off x="5617904" y="3037773"/>
              <a:ext cx="102139" cy="43794"/>
            </a:xfrm>
            <a:custGeom>
              <a:avLst/>
              <a:gdLst/>
              <a:ahLst/>
              <a:cxnLst/>
              <a:rect l="l" t="t" r="r" b="b"/>
              <a:pathLst>
                <a:path w="2836" h="1216" extrusionOk="0">
                  <a:moveTo>
                    <a:pt x="1698" y="1"/>
                  </a:moveTo>
                  <a:lnTo>
                    <a:pt x="0" y="478"/>
                  </a:lnTo>
                  <a:lnTo>
                    <a:pt x="1075" y="1216"/>
                  </a:lnTo>
                  <a:lnTo>
                    <a:pt x="2836" y="718"/>
                  </a:lnTo>
                  <a:lnTo>
                    <a:pt x="169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33"/>
            <p:cNvSpPr/>
            <p:nvPr/>
          </p:nvSpPr>
          <p:spPr>
            <a:xfrm>
              <a:off x="5852684" y="3546663"/>
              <a:ext cx="160699" cy="80566"/>
            </a:xfrm>
            <a:custGeom>
              <a:avLst/>
              <a:gdLst/>
              <a:ahLst/>
              <a:cxnLst/>
              <a:rect l="l" t="t" r="r" b="b"/>
              <a:pathLst>
                <a:path w="4462" h="2237" extrusionOk="0">
                  <a:moveTo>
                    <a:pt x="2154" y="0"/>
                  </a:moveTo>
                  <a:lnTo>
                    <a:pt x="1" y="609"/>
                  </a:lnTo>
                  <a:lnTo>
                    <a:pt x="2363" y="2237"/>
                  </a:lnTo>
                  <a:lnTo>
                    <a:pt x="4461" y="1590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3"/>
            <p:cNvSpPr/>
            <p:nvPr/>
          </p:nvSpPr>
          <p:spPr>
            <a:xfrm>
              <a:off x="5667640" y="3071123"/>
              <a:ext cx="135488" cy="64323"/>
            </a:xfrm>
            <a:custGeom>
              <a:avLst/>
              <a:gdLst/>
              <a:ahLst/>
              <a:cxnLst/>
              <a:rect l="l" t="t" r="r" b="b"/>
              <a:pathLst>
                <a:path w="3762" h="1786" extrusionOk="0">
                  <a:moveTo>
                    <a:pt x="1781" y="1"/>
                  </a:moveTo>
                  <a:lnTo>
                    <a:pt x="0" y="502"/>
                  </a:lnTo>
                  <a:lnTo>
                    <a:pt x="1865" y="1785"/>
                  </a:lnTo>
                  <a:lnTo>
                    <a:pt x="3761" y="1250"/>
                  </a:lnTo>
                  <a:lnTo>
                    <a:pt x="178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3"/>
            <p:cNvSpPr/>
            <p:nvPr/>
          </p:nvSpPr>
          <p:spPr>
            <a:xfrm>
              <a:off x="5824016" y="3175998"/>
              <a:ext cx="145248" cy="67240"/>
            </a:xfrm>
            <a:custGeom>
              <a:avLst/>
              <a:gdLst/>
              <a:ahLst/>
              <a:cxnLst/>
              <a:rect l="l" t="t" r="r" b="b"/>
              <a:pathLst>
                <a:path w="4033" h="1867" extrusionOk="0">
                  <a:moveTo>
                    <a:pt x="2053" y="1"/>
                  </a:moveTo>
                  <a:lnTo>
                    <a:pt x="0" y="582"/>
                  </a:lnTo>
                  <a:lnTo>
                    <a:pt x="1861" y="1866"/>
                  </a:lnTo>
                  <a:lnTo>
                    <a:pt x="4032" y="1253"/>
                  </a:lnTo>
                  <a:lnTo>
                    <a:pt x="2053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3"/>
            <p:cNvSpPr/>
            <p:nvPr/>
          </p:nvSpPr>
          <p:spPr>
            <a:xfrm>
              <a:off x="5745828" y="3123489"/>
              <a:ext cx="140386" cy="65835"/>
            </a:xfrm>
            <a:custGeom>
              <a:avLst/>
              <a:gdLst/>
              <a:ahLst/>
              <a:cxnLst/>
              <a:rect l="l" t="t" r="r" b="b"/>
              <a:pathLst>
                <a:path w="3898" h="1828" extrusionOk="0">
                  <a:moveTo>
                    <a:pt x="1917" y="1"/>
                  </a:moveTo>
                  <a:lnTo>
                    <a:pt x="0" y="543"/>
                  </a:lnTo>
                  <a:lnTo>
                    <a:pt x="1861" y="1828"/>
                  </a:lnTo>
                  <a:lnTo>
                    <a:pt x="3897" y="1253"/>
                  </a:lnTo>
                  <a:lnTo>
                    <a:pt x="191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33"/>
            <p:cNvSpPr/>
            <p:nvPr/>
          </p:nvSpPr>
          <p:spPr>
            <a:xfrm>
              <a:off x="5902204" y="3228508"/>
              <a:ext cx="150002" cy="68573"/>
            </a:xfrm>
            <a:custGeom>
              <a:avLst/>
              <a:gdLst/>
              <a:ahLst/>
              <a:cxnLst/>
              <a:rect l="l" t="t" r="r" b="b"/>
              <a:pathLst>
                <a:path w="4165" h="1904" extrusionOk="0">
                  <a:moveTo>
                    <a:pt x="2185" y="1"/>
                  </a:moveTo>
                  <a:lnTo>
                    <a:pt x="0" y="620"/>
                  </a:lnTo>
                  <a:lnTo>
                    <a:pt x="1861" y="1904"/>
                  </a:lnTo>
                  <a:lnTo>
                    <a:pt x="4164" y="1253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33"/>
            <p:cNvSpPr/>
            <p:nvPr/>
          </p:nvSpPr>
          <p:spPr>
            <a:xfrm>
              <a:off x="5980248" y="3281018"/>
              <a:ext cx="155045" cy="69941"/>
            </a:xfrm>
            <a:custGeom>
              <a:avLst/>
              <a:gdLst/>
              <a:ahLst/>
              <a:cxnLst/>
              <a:rect l="l" t="t" r="r" b="b"/>
              <a:pathLst>
                <a:path w="4305" h="1942" extrusionOk="0">
                  <a:moveTo>
                    <a:pt x="2325" y="0"/>
                  </a:moveTo>
                  <a:lnTo>
                    <a:pt x="1" y="658"/>
                  </a:lnTo>
                  <a:lnTo>
                    <a:pt x="1865" y="1942"/>
                  </a:lnTo>
                  <a:lnTo>
                    <a:pt x="4305" y="1253"/>
                  </a:lnTo>
                  <a:lnTo>
                    <a:pt x="232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6058436" y="3333527"/>
              <a:ext cx="159907" cy="71346"/>
            </a:xfrm>
            <a:custGeom>
              <a:avLst/>
              <a:gdLst/>
              <a:ahLst/>
              <a:cxnLst/>
              <a:rect l="l" t="t" r="r" b="b"/>
              <a:pathLst>
                <a:path w="4440" h="1981" extrusionOk="0">
                  <a:moveTo>
                    <a:pt x="2461" y="0"/>
                  </a:moveTo>
                  <a:lnTo>
                    <a:pt x="1" y="696"/>
                  </a:lnTo>
                  <a:lnTo>
                    <a:pt x="1862" y="1980"/>
                  </a:lnTo>
                  <a:lnTo>
                    <a:pt x="4440" y="125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5577171" y="3092840"/>
              <a:ext cx="144636" cy="68176"/>
            </a:xfrm>
            <a:custGeom>
              <a:avLst/>
              <a:gdLst/>
              <a:ahLst/>
              <a:cxnLst/>
              <a:rect l="l" t="t" r="r" b="b"/>
              <a:pathLst>
                <a:path w="4016" h="1893" extrusionOk="0">
                  <a:moveTo>
                    <a:pt x="2154" y="0"/>
                  </a:moveTo>
                  <a:lnTo>
                    <a:pt x="1" y="609"/>
                  </a:lnTo>
                  <a:lnTo>
                    <a:pt x="1862" y="1892"/>
                  </a:lnTo>
                  <a:lnTo>
                    <a:pt x="4015" y="1283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5420543" y="3283287"/>
              <a:ext cx="17323" cy="13037"/>
            </a:xfrm>
            <a:custGeom>
              <a:avLst/>
              <a:gdLst/>
              <a:ahLst/>
              <a:cxnLst/>
              <a:rect l="l" t="t" r="r" b="b"/>
              <a:pathLst>
                <a:path w="481" h="362" extrusionOk="0">
                  <a:moveTo>
                    <a:pt x="0" y="0"/>
                  </a:moveTo>
                  <a:lnTo>
                    <a:pt x="379" y="362"/>
                  </a:lnTo>
                  <a:lnTo>
                    <a:pt x="480" y="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5345740" y="3109479"/>
              <a:ext cx="116941" cy="48908"/>
            </a:xfrm>
            <a:custGeom>
              <a:avLst/>
              <a:gdLst/>
              <a:ahLst/>
              <a:cxnLst/>
              <a:rect l="l" t="t" r="r" b="b"/>
              <a:pathLst>
                <a:path w="3247" h="1358" extrusionOk="0">
                  <a:moveTo>
                    <a:pt x="2161" y="1"/>
                  </a:moveTo>
                  <a:lnTo>
                    <a:pt x="0" y="606"/>
                  </a:lnTo>
                  <a:lnTo>
                    <a:pt x="1089" y="1357"/>
                  </a:lnTo>
                  <a:lnTo>
                    <a:pt x="3246" y="749"/>
                  </a:lnTo>
                  <a:lnTo>
                    <a:pt x="216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5436426" y="3084052"/>
              <a:ext cx="116725" cy="48764"/>
            </a:xfrm>
            <a:custGeom>
              <a:avLst/>
              <a:gdLst/>
              <a:ahLst/>
              <a:cxnLst/>
              <a:rect l="l" t="t" r="r" b="b"/>
              <a:pathLst>
                <a:path w="3241" h="1354" extrusionOk="0">
                  <a:moveTo>
                    <a:pt x="2162" y="0"/>
                  </a:moveTo>
                  <a:lnTo>
                    <a:pt x="1" y="606"/>
                  </a:lnTo>
                  <a:lnTo>
                    <a:pt x="1086" y="1354"/>
                  </a:lnTo>
                  <a:lnTo>
                    <a:pt x="3241" y="745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5527147" y="3058590"/>
              <a:ext cx="116581" cy="48548"/>
            </a:xfrm>
            <a:custGeom>
              <a:avLst/>
              <a:gdLst/>
              <a:ahLst/>
              <a:cxnLst/>
              <a:rect l="l" t="t" r="r" b="b"/>
              <a:pathLst>
                <a:path w="3237" h="1348" extrusionOk="0">
                  <a:moveTo>
                    <a:pt x="2162" y="1"/>
                  </a:moveTo>
                  <a:lnTo>
                    <a:pt x="1" y="606"/>
                  </a:lnTo>
                  <a:lnTo>
                    <a:pt x="1080" y="1348"/>
                  </a:lnTo>
                  <a:lnTo>
                    <a:pt x="3237" y="742"/>
                  </a:lnTo>
                  <a:lnTo>
                    <a:pt x="216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5504601" y="3356721"/>
              <a:ext cx="89641" cy="56652"/>
            </a:xfrm>
            <a:custGeom>
              <a:avLst/>
              <a:gdLst/>
              <a:ahLst/>
              <a:cxnLst/>
              <a:rect l="l" t="t" r="r" b="b"/>
              <a:pathLst>
                <a:path w="2489" h="1573" extrusionOk="0">
                  <a:moveTo>
                    <a:pt x="624" y="0"/>
                  </a:moveTo>
                  <a:lnTo>
                    <a:pt x="1" y="177"/>
                  </a:lnTo>
                  <a:lnTo>
                    <a:pt x="1469" y="1572"/>
                  </a:lnTo>
                  <a:lnTo>
                    <a:pt x="2488" y="1284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5026290" y="2318413"/>
              <a:ext cx="814191" cy="1399219"/>
            </a:xfrm>
            <a:custGeom>
              <a:avLst/>
              <a:gdLst/>
              <a:ahLst/>
              <a:cxnLst/>
              <a:rect l="l" t="t" r="r" b="b"/>
              <a:pathLst>
                <a:path w="22607" h="38851" extrusionOk="0">
                  <a:moveTo>
                    <a:pt x="477" y="1"/>
                  </a:moveTo>
                  <a:cubicBezTo>
                    <a:pt x="230" y="1"/>
                    <a:pt x="1" y="225"/>
                    <a:pt x="68" y="513"/>
                  </a:cubicBezTo>
                  <a:lnTo>
                    <a:pt x="5075" y="22035"/>
                  </a:lnTo>
                  <a:lnTo>
                    <a:pt x="22606" y="38850"/>
                  </a:lnTo>
                  <a:lnTo>
                    <a:pt x="16914" y="15797"/>
                  </a:lnTo>
                  <a:cubicBezTo>
                    <a:pt x="16785" y="15271"/>
                    <a:pt x="16503" y="14795"/>
                    <a:pt x="16111" y="14426"/>
                  </a:cubicBezTo>
                  <a:lnTo>
                    <a:pt x="757" y="113"/>
                  </a:lnTo>
                  <a:cubicBezTo>
                    <a:pt x="672" y="35"/>
                    <a:pt x="573" y="1"/>
                    <a:pt x="477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5022328" y="2313983"/>
              <a:ext cx="823015" cy="1408006"/>
            </a:xfrm>
            <a:custGeom>
              <a:avLst/>
              <a:gdLst/>
              <a:ahLst/>
              <a:cxnLst/>
              <a:rect l="l" t="t" r="r" b="b"/>
              <a:pathLst>
                <a:path w="22852" h="39095" extrusionOk="0">
                  <a:moveTo>
                    <a:pt x="586" y="247"/>
                  </a:moveTo>
                  <a:cubicBezTo>
                    <a:pt x="650" y="247"/>
                    <a:pt x="718" y="269"/>
                    <a:pt x="780" y="326"/>
                  </a:cubicBezTo>
                  <a:lnTo>
                    <a:pt x="16137" y="14640"/>
                  </a:lnTo>
                  <a:cubicBezTo>
                    <a:pt x="16513" y="14994"/>
                    <a:pt x="16780" y="15447"/>
                    <a:pt x="16902" y="15948"/>
                  </a:cubicBezTo>
                  <a:lnTo>
                    <a:pt x="22493" y="38587"/>
                  </a:lnTo>
                  <a:lnTo>
                    <a:pt x="5296" y="22092"/>
                  </a:lnTo>
                  <a:lnTo>
                    <a:pt x="296" y="608"/>
                  </a:lnTo>
                  <a:cubicBezTo>
                    <a:pt x="261" y="451"/>
                    <a:pt x="345" y="340"/>
                    <a:pt x="435" y="288"/>
                  </a:cubicBezTo>
                  <a:cubicBezTo>
                    <a:pt x="478" y="263"/>
                    <a:pt x="530" y="247"/>
                    <a:pt x="586" y="247"/>
                  </a:cubicBezTo>
                  <a:close/>
                  <a:moveTo>
                    <a:pt x="586" y="0"/>
                  </a:moveTo>
                  <a:cubicBezTo>
                    <a:pt x="493" y="0"/>
                    <a:pt x="398" y="25"/>
                    <a:pt x="310" y="76"/>
                  </a:cubicBezTo>
                  <a:cubicBezTo>
                    <a:pt x="101" y="197"/>
                    <a:pt x="1" y="427"/>
                    <a:pt x="56" y="663"/>
                  </a:cubicBezTo>
                  <a:lnTo>
                    <a:pt x="5063" y="22185"/>
                  </a:lnTo>
                  <a:cubicBezTo>
                    <a:pt x="5069" y="22206"/>
                    <a:pt x="5080" y="22231"/>
                    <a:pt x="5098" y="22245"/>
                  </a:cubicBezTo>
                  <a:lnTo>
                    <a:pt x="22633" y="39060"/>
                  </a:lnTo>
                  <a:cubicBezTo>
                    <a:pt x="22657" y="39084"/>
                    <a:pt x="22684" y="39094"/>
                    <a:pt x="22716" y="39094"/>
                  </a:cubicBezTo>
                  <a:cubicBezTo>
                    <a:pt x="22737" y="39094"/>
                    <a:pt x="22761" y="39091"/>
                    <a:pt x="22779" y="39078"/>
                  </a:cubicBezTo>
                  <a:cubicBezTo>
                    <a:pt x="22827" y="39049"/>
                    <a:pt x="22851" y="38994"/>
                    <a:pt x="22838" y="38941"/>
                  </a:cubicBezTo>
                  <a:lnTo>
                    <a:pt x="17143" y="15889"/>
                  </a:lnTo>
                  <a:cubicBezTo>
                    <a:pt x="17006" y="15338"/>
                    <a:pt x="16718" y="14845"/>
                    <a:pt x="16304" y="14458"/>
                  </a:cubicBezTo>
                  <a:lnTo>
                    <a:pt x="950" y="146"/>
                  </a:lnTo>
                  <a:cubicBezTo>
                    <a:pt x="847" y="50"/>
                    <a:pt x="718" y="0"/>
                    <a:pt x="58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5528047" y="2801804"/>
              <a:ext cx="107649" cy="162356"/>
            </a:xfrm>
            <a:custGeom>
              <a:avLst/>
              <a:gdLst/>
              <a:ahLst/>
              <a:cxnLst/>
              <a:rect l="l" t="t" r="r" b="b"/>
              <a:pathLst>
                <a:path w="2989" h="4508" extrusionOk="0">
                  <a:moveTo>
                    <a:pt x="70" y="1"/>
                  </a:moveTo>
                  <a:cubicBezTo>
                    <a:pt x="53" y="1"/>
                    <a:pt x="36" y="8"/>
                    <a:pt x="24" y="23"/>
                  </a:cubicBezTo>
                  <a:cubicBezTo>
                    <a:pt x="0" y="47"/>
                    <a:pt x="4" y="86"/>
                    <a:pt x="29" y="110"/>
                  </a:cubicBezTo>
                  <a:lnTo>
                    <a:pt x="1782" y="1644"/>
                  </a:lnTo>
                  <a:cubicBezTo>
                    <a:pt x="1789" y="1652"/>
                    <a:pt x="1799" y="1655"/>
                    <a:pt x="1810" y="1658"/>
                  </a:cubicBezTo>
                  <a:cubicBezTo>
                    <a:pt x="1813" y="1658"/>
                    <a:pt x="2338" y="1846"/>
                    <a:pt x="2860" y="4459"/>
                  </a:cubicBezTo>
                  <a:cubicBezTo>
                    <a:pt x="2863" y="4486"/>
                    <a:pt x="2892" y="4507"/>
                    <a:pt x="2919" y="4507"/>
                  </a:cubicBezTo>
                  <a:lnTo>
                    <a:pt x="2934" y="4507"/>
                  </a:lnTo>
                  <a:cubicBezTo>
                    <a:pt x="2964" y="4501"/>
                    <a:pt x="2989" y="4470"/>
                    <a:pt x="2982" y="4435"/>
                  </a:cubicBezTo>
                  <a:cubicBezTo>
                    <a:pt x="2478" y="1915"/>
                    <a:pt x="1970" y="1585"/>
                    <a:pt x="1855" y="1543"/>
                  </a:cubicBezTo>
                  <a:lnTo>
                    <a:pt x="112" y="16"/>
                  </a:lnTo>
                  <a:cubicBezTo>
                    <a:pt x="101" y="6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5642574" y="3011014"/>
              <a:ext cx="121443" cy="509612"/>
            </a:xfrm>
            <a:custGeom>
              <a:avLst/>
              <a:gdLst/>
              <a:ahLst/>
              <a:cxnLst/>
              <a:rect l="l" t="t" r="r" b="b"/>
              <a:pathLst>
                <a:path w="3372" h="14150" extrusionOk="0">
                  <a:moveTo>
                    <a:pt x="73" y="0"/>
                  </a:moveTo>
                  <a:cubicBezTo>
                    <a:pt x="67" y="0"/>
                    <a:pt x="62" y="1"/>
                    <a:pt x="56" y="3"/>
                  </a:cubicBezTo>
                  <a:cubicBezTo>
                    <a:pt x="22" y="10"/>
                    <a:pt x="1" y="42"/>
                    <a:pt x="7" y="76"/>
                  </a:cubicBezTo>
                  <a:lnTo>
                    <a:pt x="3243" y="14101"/>
                  </a:lnTo>
                  <a:cubicBezTo>
                    <a:pt x="3250" y="14129"/>
                    <a:pt x="3274" y="14150"/>
                    <a:pt x="3302" y="14150"/>
                  </a:cubicBezTo>
                  <a:cubicBezTo>
                    <a:pt x="3309" y="14150"/>
                    <a:pt x="3312" y="14150"/>
                    <a:pt x="3316" y="14146"/>
                  </a:cubicBezTo>
                  <a:cubicBezTo>
                    <a:pt x="3351" y="14139"/>
                    <a:pt x="3372" y="14108"/>
                    <a:pt x="3365" y="14073"/>
                  </a:cubicBezTo>
                  <a:lnTo>
                    <a:pt x="129" y="48"/>
                  </a:lnTo>
                  <a:cubicBezTo>
                    <a:pt x="123" y="20"/>
                    <a:pt x="99" y="0"/>
                    <a:pt x="7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5165919" y="2681694"/>
              <a:ext cx="165165" cy="245154"/>
            </a:xfrm>
            <a:custGeom>
              <a:avLst/>
              <a:gdLst/>
              <a:ahLst/>
              <a:cxnLst/>
              <a:rect l="l" t="t" r="r" b="b"/>
              <a:pathLst>
                <a:path w="4586" h="6807" extrusionOk="0">
                  <a:moveTo>
                    <a:pt x="1226" y="0"/>
                  </a:moveTo>
                  <a:cubicBezTo>
                    <a:pt x="1117" y="0"/>
                    <a:pt x="1013" y="20"/>
                    <a:pt x="915" y="60"/>
                  </a:cubicBezTo>
                  <a:cubicBezTo>
                    <a:pt x="70" y="407"/>
                    <a:pt x="1" y="2189"/>
                    <a:pt x="759" y="4033"/>
                  </a:cubicBezTo>
                  <a:cubicBezTo>
                    <a:pt x="1433" y="5667"/>
                    <a:pt x="2532" y="6806"/>
                    <a:pt x="3362" y="6806"/>
                  </a:cubicBezTo>
                  <a:cubicBezTo>
                    <a:pt x="3470" y="6806"/>
                    <a:pt x="3573" y="6787"/>
                    <a:pt x="3671" y="6747"/>
                  </a:cubicBezTo>
                  <a:cubicBezTo>
                    <a:pt x="4517" y="6399"/>
                    <a:pt x="4586" y="4617"/>
                    <a:pt x="3828" y="2770"/>
                  </a:cubicBezTo>
                  <a:cubicBezTo>
                    <a:pt x="3153" y="1139"/>
                    <a:pt x="2058" y="0"/>
                    <a:pt x="122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5184358" y="2712523"/>
              <a:ext cx="128321" cy="183352"/>
            </a:xfrm>
            <a:custGeom>
              <a:avLst/>
              <a:gdLst/>
              <a:ahLst/>
              <a:cxnLst/>
              <a:rect l="l" t="t" r="r" b="b"/>
              <a:pathLst>
                <a:path w="3563" h="5091" extrusionOk="0">
                  <a:moveTo>
                    <a:pt x="1023" y="251"/>
                  </a:moveTo>
                  <a:cubicBezTo>
                    <a:pt x="1238" y="251"/>
                    <a:pt x="1503" y="386"/>
                    <a:pt x="1778" y="637"/>
                  </a:cubicBezTo>
                  <a:cubicBezTo>
                    <a:pt x="2153" y="992"/>
                    <a:pt x="2502" y="1524"/>
                    <a:pt x="2759" y="2143"/>
                  </a:cubicBezTo>
                  <a:cubicBezTo>
                    <a:pt x="3263" y="3372"/>
                    <a:pt x="3242" y="4593"/>
                    <a:pt x="2714" y="4812"/>
                  </a:cubicBezTo>
                  <a:cubicBezTo>
                    <a:pt x="2661" y="4833"/>
                    <a:pt x="2604" y="4844"/>
                    <a:pt x="2543" y="4844"/>
                  </a:cubicBezTo>
                  <a:cubicBezTo>
                    <a:pt x="2325" y="4844"/>
                    <a:pt x="2060" y="4710"/>
                    <a:pt x="1789" y="4457"/>
                  </a:cubicBezTo>
                  <a:cubicBezTo>
                    <a:pt x="1409" y="4102"/>
                    <a:pt x="1061" y="3567"/>
                    <a:pt x="807" y="2947"/>
                  </a:cubicBezTo>
                  <a:cubicBezTo>
                    <a:pt x="299" y="1722"/>
                    <a:pt x="320" y="502"/>
                    <a:pt x="849" y="282"/>
                  </a:cubicBezTo>
                  <a:cubicBezTo>
                    <a:pt x="901" y="261"/>
                    <a:pt x="960" y="251"/>
                    <a:pt x="1023" y="251"/>
                  </a:cubicBezTo>
                  <a:close/>
                  <a:moveTo>
                    <a:pt x="1022" y="1"/>
                  </a:moveTo>
                  <a:cubicBezTo>
                    <a:pt x="929" y="1"/>
                    <a:pt x="839" y="18"/>
                    <a:pt x="755" y="52"/>
                  </a:cubicBezTo>
                  <a:cubicBezTo>
                    <a:pt x="80" y="331"/>
                    <a:pt x="0" y="1646"/>
                    <a:pt x="578" y="3045"/>
                  </a:cubicBezTo>
                  <a:cubicBezTo>
                    <a:pt x="846" y="3695"/>
                    <a:pt x="1214" y="4259"/>
                    <a:pt x="1618" y="4638"/>
                  </a:cubicBezTo>
                  <a:cubicBezTo>
                    <a:pt x="1941" y="4937"/>
                    <a:pt x="2258" y="5091"/>
                    <a:pt x="2540" y="5091"/>
                  </a:cubicBezTo>
                  <a:cubicBezTo>
                    <a:pt x="2634" y="5091"/>
                    <a:pt x="2725" y="5073"/>
                    <a:pt x="2808" y="5038"/>
                  </a:cubicBezTo>
                  <a:cubicBezTo>
                    <a:pt x="3483" y="4760"/>
                    <a:pt x="3563" y="3448"/>
                    <a:pt x="2988" y="2050"/>
                  </a:cubicBezTo>
                  <a:cubicBezTo>
                    <a:pt x="2717" y="1399"/>
                    <a:pt x="2349" y="832"/>
                    <a:pt x="1945" y="457"/>
                  </a:cubicBezTo>
                  <a:cubicBezTo>
                    <a:pt x="1624" y="156"/>
                    <a:pt x="1304" y="1"/>
                    <a:pt x="102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5254263" y="3005792"/>
              <a:ext cx="106028" cy="128970"/>
            </a:xfrm>
            <a:custGeom>
              <a:avLst/>
              <a:gdLst/>
              <a:ahLst/>
              <a:cxnLst/>
              <a:rect l="l" t="t" r="r" b="b"/>
              <a:pathLst>
                <a:path w="2944" h="3581" extrusionOk="0">
                  <a:moveTo>
                    <a:pt x="1051" y="1"/>
                  </a:moveTo>
                  <a:cubicBezTo>
                    <a:pt x="950" y="1"/>
                    <a:pt x="852" y="19"/>
                    <a:pt x="759" y="58"/>
                  </a:cubicBezTo>
                  <a:cubicBezTo>
                    <a:pt x="164" y="301"/>
                    <a:pt x="0" y="1276"/>
                    <a:pt x="394" y="2236"/>
                  </a:cubicBezTo>
                  <a:cubicBezTo>
                    <a:pt x="728" y="3043"/>
                    <a:pt x="1350" y="3580"/>
                    <a:pt x="1894" y="3580"/>
                  </a:cubicBezTo>
                  <a:cubicBezTo>
                    <a:pt x="1995" y="3580"/>
                    <a:pt x="2093" y="3562"/>
                    <a:pt x="2186" y="3523"/>
                  </a:cubicBezTo>
                  <a:cubicBezTo>
                    <a:pt x="2780" y="3280"/>
                    <a:pt x="2944" y="2305"/>
                    <a:pt x="2550" y="1348"/>
                  </a:cubicBezTo>
                  <a:cubicBezTo>
                    <a:pt x="2216" y="538"/>
                    <a:pt x="1594" y="1"/>
                    <a:pt x="1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5274431" y="3027833"/>
              <a:ext cx="69221" cy="84923"/>
            </a:xfrm>
            <a:custGeom>
              <a:avLst/>
              <a:gdLst/>
              <a:ahLst/>
              <a:cxnLst/>
              <a:rect l="l" t="t" r="r" b="b"/>
              <a:pathLst>
                <a:path w="1922" h="2358" extrusionOk="0">
                  <a:moveTo>
                    <a:pt x="665" y="249"/>
                  </a:moveTo>
                  <a:cubicBezTo>
                    <a:pt x="929" y="249"/>
                    <a:pt x="1257" y="542"/>
                    <a:pt x="1430" y="966"/>
                  </a:cubicBezTo>
                  <a:cubicBezTo>
                    <a:pt x="1632" y="1457"/>
                    <a:pt x="1566" y="1968"/>
                    <a:pt x="1284" y="2083"/>
                  </a:cubicBezTo>
                  <a:cubicBezTo>
                    <a:pt x="1244" y="2100"/>
                    <a:pt x="1202" y="2108"/>
                    <a:pt x="1157" y="2108"/>
                  </a:cubicBezTo>
                  <a:cubicBezTo>
                    <a:pt x="891" y="2108"/>
                    <a:pt x="567" y="1815"/>
                    <a:pt x="394" y="1394"/>
                  </a:cubicBezTo>
                  <a:cubicBezTo>
                    <a:pt x="290" y="1140"/>
                    <a:pt x="255" y="882"/>
                    <a:pt x="290" y="664"/>
                  </a:cubicBezTo>
                  <a:cubicBezTo>
                    <a:pt x="324" y="465"/>
                    <a:pt x="411" y="326"/>
                    <a:pt x="540" y="274"/>
                  </a:cubicBezTo>
                  <a:cubicBezTo>
                    <a:pt x="578" y="256"/>
                    <a:pt x="620" y="249"/>
                    <a:pt x="665" y="249"/>
                  </a:cubicBezTo>
                  <a:close/>
                  <a:moveTo>
                    <a:pt x="665" y="1"/>
                  </a:moveTo>
                  <a:cubicBezTo>
                    <a:pt x="590" y="1"/>
                    <a:pt x="516" y="15"/>
                    <a:pt x="446" y="44"/>
                  </a:cubicBezTo>
                  <a:cubicBezTo>
                    <a:pt x="234" y="131"/>
                    <a:pt x="94" y="336"/>
                    <a:pt x="46" y="622"/>
                  </a:cubicBezTo>
                  <a:cubicBezTo>
                    <a:pt x="1" y="887"/>
                    <a:pt x="42" y="1192"/>
                    <a:pt x="164" y="1488"/>
                  </a:cubicBezTo>
                  <a:cubicBezTo>
                    <a:pt x="383" y="2017"/>
                    <a:pt x="787" y="2358"/>
                    <a:pt x="1159" y="2358"/>
                  </a:cubicBezTo>
                  <a:cubicBezTo>
                    <a:pt x="1236" y="2358"/>
                    <a:pt x="1309" y="2344"/>
                    <a:pt x="1378" y="2313"/>
                  </a:cubicBezTo>
                  <a:cubicBezTo>
                    <a:pt x="1799" y="2142"/>
                    <a:pt x="1921" y="1505"/>
                    <a:pt x="1660" y="872"/>
                  </a:cubicBezTo>
                  <a:cubicBezTo>
                    <a:pt x="1443" y="342"/>
                    <a:pt x="1036" y="1"/>
                    <a:pt x="66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5451732" y="3059706"/>
              <a:ext cx="191024" cy="262477"/>
            </a:xfrm>
            <a:custGeom>
              <a:avLst/>
              <a:gdLst/>
              <a:ahLst/>
              <a:cxnLst/>
              <a:rect l="l" t="t" r="r" b="b"/>
              <a:pathLst>
                <a:path w="5304" h="7288" extrusionOk="0">
                  <a:moveTo>
                    <a:pt x="1762" y="1"/>
                  </a:moveTo>
                  <a:cubicBezTo>
                    <a:pt x="1653" y="1"/>
                    <a:pt x="1545" y="53"/>
                    <a:pt x="1480" y="158"/>
                  </a:cubicBezTo>
                  <a:lnTo>
                    <a:pt x="70" y="2381"/>
                  </a:lnTo>
                  <a:cubicBezTo>
                    <a:pt x="1" y="2492"/>
                    <a:pt x="4" y="2635"/>
                    <a:pt x="77" y="2746"/>
                  </a:cubicBezTo>
                  <a:lnTo>
                    <a:pt x="3097" y="7144"/>
                  </a:lnTo>
                  <a:cubicBezTo>
                    <a:pt x="3160" y="7238"/>
                    <a:pt x="3265" y="7288"/>
                    <a:pt x="3371" y="7288"/>
                  </a:cubicBezTo>
                  <a:cubicBezTo>
                    <a:pt x="3445" y="7288"/>
                    <a:pt x="3519" y="7264"/>
                    <a:pt x="3580" y="7213"/>
                  </a:cubicBezTo>
                  <a:lnTo>
                    <a:pt x="5143" y="5937"/>
                  </a:lnTo>
                  <a:cubicBezTo>
                    <a:pt x="5271" y="5832"/>
                    <a:pt x="5303" y="5651"/>
                    <a:pt x="5220" y="5508"/>
                  </a:cubicBezTo>
                  <a:lnTo>
                    <a:pt x="2047" y="164"/>
                  </a:lnTo>
                  <a:cubicBezTo>
                    <a:pt x="1983" y="55"/>
                    <a:pt x="1873" y="1"/>
                    <a:pt x="176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5405777" y="3134185"/>
              <a:ext cx="272021" cy="211876"/>
            </a:xfrm>
            <a:custGeom>
              <a:avLst/>
              <a:gdLst/>
              <a:ahLst/>
              <a:cxnLst/>
              <a:rect l="l" t="t" r="r" b="b"/>
              <a:pathLst>
                <a:path w="7553" h="5883" extrusionOk="0">
                  <a:moveTo>
                    <a:pt x="0" y="0"/>
                  </a:moveTo>
                  <a:lnTo>
                    <a:pt x="306" y="1040"/>
                  </a:lnTo>
                  <a:cubicBezTo>
                    <a:pt x="306" y="1040"/>
                    <a:pt x="448" y="1016"/>
                    <a:pt x="697" y="1016"/>
                  </a:cubicBezTo>
                  <a:cubicBezTo>
                    <a:pt x="1753" y="1016"/>
                    <a:pt x="4727" y="1440"/>
                    <a:pt x="6889" y="5883"/>
                  </a:cubicBezTo>
                  <a:lnTo>
                    <a:pt x="7553" y="5065"/>
                  </a:lnTo>
                  <a:cubicBezTo>
                    <a:pt x="7553" y="5065"/>
                    <a:pt x="4972" y="765"/>
                    <a:pt x="2870" y="383"/>
                  </a:cubicBezTo>
                  <a:cubicBezTo>
                    <a:pt x="765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4805807" y="2688249"/>
              <a:ext cx="239140" cy="60757"/>
            </a:xfrm>
            <a:custGeom>
              <a:avLst/>
              <a:gdLst/>
              <a:ahLst/>
              <a:cxnLst/>
              <a:rect l="l" t="t" r="r" b="b"/>
              <a:pathLst>
                <a:path w="6640" h="1687" extrusionOk="0">
                  <a:moveTo>
                    <a:pt x="6501" y="1"/>
                  </a:moveTo>
                  <a:cubicBezTo>
                    <a:pt x="6493" y="1"/>
                    <a:pt x="6484" y="1"/>
                    <a:pt x="6475" y="3"/>
                  </a:cubicBezTo>
                  <a:lnTo>
                    <a:pt x="109" y="1439"/>
                  </a:lnTo>
                  <a:cubicBezTo>
                    <a:pt x="43" y="1457"/>
                    <a:pt x="1" y="1523"/>
                    <a:pt x="14" y="1590"/>
                  </a:cubicBezTo>
                  <a:cubicBezTo>
                    <a:pt x="28" y="1645"/>
                    <a:pt x="77" y="1687"/>
                    <a:pt x="136" y="1687"/>
                  </a:cubicBezTo>
                  <a:cubicBezTo>
                    <a:pt x="143" y="1687"/>
                    <a:pt x="154" y="1683"/>
                    <a:pt x="164" y="1683"/>
                  </a:cubicBezTo>
                  <a:lnTo>
                    <a:pt x="6527" y="246"/>
                  </a:lnTo>
                  <a:cubicBezTo>
                    <a:pt x="6597" y="229"/>
                    <a:pt x="6639" y="163"/>
                    <a:pt x="6622" y="97"/>
                  </a:cubicBezTo>
                  <a:cubicBezTo>
                    <a:pt x="6609" y="40"/>
                    <a:pt x="6558" y="1"/>
                    <a:pt x="650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4714222" y="2747385"/>
              <a:ext cx="68573" cy="22329"/>
            </a:xfrm>
            <a:custGeom>
              <a:avLst/>
              <a:gdLst/>
              <a:ahLst/>
              <a:cxnLst/>
              <a:rect l="l" t="t" r="r" b="b"/>
              <a:pathLst>
                <a:path w="1904" h="620" extrusionOk="0">
                  <a:moveTo>
                    <a:pt x="1765" y="0"/>
                  </a:moveTo>
                  <a:cubicBezTo>
                    <a:pt x="1756" y="0"/>
                    <a:pt x="1748" y="1"/>
                    <a:pt x="1740" y="3"/>
                  </a:cubicBezTo>
                  <a:lnTo>
                    <a:pt x="108" y="372"/>
                  </a:lnTo>
                  <a:cubicBezTo>
                    <a:pt x="42" y="389"/>
                    <a:pt x="0" y="455"/>
                    <a:pt x="14" y="521"/>
                  </a:cubicBezTo>
                  <a:cubicBezTo>
                    <a:pt x="28" y="581"/>
                    <a:pt x="76" y="619"/>
                    <a:pt x="136" y="619"/>
                  </a:cubicBezTo>
                  <a:cubicBezTo>
                    <a:pt x="143" y="619"/>
                    <a:pt x="153" y="616"/>
                    <a:pt x="160" y="616"/>
                  </a:cubicBezTo>
                  <a:lnTo>
                    <a:pt x="1796" y="247"/>
                  </a:lnTo>
                  <a:cubicBezTo>
                    <a:pt x="1862" y="233"/>
                    <a:pt x="1903" y="163"/>
                    <a:pt x="1886" y="97"/>
                  </a:cubicBezTo>
                  <a:cubicBezTo>
                    <a:pt x="1873" y="40"/>
                    <a:pt x="1821" y="0"/>
                    <a:pt x="17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6917892" y="3467358"/>
              <a:ext cx="269176" cy="341602"/>
            </a:xfrm>
            <a:custGeom>
              <a:avLst/>
              <a:gdLst/>
              <a:ahLst/>
              <a:cxnLst/>
              <a:rect l="l" t="t" r="r" b="b"/>
              <a:pathLst>
                <a:path w="7474" h="9485" extrusionOk="0">
                  <a:moveTo>
                    <a:pt x="7474" y="0"/>
                  </a:moveTo>
                  <a:lnTo>
                    <a:pt x="0" y="73"/>
                  </a:lnTo>
                  <a:lnTo>
                    <a:pt x="658" y="6979"/>
                  </a:lnTo>
                  <a:lnTo>
                    <a:pt x="658" y="7710"/>
                  </a:lnTo>
                  <a:cubicBezTo>
                    <a:pt x="658" y="8691"/>
                    <a:pt x="2049" y="9484"/>
                    <a:pt x="3765" y="9484"/>
                  </a:cubicBezTo>
                  <a:cubicBezTo>
                    <a:pt x="5484" y="9484"/>
                    <a:pt x="6875" y="8691"/>
                    <a:pt x="6875" y="7710"/>
                  </a:cubicBezTo>
                  <a:lnTo>
                    <a:pt x="6875" y="6979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6913390" y="3462821"/>
              <a:ext cx="278180" cy="350642"/>
            </a:xfrm>
            <a:custGeom>
              <a:avLst/>
              <a:gdLst/>
              <a:ahLst/>
              <a:cxnLst/>
              <a:rect l="l" t="t" r="r" b="b"/>
              <a:pathLst>
                <a:path w="7724" h="9736" extrusionOk="0">
                  <a:moveTo>
                    <a:pt x="7463" y="251"/>
                  </a:moveTo>
                  <a:lnTo>
                    <a:pt x="6878" y="7105"/>
                  </a:lnTo>
                  <a:lnTo>
                    <a:pt x="6878" y="7836"/>
                  </a:lnTo>
                  <a:cubicBezTo>
                    <a:pt x="6878" y="8748"/>
                    <a:pt x="5539" y="9488"/>
                    <a:pt x="3890" y="9488"/>
                  </a:cubicBezTo>
                  <a:cubicBezTo>
                    <a:pt x="2244" y="9488"/>
                    <a:pt x="904" y="8748"/>
                    <a:pt x="904" y="7836"/>
                  </a:cubicBezTo>
                  <a:lnTo>
                    <a:pt x="904" y="7091"/>
                  </a:lnTo>
                  <a:lnTo>
                    <a:pt x="261" y="321"/>
                  </a:lnTo>
                  <a:lnTo>
                    <a:pt x="7463" y="251"/>
                  </a:lnTo>
                  <a:close/>
                  <a:moveTo>
                    <a:pt x="7599" y="1"/>
                  </a:moveTo>
                  <a:lnTo>
                    <a:pt x="125" y="74"/>
                  </a:lnTo>
                  <a:cubicBezTo>
                    <a:pt x="90" y="74"/>
                    <a:pt x="56" y="88"/>
                    <a:pt x="35" y="115"/>
                  </a:cubicBezTo>
                  <a:cubicBezTo>
                    <a:pt x="10" y="139"/>
                    <a:pt x="0" y="175"/>
                    <a:pt x="3" y="210"/>
                  </a:cubicBezTo>
                  <a:lnTo>
                    <a:pt x="657" y="7105"/>
                  </a:lnTo>
                  <a:lnTo>
                    <a:pt x="657" y="7836"/>
                  </a:lnTo>
                  <a:cubicBezTo>
                    <a:pt x="657" y="8883"/>
                    <a:pt x="2108" y="9735"/>
                    <a:pt x="3890" y="9735"/>
                  </a:cubicBezTo>
                  <a:cubicBezTo>
                    <a:pt x="5675" y="9735"/>
                    <a:pt x="7125" y="8883"/>
                    <a:pt x="7125" y="7836"/>
                  </a:cubicBezTo>
                  <a:lnTo>
                    <a:pt x="7125" y="7116"/>
                  </a:lnTo>
                  <a:lnTo>
                    <a:pt x="7721" y="136"/>
                  </a:lnTo>
                  <a:cubicBezTo>
                    <a:pt x="7724" y="102"/>
                    <a:pt x="7713" y="67"/>
                    <a:pt x="7689" y="43"/>
                  </a:cubicBezTo>
                  <a:cubicBezTo>
                    <a:pt x="7665" y="18"/>
                    <a:pt x="7637" y="8"/>
                    <a:pt x="759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6926140" y="3556315"/>
              <a:ext cx="252897" cy="180327"/>
            </a:xfrm>
            <a:custGeom>
              <a:avLst/>
              <a:gdLst/>
              <a:ahLst/>
              <a:cxnLst/>
              <a:rect l="l" t="t" r="r" b="b"/>
              <a:pathLst>
                <a:path w="7022" h="5007" extrusionOk="0">
                  <a:moveTo>
                    <a:pt x="1" y="0"/>
                  </a:moveTo>
                  <a:lnTo>
                    <a:pt x="391" y="4123"/>
                  </a:lnTo>
                  <a:cubicBezTo>
                    <a:pt x="1024" y="4652"/>
                    <a:pt x="2196" y="5007"/>
                    <a:pt x="3543" y="5007"/>
                  </a:cubicBezTo>
                  <a:cubicBezTo>
                    <a:pt x="4879" y="5007"/>
                    <a:pt x="6044" y="4655"/>
                    <a:pt x="6678" y="4133"/>
                  </a:cubicBezTo>
                  <a:lnTo>
                    <a:pt x="7022" y="119"/>
                  </a:lnTo>
                  <a:lnTo>
                    <a:pt x="7022" y="119"/>
                  </a:lnTo>
                  <a:cubicBezTo>
                    <a:pt x="6559" y="838"/>
                    <a:pt x="5175" y="1364"/>
                    <a:pt x="3543" y="1364"/>
                  </a:cubicBezTo>
                  <a:cubicBezTo>
                    <a:pt x="1824" y="1364"/>
                    <a:pt x="383" y="783"/>
                    <a:pt x="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6921530" y="3551849"/>
              <a:ext cx="262153" cy="189295"/>
            </a:xfrm>
            <a:custGeom>
              <a:avLst/>
              <a:gdLst/>
              <a:ahLst/>
              <a:cxnLst/>
              <a:rect l="l" t="t" r="r" b="b"/>
              <a:pathLst>
                <a:path w="7279" h="5256" extrusionOk="0">
                  <a:moveTo>
                    <a:pt x="293" y="562"/>
                  </a:moveTo>
                  <a:cubicBezTo>
                    <a:pt x="916" y="1195"/>
                    <a:pt x="2210" y="1610"/>
                    <a:pt x="3671" y="1610"/>
                  </a:cubicBezTo>
                  <a:cubicBezTo>
                    <a:pt x="5086" y="1610"/>
                    <a:pt x="6350" y="1224"/>
                    <a:pt x="6994" y="618"/>
                  </a:cubicBezTo>
                  <a:lnTo>
                    <a:pt x="6994" y="618"/>
                  </a:lnTo>
                  <a:lnTo>
                    <a:pt x="6687" y="4195"/>
                  </a:lnTo>
                  <a:cubicBezTo>
                    <a:pt x="6043" y="4696"/>
                    <a:pt x="4895" y="5009"/>
                    <a:pt x="3671" y="5009"/>
                  </a:cubicBezTo>
                  <a:cubicBezTo>
                    <a:pt x="2432" y="5009"/>
                    <a:pt x="1277" y="4692"/>
                    <a:pt x="637" y="4185"/>
                  </a:cubicBezTo>
                  <a:lnTo>
                    <a:pt x="293" y="562"/>
                  </a:lnTo>
                  <a:close/>
                  <a:moveTo>
                    <a:pt x="128" y="1"/>
                  </a:moveTo>
                  <a:cubicBezTo>
                    <a:pt x="117" y="1"/>
                    <a:pt x="106" y="2"/>
                    <a:pt x="94" y="5"/>
                  </a:cubicBezTo>
                  <a:cubicBezTo>
                    <a:pt x="35" y="23"/>
                    <a:pt x="0" y="79"/>
                    <a:pt x="4" y="138"/>
                  </a:cubicBezTo>
                  <a:lnTo>
                    <a:pt x="397" y="4257"/>
                  </a:lnTo>
                  <a:cubicBezTo>
                    <a:pt x="400" y="4292"/>
                    <a:pt x="415" y="4320"/>
                    <a:pt x="439" y="4341"/>
                  </a:cubicBezTo>
                  <a:cubicBezTo>
                    <a:pt x="1124" y="4915"/>
                    <a:pt x="2331" y="5256"/>
                    <a:pt x="3671" y="5256"/>
                  </a:cubicBezTo>
                  <a:cubicBezTo>
                    <a:pt x="4996" y="5256"/>
                    <a:pt x="6200" y="4919"/>
                    <a:pt x="6886" y="4355"/>
                  </a:cubicBezTo>
                  <a:cubicBezTo>
                    <a:pt x="6910" y="4334"/>
                    <a:pt x="6928" y="4302"/>
                    <a:pt x="6931" y="4268"/>
                  </a:cubicBezTo>
                  <a:lnTo>
                    <a:pt x="7275" y="253"/>
                  </a:lnTo>
                  <a:cubicBezTo>
                    <a:pt x="7278" y="198"/>
                    <a:pt x="7244" y="145"/>
                    <a:pt x="7191" y="124"/>
                  </a:cubicBezTo>
                  <a:cubicBezTo>
                    <a:pt x="7178" y="120"/>
                    <a:pt x="7165" y="118"/>
                    <a:pt x="7152" y="118"/>
                  </a:cubicBezTo>
                  <a:cubicBezTo>
                    <a:pt x="7110" y="118"/>
                    <a:pt x="7070" y="139"/>
                    <a:pt x="7045" y="177"/>
                  </a:cubicBezTo>
                  <a:cubicBezTo>
                    <a:pt x="6597" y="876"/>
                    <a:pt x="5208" y="1362"/>
                    <a:pt x="3671" y="1362"/>
                  </a:cubicBezTo>
                  <a:cubicBezTo>
                    <a:pt x="2049" y="1362"/>
                    <a:pt x="609" y="820"/>
                    <a:pt x="240" y="72"/>
                  </a:cubicBezTo>
                  <a:cubicBezTo>
                    <a:pt x="218" y="27"/>
                    <a:pt x="175" y="1"/>
                    <a:pt x="1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6921242" y="3505174"/>
              <a:ext cx="1188" cy="11705"/>
            </a:xfrm>
            <a:custGeom>
              <a:avLst/>
              <a:gdLst/>
              <a:ahLst/>
              <a:cxnLst/>
              <a:rect l="l" t="t" r="r" b="b"/>
              <a:pathLst>
                <a:path w="33" h="325" extrusionOk="0">
                  <a:moveTo>
                    <a:pt x="1" y="1"/>
                  </a:moveTo>
                  <a:lnTo>
                    <a:pt x="33" y="325"/>
                  </a:lnTo>
                  <a:lnTo>
                    <a:pt x="33" y="27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6916632" y="3500636"/>
              <a:ext cx="10192" cy="20601"/>
            </a:xfrm>
            <a:custGeom>
              <a:avLst/>
              <a:gdLst/>
              <a:ahLst/>
              <a:cxnLst/>
              <a:rect l="l" t="t" r="r" b="b"/>
              <a:pathLst>
                <a:path w="283" h="572" extrusionOk="0">
                  <a:moveTo>
                    <a:pt x="127" y="1"/>
                  </a:moveTo>
                  <a:cubicBezTo>
                    <a:pt x="123" y="1"/>
                    <a:pt x="119" y="1"/>
                    <a:pt x="116" y="1"/>
                  </a:cubicBezTo>
                  <a:cubicBezTo>
                    <a:pt x="50" y="8"/>
                    <a:pt x="0" y="67"/>
                    <a:pt x="4" y="137"/>
                  </a:cubicBezTo>
                  <a:lnTo>
                    <a:pt x="35" y="461"/>
                  </a:lnTo>
                  <a:cubicBezTo>
                    <a:pt x="42" y="523"/>
                    <a:pt x="95" y="572"/>
                    <a:pt x="161" y="572"/>
                  </a:cubicBezTo>
                  <a:lnTo>
                    <a:pt x="164" y="572"/>
                  </a:lnTo>
                  <a:cubicBezTo>
                    <a:pt x="230" y="568"/>
                    <a:pt x="283" y="516"/>
                    <a:pt x="283" y="451"/>
                  </a:cubicBezTo>
                  <a:lnTo>
                    <a:pt x="251" y="112"/>
                  </a:lnTo>
                  <a:cubicBezTo>
                    <a:pt x="245" y="47"/>
                    <a:pt x="186" y="1"/>
                    <a:pt x="12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6902226" y="3382111"/>
              <a:ext cx="302634" cy="172944"/>
            </a:xfrm>
            <a:custGeom>
              <a:avLst/>
              <a:gdLst/>
              <a:ahLst/>
              <a:cxnLst/>
              <a:rect l="l" t="t" r="r" b="b"/>
              <a:pathLst>
                <a:path w="8403" h="4802" extrusionOk="0">
                  <a:moveTo>
                    <a:pt x="4200" y="1"/>
                  </a:moveTo>
                  <a:cubicBezTo>
                    <a:pt x="2499" y="1"/>
                    <a:pt x="1034" y="582"/>
                    <a:pt x="376" y="1414"/>
                  </a:cubicBezTo>
                  <a:lnTo>
                    <a:pt x="0" y="1414"/>
                  </a:lnTo>
                  <a:lnTo>
                    <a:pt x="0" y="2401"/>
                  </a:lnTo>
                  <a:cubicBezTo>
                    <a:pt x="0" y="3727"/>
                    <a:pt x="1882" y="4802"/>
                    <a:pt x="4200" y="4802"/>
                  </a:cubicBezTo>
                  <a:cubicBezTo>
                    <a:pt x="6520" y="4802"/>
                    <a:pt x="8403" y="3727"/>
                    <a:pt x="8403" y="2401"/>
                  </a:cubicBezTo>
                  <a:lnTo>
                    <a:pt x="8403" y="1414"/>
                  </a:lnTo>
                  <a:lnTo>
                    <a:pt x="8027" y="1414"/>
                  </a:lnTo>
                  <a:cubicBezTo>
                    <a:pt x="7369" y="582"/>
                    <a:pt x="5905" y="1"/>
                    <a:pt x="420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6897724" y="3377609"/>
              <a:ext cx="311674" cy="181840"/>
            </a:xfrm>
            <a:custGeom>
              <a:avLst/>
              <a:gdLst/>
              <a:ahLst/>
              <a:cxnLst/>
              <a:rect l="l" t="t" r="r" b="b"/>
              <a:pathLst>
                <a:path w="8654" h="5049" extrusionOk="0">
                  <a:moveTo>
                    <a:pt x="4325" y="248"/>
                  </a:moveTo>
                  <a:cubicBezTo>
                    <a:pt x="5935" y="248"/>
                    <a:pt x="7401" y="787"/>
                    <a:pt x="8058" y="1615"/>
                  </a:cubicBezTo>
                  <a:cubicBezTo>
                    <a:pt x="8079" y="1646"/>
                    <a:pt x="8117" y="1664"/>
                    <a:pt x="8152" y="1664"/>
                  </a:cubicBezTo>
                  <a:lnTo>
                    <a:pt x="8403" y="1664"/>
                  </a:lnTo>
                  <a:lnTo>
                    <a:pt x="8403" y="2526"/>
                  </a:lnTo>
                  <a:cubicBezTo>
                    <a:pt x="8403" y="3783"/>
                    <a:pt x="6576" y="4802"/>
                    <a:pt x="4325" y="4802"/>
                  </a:cubicBezTo>
                  <a:cubicBezTo>
                    <a:pt x="2078" y="4802"/>
                    <a:pt x="247" y="3783"/>
                    <a:pt x="247" y="2526"/>
                  </a:cubicBezTo>
                  <a:lnTo>
                    <a:pt x="247" y="1664"/>
                  </a:lnTo>
                  <a:lnTo>
                    <a:pt x="501" y="1664"/>
                  </a:lnTo>
                  <a:cubicBezTo>
                    <a:pt x="536" y="1664"/>
                    <a:pt x="575" y="1646"/>
                    <a:pt x="599" y="1615"/>
                  </a:cubicBezTo>
                  <a:cubicBezTo>
                    <a:pt x="1253" y="787"/>
                    <a:pt x="2717" y="248"/>
                    <a:pt x="4325" y="248"/>
                  </a:cubicBezTo>
                  <a:close/>
                  <a:moveTo>
                    <a:pt x="4325" y="0"/>
                  </a:moveTo>
                  <a:cubicBezTo>
                    <a:pt x="2675" y="0"/>
                    <a:pt x="1159" y="554"/>
                    <a:pt x="442" y="1413"/>
                  </a:cubicBezTo>
                  <a:lnTo>
                    <a:pt x="125" y="1413"/>
                  </a:lnTo>
                  <a:cubicBezTo>
                    <a:pt x="56" y="1413"/>
                    <a:pt x="0" y="1469"/>
                    <a:pt x="0" y="1539"/>
                  </a:cubicBezTo>
                  <a:lnTo>
                    <a:pt x="0" y="2526"/>
                  </a:lnTo>
                  <a:cubicBezTo>
                    <a:pt x="0" y="3918"/>
                    <a:pt x="1941" y="5049"/>
                    <a:pt x="4325" y="5049"/>
                  </a:cubicBezTo>
                  <a:cubicBezTo>
                    <a:pt x="6712" y="5049"/>
                    <a:pt x="8653" y="3918"/>
                    <a:pt x="8653" y="2526"/>
                  </a:cubicBezTo>
                  <a:lnTo>
                    <a:pt x="8653" y="1539"/>
                  </a:lnTo>
                  <a:cubicBezTo>
                    <a:pt x="8653" y="1469"/>
                    <a:pt x="8597" y="1413"/>
                    <a:pt x="8528" y="1413"/>
                  </a:cubicBezTo>
                  <a:lnTo>
                    <a:pt x="8211" y="1413"/>
                  </a:lnTo>
                  <a:cubicBezTo>
                    <a:pt x="7494" y="554"/>
                    <a:pt x="5977" y="0"/>
                    <a:pt x="4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6902226" y="3346529"/>
              <a:ext cx="302634" cy="172980"/>
            </a:xfrm>
            <a:custGeom>
              <a:avLst/>
              <a:gdLst/>
              <a:ahLst/>
              <a:cxnLst/>
              <a:rect l="l" t="t" r="r" b="b"/>
              <a:pathLst>
                <a:path w="8403" h="4803" extrusionOk="0">
                  <a:moveTo>
                    <a:pt x="4200" y="1"/>
                  </a:moveTo>
                  <a:cubicBezTo>
                    <a:pt x="1882" y="1"/>
                    <a:pt x="0" y="1076"/>
                    <a:pt x="0" y="2402"/>
                  </a:cubicBezTo>
                  <a:cubicBezTo>
                    <a:pt x="0" y="3728"/>
                    <a:pt x="1882" y="4802"/>
                    <a:pt x="4200" y="4802"/>
                  </a:cubicBezTo>
                  <a:cubicBezTo>
                    <a:pt x="6520" y="4802"/>
                    <a:pt x="8403" y="3728"/>
                    <a:pt x="8403" y="2402"/>
                  </a:cubicBezTo>
                  <a:cubicBezTo>
                    <a:pt x="8403" y="1076"/>
                    <a:pt x="6520" y="1"/>
                    <a:pt x="42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6897724" y="3342027"/>
              <a:ext cx="311674" cy="181984"/>
            </a:xfrm>
            <a:custGeom>
              <a:avLst/>
              <a:gdLst/>
              <a:ahLst/>
              <a:cxnLst/>
              <a:rect l="l" t="t" r="r" b="b"/>
              <a:pathLst>
                <a:path w="8654" h="5053" extrusionOk="0">
                  <a:moveTo>
                    <a:pt x="4325" y="251"/>
                  </a:moveTo>
                  <a:cubicBezTo>
                    <a:pt x="6576" y="251"/>
                    <a:pt x="8403" y="1271"/>
                    <a:pt x="8403" y="2527"/>
                  </a:cubicBezTo>
                  <a:cubicBezTo>
                    <a:pt x="8403" y="3782"/>
                    <a:pt x="6576" y="4802"/>
                    <a:pt x="4325" y="4802"/>
                  </a:cubicBezTo>
                  <a:cubicBezTo>
                    <a:pt x="2078" y="4802"/>
                    <a:pt x="247" y="3782"/>
                    <a:pt x="247" y="2527"/>
                  </a:cubicBezTo>
                  <a:cubicBezTo>
                    <a:pt x="247" y="1271"/>
                    <a:pt x="2078" y="251"/>
                    <a:pt x="4325" y="251"/>
                  </a:cubicBezTo>
                  <a:close/>
                  <a:moveTo>
                    <a:pt x="4325" y="1"/>
                  </a:moveTo>
                  <a:cubicBezTo>
                    <a:pt x="1941" y="1"/>
                    <a:pt x="0" y="1135"/>
                    <a:pt x="0" y="2527"/>
                  </a:cubicBezTo>
                  <a:cubicBezTo>
                    <a:pt x="0" y="3918"/>
                    <a:pt x="1941" y="5052"/>
                    <a:pt x="4325" y="5052"/>
                  </a:cubicBezTo>
                  <a:cubicBezTo>
                    <a:pt x="6712" y="5052"/>
                    <a:pt x="8653" y="3918"/>
                    <a:pt x="8653" y="2527"/>
                  </a:cubicBezTo>
                  <a:cubicBezTo>
                    <a:pt x="8653" y="1135"/>
                    <a:pt x="6712" y="1"/>
                    <a:pt x="43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6921422" y="3340298"/>
              <a:ext cx="264278" cy="151011"/>
            </a:xfrm>
            <a:custGeom>
              <a:avLst/>
              <a:gdLst/>
              <a:ahLst/>
              <a:cxnLst/>
              <a:rect l="l" t="t" r="r" b="b"/>
              <a:pathLst>
                <a:path w="7338" h="4193" extrusionOk="0">
                  <a:moveTo>
                    <a:pt x="3667" y="0"/>
                  </a:moveTo>
                  <a:cubicBezTo>
                    <a:pt x="2181" y="0"/>
                    <a:pt x="901" y="505"/>
                    <a:pt x="327" y="1235"/>
                  </a:cubicBezTo>
                  <a:lnTo>
                    <a:pt x="0" y="1235"/>
                  </a:lnTo>
                  <a:lnTo>
                    <a:pt x="0" y="2094"/>
                  </a:lnTo>
                  <a:cubicBezTo>
                    <a:pt x="0" y="3253"/>
                    <a:pt x="1642" y="4193"/>
                    <a:pt x="3667" y="4193"/>
                  </a:cubicBezTo>
                  <a:cubicBezTo>
                    <a:pt x="5695" y="4193"/>
                    <a:pt x="7337" y="3253"/>
                    <a:pt x="7337" y="2094"/>
                  </a:cubicBezTo>
                  <a:lnTo>
                    <a:pt x="7337" y="1235"/>
                  </a:lnTo>
                  <a:lnTo>
                    <a:pt x="7010" y="1235"/>
                  </a:lnTo>
                  <a:cubicBezTo>
                    <a:pt x="6436" y="505"/>
                    <a:pt x="5156" y="0"/>
                    <a:pt x="36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6916884" y="3335760"/>
              <a:ext cx="273318" cy="160087"/>
            </a:xfrm>
            <a:custGeom>
              <a:avLst/>
              <a:gdLst/>
              <a:ahLst/>
              <a:cxnLst/>
              <a:rect l="l" t="t" r="r" b="b"/>
              <a:pathLst>
                <a:path w="7589" h="4445" extrusionOk="0">
                  <a:moveTo>
                    <a:pt x="3793" y="248"/>
                  </a:moveTo>
                  <a:cubicBezTo>
                    <a:pt x="5195" y="248"/>
                    <a:pt x="6468" y="714"/>
                    <a:pt x="7039" y="1438"/>
                  </a:cubicBezTo>
                  <a:cubicBezTo>
                    <a:pt x="7063" y="1466"/>
                    <a:pt x="7098" y="1483"/>
                    <a:pt x="7136" y="1483"/>
                  </a:cubicBezTo>
                  <a:lnTo>
                    <a:pt x="7338" y="1483"/>
                  </a:lnTo>
                  <a:lnTo>
                    <a:pt x="7338" y="2220"/>
                  </a:lnTo>
                  <a:cubicBezTo>
                    <a:pt x="7338" y="3309"/>
                    <a:pt x="5748" y="4194"/>
                    <a:pt x="3793" y="4194"/>
                  </a:cubicBezTo>
                  <a:cubicBezTo>
                    <a:pt x="1841" y="4194"/>
                    <a:pt x="247" y="3309"/>
                    <a:pt x="247" y="2220"/>
                  </a:cubicBezTo>
                  <a:lnTo>
                    <a:pt x="247" y="1483"/>
                  </a:lnTo>
                  <a:lnTo>
                    <a:pt x="453" y="1483"/>
                  </a:lnTo>
                  <a:cubicBezTo>
                    <a:pt x="491" y="1483"/>
                    <a:pt x="526" y="1466"/>
                    <a:pt x="550" y="1438"/>
                  </a:cubicBezTo>
                  <a:cubicBezTo>
                    <a:pt x="1121" y="714"/>
                    <a:pt x="2394" y="248"/>
                    <a:pt x="3793" y="248"/>
                  </a:cubicBezTo>
                  <a:close/>
                  <a:moveTo>
                    <a:pt x="3793" y="1"/>
                  </a:moveTo>
                  <a:cubicBezTo>
                    <a:pt x="2352" y="1"/>
                    <a:pt x="1027" y="484"/>
                    <a:pt x="393" y="1236"/>
                  </a:cubicBezTo>
                  <a:lnTo>
                    <a:pt x="126" y="1236"/>
                  </a:lnTo>
                  <a:cubicBezTo>
                    <a:pt x="56" y="1236"/>
                    <a:pt x="1" y="1292"/>
                    <a:pt x="1" y="1361"/>
                  </a:cubicBezTo>
                  <a:lnTo>
                    <a:pt x="1" y="2220"/>
                  </a:lnTo>
                  <a:cubicBezTo>
                    <a:pt x="1" y="3445"/>
                    <a:pt x="1702" y="4444"/>
                    <a:pt x="3793" y="4444"/>
                  </a:cubicBezTo>
                  <a:cubicBezTo>
                    <a:pt x="5888" y="4444"/>
                    <a:pt x="7588" y="3445"/>
                    <a:pt x="7588" y="2220"/>
                  </a:cubicBezTo>
                  <a:lnTo>
                    <a:pt x="7588" y="1361"/>
                  </a:lnTo>
                  <a:cubicBezTo>
                    <a:pt x="7588" y="1292"/>
                    <a:pt x="7533" y="1236"/>
                    <a:pt x="7463" y="1236"/>
                  </a:cubicBezTo>
                  <a:lnTo>
                    <a:pt x="7195" y="1236"/>
                  </a:lnTo>
                  <a:cubicBezTo>
                    <a:pt x="6562" y="484"/>
                    <a:pt x="5236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6921422" y="3309181"/>
              <a:ext cx="264278" cy="151047"/>
            </a:xfrm>
            <a:custGeom>
              <a:avLst/>
              <a:gdLst/>
              <a:ahLst/>
              <a:cxnLst/>
              <a:rect l="l" t="t" r="r" b="b"/>
              <a:pathLst>
                <a:path w="7338" h="4194" extrusionOk="0">
                  <a:moveTo>
                    <a:pt x="3667" y="1"/>
                  </a:moveTo>
                  <a:cubicBezTo>
                    <a:pt x="1642" y="1"/>
                    <a:pt x="0" y="940"/>
                    <a:pt x="0" y="2099"/>
                  </a:cubicBezTo>
                  <a:cubicBezTo>
                    <a:pt x="0" y="3254"/>
                    <a:pt x="1642" y="4193"/>
                    <a:pt x="3667" y="4193"/>
                  </a:cubicBezTo>
                  <a:cubicBezTo>
                    <a:pt x="5695" y="4193"/>
                    <a:pt x="7337" y="3254"/>
                    <a:pt x="7337" y="2099"/>
                  </a:cubicBezTo>
                  <a:cubicBezTo>
                    <a:pt x="7337" y="940"/>
                    <a:pt x="5695" y="1"/>
                    <a:pt x="36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6916884" y="3304679"/>
              <a:ext cx="273318" cy="160051"/>
            </a:xfrm>
            <a:custGeom>
              <a:avLst/>
              <a:gdLst/>
              <a:ahLst/>
              <a:cxnLst/>
              <a:rect l="l" t="t" r="r" b="b"/>
              <a:pathLst>
                <a:path w="7589" h="4444" extrusionOk="0">
                  <a:moveTo>
                    <a:pt x="3793" y="251"/>
                  </a:moveTo>
                  <a:cubicBezTo>
                    <a:pt x="5748" y="251"/>
                    <a:pt x="7338" y="1135"/>
                    <a:pt x="7338" y="2224"/>
                  </a:cubicBezTo>
                  <a:cubicBezTo>
                    <a:pt x="7338" y="3310"/>
                    <a:pt x="5748" y="4196"/>
                    <a:pt x="3793" y="4196"/>
                  </a:cubicBezTo>
                  <a:cubicBezTo>
                    <a:pt x="1841" y="4196"/>
                    <a:pt x="247" y="3310"/>
                    <a:pt x="247" y="2224"/>
                  </a:cubicBezTo>
                  <a:cubicBezTo>
                    <a:pt x="247" y="1135"/>
                    <a:pt x="1841" y="251"/>
                    <a:pt x="3793" y="251"/>
                  </a:cubicBezTo>
                  <a:close/>
                  <a:moveTo>
                    <a:pt x="3793" y="1"/>
                  </a:moveTo>
                  <a:cubicBezTo>
                    <a:pt x="1702" y="1"/>
                    <a:pt x="1" y="999"/>
                    <a:pt x="1" y="2224"/>
                  </a:cubicBezTo>
                  <a:cubicBezTo>
                    <a:pt x="1" y="3449"/>
                    <a:pt x="1702" y="4444"/>
                    <a:pt x="3793" y="4444"/>
                  </a:cubicBezTo>
                  <a:cubicBezTo>
                    <a:pt x="5888" y="4444"/>
                    <a:pt x="7588" y="3449"/>
                    <a:pt x="7588" y="2224"/>
                  </a:cubicBezTo>
                  <a:cubicBezTo>
                    <a:pt x="7588" y="999"/>
                    <a:pt x="5888" y="1"/>
                    <a:pt x="379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7513576" y="3425581"/>
              <a:ext cx="5798" cy="30901"/>
            </a:xfrm>
            <a:custGeom>
              <a:avLst/>
              <a:gdLst/>
              <a:ahLst/>
              <a:cxnLst/>
              <a:rect l="l" t="t" r="r" b="b"/>
              <a:pathLst>
                <a:path w="161" h="858" extrusionOk="0">
                  <a:moveTo>
                    <a:pt x="71" y="0"/>
                  </a:moveTo>
                  <a:cubicBezTo>
                    <a:pt x="67" y="0"/>
                    <a:pt x="63" y="0"/>
                    <a:pt x="59" y="1"/>
                  </a:cubicBezTo>
                  <a:cubicBezTo>
                    <a:pt x="24" y="4"/>
                    <a:pt x="0" y="36"/>
                    <a:pt x="3" y="67"/>
                  </a:cubicBezTo>
                  <a:cubicBezTo>
                    <a:pt x="3" y="71"/>
                    <a:pt x="35" y="325"/>
                    <a:pt x="18" y="794"/>
                  </a:cubicBezTo>
                  <a:cubicBezTo>
                    <a:pt x="18" y="829"/>
                    <a:pt x="45" y="857"/>
                    <a:pt x="80" y="857"/>
                  </a:cubicBezTo>
                  <a:cubicBezTo>
                    <a:pt x="115" y="857"/>
                    <a:pt x="143" y="833"/>
                    <a:pt x="143" y="798"/>
                  </a:cubicBezTo>
                  <a:cubicBezTo>
                    <a:pt x="160" y="318"/>
                    <a:pt x="129" y="64"/>
                    <a:pt x="129" y="54"/>
                  </a:cubicBezTo>
                  <a:cubicBezTo>
                    <a:pt x="123" y="23"/>
                    <a:pt x="100" y="0"/>
                    <a:pt x="7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6344033" y="3655932"/>
              <a:ext cx="300005" cy="202260"/>
            </a:xfrm>
            <a:custGeom>
              <a:avLst/>
              <a:gdLst/>
              <a:ahLst/>
              <a:cxnLst/>
              <a:rect l="l" t="t" r="r" b="b"/>
              <a:pathLst>
                <a:path w="8330" h="5616" extrusionOk="0">
                  <a:moveTo>
                    <a:pt x="2710" y="0"/>
                  </a:moveTo>
                  <a:lnTo>
                    <a:pt x="0" y="4453"/>
                  </a:lnTo>
                  <a:lnTo>
                    <a:pt x="6005" y="5616"/>
                  </a:lnTo>
                  <a:lnTo>
                    <a:pt x="8329" y="1162"/>
                  </a:lnTo>
                  <a:lnTo>
                    <a:pt x="27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6339351" y="3651394"/>
              <a:ext cx="309297" cy="211336"/>
            </a:xfrm>
            <a:custGeom>
              <a:avLst/>
              <a:gdLst/>
              <a:ahLst/>
              <a:cxnLst/>
              <a:rect l="l" t="t" r="r" b="b"/>
              <a:pathLst>
                <a:path w="8588" h="5868" extrusionOk="0">
                  <a:moveTo>
                    <a:pt x="2902" y="265"/>
                  </a:moveTo>
                  <a:lnTo>
                    <a:pt x="8271" y="1375"/>
                  </a:lnTo>
                  <a:lnTo>
                    <a:pt x="6065" y="5602"/>
                  </a:lnTo>
                  <a:lnTo>
                    <a:pt x="328" y="4493"/>
                  </a:lnTo>
                  <a:lnTo>
                    <a:pt x="2902" y="265"/>
                  </a:lnTo>
                  <a:close/>
                  <a:moveTo>
                    <a:pt x="2838" y="0"/>
                  </a:moveTo>
                  <a:cubicBezTo>
                    <a:pt x="2796" y="0"/>
                    <a:pt x="2758" y="23"/>
                    <a:pt x="2735" y="60"/>
                  </a:cubicBezTo>
                  <a:lnTo>
                    <a:pt x="26" y="4514"/>
                  </a:lnTo>
                  <a:cubicBezTo>
                    <a:pt x="1" y="4548"/>
                    <a:pt x="1" y="4594"/>
                    <a:pt x="15" y="4628"/>
                  </a:cubicBezTo>
                  <a:cubicBezTo>
                    <a:pt x="32" y="4666"/>
                    <a:pt x="67" y="4694"/>
                    <a:pt x="105" y="4701"/>
                  </a:cubicBezTo>
                  <a:lnTo>
                    <a:pt x="6110" y="5863"/>
                  </a:lnTo>
                  <a:cubicBezTo>
                    <a:pt x="6117" y="5863"/>
                    <a:pt x="6125" y="5867"/>
                    <a:pt x="6135" y="5867"/>
                  </a:cubicBezTo>
                  <a:cubicBezTo>
                    <a:pt x="6180" y="5867"/>
                    <a:pt x="6221" y="5839"/>
                    <a:pt x="6242" y="5797"/>
                  </a:cubicBezTo>
                  <a:lnTo>
                    <a:pt x="8567" y="1344"/>
                  </a:lnTo>
                  <a:cubicBezTo>
                    <a:pt x="8584" y="1309"/>
                    <a:pt x="8588" y="1267"/>
                    <a:pt x="8570" y="1233"/>
                  </a:cubicBezTo>
                  <a:cubicBezTo>
                    <a:pt x="8553" y="1198"/>
                    <a:pt x="8522" y="1174"/>
                    <a:pt x="8483" y="1166"/>
                  </a:cubicBezTo>
                  <a:lnTo>
                    <a:pt x="2868" y="5"/>
                  </a:lnTo>
                  <a:cubicBezTo>
                    <a:pt x="2858" y="2"/>
                    <a:pt x="2848" y="0"/>
                    <a:pt x="28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6511394" y="3474489"/>
              <a:ext cx="285995" cy="209283"/>
            </a:xfrm>
            <a:custGeom>
              <a:avLst/>
              <a:gdLst/>
              <a:ahLst/>
              <a:cxnLst/>
              <a:rect l="l" t="t" r="r" b="b"/>
              <a:pathLst>
                <a:path w="7941" h="5811" extrusionOk="0">
                  <a:moveTo>
                    <a:pt x="2711" y="0"/>
                  </a:moveTo>
                  <a:lnTo>
                    <a:pt x="1" y="4067"/>
                  </a:lnTo>
                  <a:lnTo>
                    <a:pt x="5616" y="5811"/>
                  </a:lnTo>
                  <a:lnTo>
                    <a:pt x="7941" y="1743"/>
                  </a:lnTo>
                  <a:lnTo>
                    <a:pt x="2711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6506784" y="3470060"/>
              <a:ext cx="295359" cy="218251"/>
            </a:xfrm>
            <a:custGeom>
              <a:avLst/>
              <a:gdLst/>
              <a:ahLst/>
              <a:cxnLst/>
              <a:rect l="l" t="t" r="r" b="b"/>
              <a:pathLst>
                <a:path w="8201" h="6060" extrusionOk="0">
                  <a:moveTo>
                    <a:pt x="2892" y="272"/>
                  </a:moveTo>
                  <a:lnTo>
                    <a:pt x="7887" y="1936"/>
                  </a:lnTo>
                  <a:lnTo>
                    <a:pt x="5689" y="5788"/>
                  </a:lnTo>
                  <a:lnTo>
                    <a:pt x="324" y="4121"/>
                  </a:lnTo>
                  <a:lnTo>
                    <a:pt x="2892" y="272"/>
                  </a:lnTo>
                  <a:close/>
                  <a:moveTo>
                    <a:pt x="2845" y="0"/>
                  </a:moveTo>
                  <a:cubicBezTo>
                    <a:pt x="2804" y="0"/>
                    <a:pt x="2763" y="19"/>
                    <a:pt x="2738" y="54"/>
                  </a:cubicBezTo>
                  <a:lnTo>
                    <a:pt x="24" y="4124"/>
                  </a:lnTo>
                  <a:cubicBezTo>
                    <a:pt x="3" y="4155"/>
                    <a:pt x="0" y="4197"/>
                    <a:pt x="11" y="4232"/>
                  </a:cubicBezTo>
                  <a:cubicBezTo>
                    <a:pt x="24" y="4270"/>
                    <a:pt x="56" y="4298"/>
                    <a:pt x="90" y="4309"/>
                  </a:cubicBezTo>
                  <a:lnTo>
                    <a:pt x="5710" y="6052"/>
                  </a:lnTo>
                  <a:cubicBezTo>
                    <a:pt x="5720" y="6055"/>
                    <a:pt x="5734" y="6059"/>
                    <a:pt x="5744" y="6059"/>
                  </a:cubicBezTo>
                  <a:cubicBezTo>
                    <a:pt x="5789" y="6059"/>
                    <a:pt x="5831" y="6034"/>
                    <a:pt x="5852" y="5996"/>
                  </a:cubicBezTo>
                  <a:lnTo>
                    <a:pt x="8176" y="1929"/>
                  </a:lnTo>
                  <a:cubicBezTo>
                    <a:pt x="8197" y="1897"/>
                    <a:pt x="8201" y="1856"/>
                    <a:pt x="8186" y="1821"/>
                  </a:cubicBezTo>
                  <a:cubicBezTo>
                    <a:pt x="8173" y="1790"/>
                    <a:pt x="8145" y="1762"/>
                    <a:pt x="8110" y="1748"/>
                  </a:cubicBezTo>
                  <a:lnTo>
                    <a:pt x="2881" y="5"/>
                  </a:lnTo>
                  <a:cubicBezTo>
                    <a:pt x="2869" y="2"/>
                    <a:pt x="2857" y="0"/>
                    <a:pt x="28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6650879" y="3753497"/>
              <a:ext cx="272201" cy="160447"/>
            </a:xfrm>
            <a:custGeom>
              <a:avLst/>
              <a:gdLst/>
              <a:ahLst/>
              <a:cxnLst/>
              <a:rect l="l" t="t" r="r" b="b"/>
              <a:pathLst>
                <a:path w="7558" h="4455" extrusionOk="0">
                  <a:moveTo>
                    <a:pt x="4843" y="1"/>
                  </a:moveTo>
                  <a:lnTo>
                    <a:pt x="0" y="1358"/>
                  </a:lnTo>
                  <a:lnTo>
                    <a:pt x="1938" y="4455"/>
                  </a:lnTo>
                  <a:lnTo>
                    <a:pt x="7557" y="3101"/>
                  </a:lnTo>
                  <a:lnTo>
                    <a:pt x="4843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6646233" y="3749067"/>
              <a:ext cx="281457" cy="169415"/>
            </a:xfrm>
            <a:custGeom>
              <a:avLst/>
              <a:gdLst/>
              <a:ahLst/>
              <a:cxnLst/>
              <a:rect l="l" t="t" r="r" b="b"/>
              <a:pathLst>
                <a:path w="7815" h="4704" extrusionOk="0">
                  <a:moveTo>
                    <a:pt x="4931" y="263"/>
                  </a:moveTo>
                  <a:lnTo>
                    <a:pt x="7457" y="3151"/>
                  </a:lnTo>
                  <a:lnTo>
                    <a:pt x="2126" y="4438"/>
                  </a:lnTo>
                  <a:lnTo>
                    <a:pt x="324" y="1554"/>
                  </a:lnTo>
                  <a:lnTo>
                    <a:pt x="4931" y="263"/>
                  </a:lnTo>
                  <a:close/>
                  <a:moveTo>
                    <a:pt x="4976" y="1"/>
                  </a:moveTo>
                  <a:cubicBezTo>
                    <a:pt x="4964" y="1"/>
                    <a:pt x="4952" y="3"/>
                    <a:pt x="4941" y="6"/>
                  </a:cubicBezTo>
                  <a:lnTo>
                    <a:pt x="98" y="1360"/>
                  </a:lnTo>
                  <a:cubicBezTo>
                    <a:pt x="59" y="1370"/>
                    <a:pt x="28" y="1397"/>
                    <a:pt x="14" y="1436"/>
                  </a:cubicBezTo>
                  <a:cubicBezTo>
                    <a:pt x="1" y="1471"/>
                    <a:pt x="4" y="1513"/>
                    <a:pt x="25" y="1543"/>
                  </a:cubicBezTo>
                  <a:lnTo>
                    <a:pt x="1963" y="4644"/>
                  </a:lnTo>
                  <a:cubicBezTo>
                    <a:pt x="1987" y="4682"/>
                    <a:pt x="2026" y="4703"/>
                    <a:pt x="2067" y="4703"/>
                  </a:cubicBezTo>
                  <a:cubicBezTo>
                    <a:pt x="2077" y="4703"/>
                    <a:pt x="2088" y="4703"/>
                    <a:pt x="2095" y="4700"/>
                  </a:cubicBezTo>
                  <a:lnTo>
                    <a:pt x="7714" y="3343"/>
                  </a:lnTo>
                  <a:cubicBezTo>
                    <a:pt x="7755" y="3332"/>
                    <a:pt x="7791" y="3301"/>
                    <a:pt x="7801" y="3259"/>
                  </a:cubicBezTo>
                  <a:cubicBezTo>
                    <a:pt x="7815" y="3221"/>
                    <a:pt x="7804" y="3176"/>
                    <a:pt x="7776" y="3141"/>
                  </a:cubicBezTo>
                  <a:lnTo>
                    <a:pt x="5066" y="45"/>
                  </a:lnTo>
                  <a:cubicBezTo>
                    <a:pt x="5043" y="16"/>
                    <a:pt x="5010" y="1"/>
                    <a:pt x="497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7355183" y="1746172"/>
              <a:ext cx="714502" cy="1479100"/>
            </a:xfrm>
            <a:custGeom>
              <a:avLst/>
              <a:gdLst/>
              <a:ahLst/>
              <a:cxnLst/>
              <a:rect l="l" t="t" r="r" b="b"/>
              <a:pathLst>
                <a:path w="19839" h="41069" extrusionOk="0">
                  <a:moveTo>
                    <a:pt x="5626" y="1"/>
                  </a:moveTo>
                  <a:lnTo>
                    <a:pt x="2877" y="2043"/>
                  </a:lnTo>
                  <a:cubicBezTo>
                    <a:pt x="2877" y="2043"/>
                    <a:pt x="4218" y="4726"/>
                    <a:pt x="3261" y="7311"/>
                  </a:cubicBezTo>
                  <a:cubicBezTo>
                    <a:pt x="2301" y="9900"/>
                    <a:pt x="1" y="10665"/>
                    <a:pt x="1" y="13253"/>
                  </a:cubicBezTo>
                  <a:cubicBezTo>
                    <a:pt x="1" y="15838"/>
                    <a:pt x="2109" y="16990"/>
                    <a:pt x="3738" y="18809"/>
                  </a:cubicBezTo>
                  <a:cubicBezTo>
                    <a:pt x="5369" y="20629"/>
                    <a:pt x="4409" y="23409"/>
                    <a:pt x="2686" y="27719"/>
                  </a:cubicBezTo>
                  <a:cubicBezTo>
                    <a:pt x="1257" y="31289"/>
                    <a:pt x="2217" y="35906"/>
                    <a:pt x="5007" y="38561"/>
                  </a:cubicBezTo>
                  <a:cubicBezTo>
                    <a:pt x="6539" y="40016"/>
                    <a:pt x="8742" y="41069"/>
                    <a:pt x="10868" y="41069"/>
                  </a:cubicBezTo>
                  <a:cubicBezTo>
                    <a:pt x="12189" y="41069"/>
                    <a:pt x="13481" y="40663"/>
                    <a:pt x="14564" y="39695"/>
                  </a:cubicBezTo>
                  <a:cubicBezTo>
                    <a:pt x="17247" y="37301"/>
                    <a:pt x="15139" y="34041"/>
                    <a:pt x="14662" y="31742"/>
                  </a:cubicBezTo>
                  <a:cubicBezTo>
                    <a:pt x="14178" y="29431"/>
                    <a:pt x="17745" y="28569"/>
                    <a:pt x="18548" y="26648"/>
                  </a:cubicBezTo>
                  <a:cubicBezTo>
                    <a:pt x="19839" y="23559"/>
                    <a:pt x="18559" y="20723"/>
                    <a:pt x="16088" y="18712"/>
                  </a:cubicBezTo>
                  <a:cubicBezTo>
                    <a:pt x="14982" y="17815"/>
                    <a:pt x="13190" y="16437"/>
                    <a:pt x="13799" y="14784"/>
                  </a:cubicBezTo>
                  <a:cubicBezTo>
                    <a:pt x="14471" y="12964"/>
                    <a:pt x="15908" y="7694"/>
                    <a:pt x="13893" y="4343"/>
                  </a:cubicBezTo>
                  <a:cubicBezTo>
                    <a:pt x="11882" y="989"/>
                    <a:pt x="5626" y="1"/>
                    <a:pt x="562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7350826" y="1741743"/>
              <a:ext cx="719616" cy="1488176"/>
            </a:xfrm>
            <a:custGeom>
              <a:avLst/>
              <a:gdLst/>
              <a:ahLst/>
              <a:cxnLst/>
              <a:rect l="l" t="t" r="r" b="b"/>
              <a:pathLst>
                <a:path w="19981" h="41321" extrusionOk="0">
                  <a:moveTo>
                    <a:pt x="5779" y="256"/>
                  </a:moveTo>
                  <a:cubicBezTo>
                    <a:pt x="6377" y="358"/>
                    <a:pt x="12045" y="1422"/>
                    <a:pt x="13909" y="4528"/>
                  </a:cubicBezTo>
                  <a:cubicBezTo>
                    <a:pt x="16140" y="8244"/>
                    <a:pt x="14049" y="14198"/>
                    <a:pt x="13805" y="14866"/>
                  </a:cubicBezTo>
                  <a:cubicBezTo>
                    <a:pt x="13185" y="16546"/>
                    <a:pt x="14891" y="17927"/>
                    <a:pt x="16018" y="18842"/>
                  </a:cubicBezTo>
                  <a:lnTo>
                    <a:pt x="16129" y="18932"/>
                  </a:lnTo>
                  <a:cubicBezTo>
                    <a:pt x="18822" y="21121"/>
                    <a:pt x="19709" y="23960"/>
                    <a:pt x="18555" y="26723"/>
                  </a:cubicBezTo>
                  <a:cubicBezTo>
                    <a:pt x="18237" y="27481"/>
                    <a:pt x="17444" y="28090"/>
                    <a:pt x="16676" y="28677"/>
                  </a:cubicBezTo>
                  <a:cubicBezTo>
                    <a:pt x="15538" y="29551"/>
                    <a:pt x="14362" y="30452"/>
                    <a:pt x="14661" y="31892"/>
                  </a:cubicBezTo>
                  <a:cubicBezTo>
                    <a:pt x="14769" y="32417"/>
                    <a:pt x="14960" y="32981"/>
                    <a:pt x="15162" y="33583"/>
                  </a:cubicBezTo>
                  <a:cubicBezTo>
                    <a:pt x="15847" y="35619"/>
                    <a:pt x="16623" y="37925"/>
                    <a:pt x="14605" y="39728"/>
                  </a:cubicBezTo>
                  <a:cubicBezTo>
                    <a:pt x="13545" y="40672"/>
                    <a:pt x="12278" y="41073"/>
                    <a:pt x="10978" y="41073"/>
                  </a:cubicBezTo>
                  <a:cubicBezTo>
                    <a:pt x="8907" y="41073"/>
                    <a:pt x="6752" y="40055"/>
                    <a:pt x="5215" y="38593"/>
                  </a:cubicBezTo>
                  <a:cubicBezTo>
                    <a:pt x="2497" y="36012"/>
                    <a:pt x="1513" y="31409"/>
                    <a:pt x="2923" y="27887"/>
                  </a:cubicBezTo>
                  <a:cubicBezTo>
                    <a:pt x="4673" y="23508"/>
                    <a:pt x="5619" y="20711"/>
                    <a:pt x="3952" y="18849"/>
                  </a:cubicBezTo>
                  <a:cubicBezTo>
                    <a:pt x="3545" y="18397"/>
                    <a:pt x="3110" y="17983"/>
                    <a:pt x="2690" y="17586"/>
                  </a:cubicBezTo>
                  <a:cubicBezTo>
                    <a:pt x="1433" y="16396"/>
                    <a:pt x="247" y="15269"/>
                    <a:pt x="247" y="13376"/>
                  </a:cubicBezTo>
                  <a:cubicBezTo>
                    <a:pt x="247" y="11943"/>
                    <a:pt x="960" y="11101"/>
                    <a:pt x="1788" y="10127"/>
                  </a:cubicBezTo>
                  <a:cubicBezTo>
                    <a:pt x="2425" y="9379"/>
                    <a:pt x="3079" y="8606"/>
                    <a:pt x="3496" y="7479"/>
                  </a:cubicBezTo>
                  <a:cubicBezTo>
                    <a:pt x="4373" y="5113"/>
                    <a:pt x="3385" y="2712"/>
                    <a:pt x="3152" y="2205"/>
                  </a:cubicBezTo>
                  <a:lnTo>
                    <a:pt x="5779" y="256"/>
                  </a:lnTo>
                  <a:close/>
                  <a:moveTo>
                    <a:pt x="5744" y="0"/>
                  </a:moveTo>
                  <a:cubicBezTo>
                    <a:pt x="5719" y="0"/>
                    <a:pt x="5694" y="10"/>
                    <a:pt x="5675" y="24"/>
                  </a:cubicBezTo>
                  <a:lnTo>
                    <a:pt x="2923" y="2065"/>
                  </a:lnTo>
                  <a:cubicBezTo>
                    <a:pt x="2873" y="2100"/>
                    <a:pt x="2860" y="2166"/>
                    <a:pt x="2887" y="2222"/>
                  </a:cubicBezTo>
                  <a:cubicBezTo>
                    <a:pt x="2902" y="2246"/>
                    <a:pt x="4193" y="4883"/>
                    <a:pt x="3263" y="7392"/>
                  </a:cubicBezTo>
                  <a:cubicBezTo>
                    <a:pt x="2860" y="8481"/>
                    <a:pt x="2219" y="9236"/>
                    <a:pt x="1600" y="9967"/>
                  </a:cubicBezTo>
                  <a:cubicBezTo>
                    <a:pt x="776" y="10937"/>
                    <a:pt x="0" y="11852"/>
                    <a:pt x="0" y="13376"/>
                  </a:cubicBezTo>
                  <a:cubicBezTo>
                    <a:pt x="0" y="15377"/>
                    <a:pt x="1224" y="16539"/>
                    <a:pt x="2523" y="17767"/>
                  </a:cubicBezTo>
                  <a:cubicBezTo>
                    <a:pt x="2936" y="18160"/>
                    <a:pt x="3368" y="18571"/>
                    <a:pt x="3768" y="19016"/>
                  </a:cubicBezTo>
                  <a:cubicBezTo>
                    <a:pt x="5336" y="20769"/>
                    <a:pt x="4408" y="23504"/>
                    <a:pt x="2693" y="27797"/>
                  </a:cubicBezTo>
                  <a:cubicBezTo>
                    <a:pt x="1224" y="31465"/>
                    <a:pt x="2213" y="36081"/>
                    <a:pt x="5044" y="38774"/>
                  </a:cubicBezTo>
                  <a:cubicBezTo>
                    <a:pt x="6624" y="40274"/>
                    <a:pt x="8843" y="41321"/>
                    <a:pt x="10980" y="41321"/>
                  </a:cubicBezTo>
                  <a:cubicBezTo>
                    <a:pt x="12337" y="41321"/>
                    <a:pt x="13659" y="40900"/>
                    <a:pt x="14769" y="39911"/>
                  </a:cubicBezTo>
                  <a:cubicBezTo>
                    <a:pt x="16909" y="37998"/>
                    <a:pt x="16070" y="35507"/>
                    <a:pt x="15395" y="33503"/>
                  </a:cubicBezTo>
                  <a:cubicBezTo>
                    <a:pt x="15197" y="32912"/>
                    <a:pt x="15009" y="32351"/>
                    <a:pt x="14905" y="31840"/>
                  </a:cubicBezTo>
                  <a:cubicBezTo>
                    <a:pt x="14637" y="30556"/>
                    <a:pt x="15701" y="29739"/>
                    <a:pt x="16829" y="28876"/>
                  </a:cubicBezTo>
                  <a:cubicBezTo>
                    <a:pt x="17622" y="28267"/>
                    <a:pt x="18439" y="27637"/>
                    <a:pt x="18784" y="26820"/>
                  </a:cubicBezTo>
                  <a:cubicBezTo>
                    <a:pt x="19981" y="23950"/>
                    <a:pt x="19072" y="21003"/>
                    <a:pt x="16286" y="18738"/>
                  </a:cubicBezTo>
                  <a:lnTo>
                    <a:pt x="16175" y="18647"/>
                  </a:lnTo>
                  <a:cubicBezTo>
                    <a:pt x="15099" y="17777"/>
                    <a:pt x="13478" y="16462"/>
                    <a:pt x="14035" y="14952"/>
                  </a:cubicBezTo>
                  <a:cubicBezTo>
                    <a:pt x="14285" y="14274"/>
                    <a:pt x="16411" y="8217"/>
                    <a:pt x="14122" y="4400"/>
                  </a:cubicBezTo>
                  <a:cubicBezTo>
                    <a:pt x="12104" y="1036"/>
                    <a:pt x="6025" y="44"/>
                    <a:pt x="5765" y="3"/>
                  </a:cubicBezTo>
                  <a:cubicBezTo>
                    <a:pt x="5758" y="1"/>
                    <a:pt x="5751" y="0"/>
                    <a:pt x="57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7708020" y="1903701"/>
              <a:ext cx="220448" cy="896449"/>
            </a:xfrm>
            <a:custGeom>
              <a:avLst/>
              <a:gdLst/>
              <a:ahLst/>
              <a:cxnLst/>
              <a:rect l="l" t="t" r="r" b="b"/>
              <a:pathLst>
                <a:path w="6121" h="24891" extrusionOk="0">
                  <a:moveTo>
                    <a:pt x="1772" y="0"/>
                  </a:moveTo>
                  <a:lnTo>
                    <a:pt x="1623" y="195"/>
                  </a:lnTo>
                  <a:cubicBezTo>
                    <a:pt x="3181" y="1375"/>
                    <a:pt x="3810" y="3003"/>
                    <a:pt x="3501" y="5038"/>
                  </a:cubicBezTo>
                  <a:cubicBezTo>
                    <a:pt x="3171" y="7209"/>
                    <a:pt x="2294" y="8493"/>
                    <a:pt x="1587" y="9529"/>
                  </a:cubicBezTo>
                  <a:cubicBezTo>
                    <a:pt x="666" y="10876"/>
                    <a:pt x="1" y="11851"/>
                    <a:pt x="1430" y="13736"/>
                  </a:cubicBezTo>
                  <a:cubicBezTo>
                    <a:pt x="2398" y="15010"/>
                    <a:pt x="3327" y="15559"/>
                    <a:pt x="4075" y="16001"/>
                  </a:cubicBezTo>
                  <a:cubicBezTo>
                    <a:pt x="5185" y="16655"/>
                    <a:pt x="5856" y="17052"/>
                    <a:pt x="5599" y="19382"/>
                  </a:cubicBezTo>
                  <a:cubicBezTo>
                    <a:pt x="5167" y="23255"/>
                    <a:pt x="3773" y="24699"/>
                    <a:pt x="3758" y="24716"/>
                  </a:cubicBezTo>
                  <a:lnTo>
                    <a:pt x="3932" y="24890"/>
                  </a:lnTo>
                  <a:cubicBezTo>
                    <a:pt x="3991" y="24831"/>
                    <a:pt x="5404" y="23380"/>
                    <a:pt x="5843" y="19411"/>
                  </a:cubicBezTo>
                  <a:cubicBezTo>
                    <a:pt x="6121" y="16919"/>
                    <a:pt x="5355" y="16467"/>
                    <a:pt x="4200" y="15785"/>
                  </a:cubicBezTo>
                  <a:cubicBezTo>
                    <a:pt x="3473" y="15358"/>
                    <a:pt x="2565" y="14822"/>
                    <a:pt x="1626" y="13587"/>
                  </a:cubicBezTo>
                  <a:cubicBezTo>
                    <a:pt x="307" y="11843"/>
                    <a:pt x="864" y="11026"/>
                    <a:pt x="1790" y="9669"/>
                  </a:cubicBezTo>
                  <a:cubicBezTo>
                    <a:pt x="2509" y="8615"/>
                    <a:pt x="3407" y="7300"/>
                    <a:pt x="3748" y="5073"/>
                  </a:cubicBezTo>
                  <a:cubicBezTo>
                    <a:pt x="4152" y="2419"/>
                    <a:pt x="2896" y="850"/>
                    <a:pt x="17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7674706" y="1858935"/>
              <a:ext cx="53266" cy="26363"/>
            </a:xfrm>
            <a:custGeom>
              <a:avLst/>
              <a:gdLst/>
              <a:ahLst/>
              <a:cxnLst/>
              <a:rect l="l" t="t" r="r" b="b"/>
              <a:pathLst>
                <a:path w="1479" h="732" extrusionOk="0">
                  <a:moveTo>
                    <a:pt x="53" y="1"/>
                  </a:moveTo>
                  <a:lnTo>
                    <a:pt x="1" y="241"/>
                  </a:lnTo>
                  <a:cubicBezTo>
                    <a:pt x="7" y="245"/>
                    <a:pt x="616" y="373"/>
                    <a:pt x="1374" y="732"/>
                  </a:cubicBezTo>
                  <a:lnTo>
                    <a:pt x="1479" y="509"/>
                  </a:lnTo>
                  <a:cubicBezTo>
                    <a:pt x="693" y="137"/>
                    <a:pt x="77" y="5"/>
                    <a:pt x="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7630732" y="1910580"/>
              <a:ext cx="179571" cy="366561"/>
            </a:xfrm>
            <a:custGeom>
              <a:avLst/>
              <a:gdLst/>
              <a:ahLst/>
              <a:cxnLst/>
              <a:rect l="l" t="t" r="r" b="b"/>
              <a:pathLst>
                <a:path w="4986" h="10178" extrusionOk="0">
                  <a:moveTo>
                    <a:pt x="66" y="1"/>
                  </a:moveTo>
                  <a:lnTo>
                    <a:pt x="0" y="241"/>
                  </a:lnTo>
                  <a:cubicBezTo>
                    <a:pt x="32" y="248"/>
                    <a:pt x="3152" y="1139"/>
                    <a:pt x="4109" y="3696"/>
                  </a:cubicBezTo>
                  <a:cubicBezTo>
                    <a:pt x="4700" y="5268"/>
                    <a:pt x="3438" y="6702"/>
                    <a:pt x="2324" y="7965"/>
                  </a:cubicBezTo>
                  <a:cubicBezTo>
                    <a:pt x="1611" y="8779"/>
                    <a:pt x="992" y="9478"/>
                    <a:pt x="904" y="10143"/>
                  </a:cubicBezTo>
                  <a:lnTo>
                    <a:pt x="1148" y="10178"/>
                  </a:lnTo>
                  <a:cubicBezTo>
                    <a:pt x="1228" y="9586"/>
                    <a:pt x="1851" y="8879"/>
                    <a:pt x="2512" y="8128"/>
                  </a:cubicBezTo>
                  <a:cubicBezTo>
                    <a:pt x="3671" y="6813"/>
                    <a:pt x="4986" y="5320"/>
                    <a:pt x="4342" y="3609"/>
                  </a:cubicBezTo>
                  <a:cubicBezTo>
                    <a:pt x="3337" y="933"/>
                    <a:pt x="199" y="39"/>
                    <a:pt x="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7217103" y="2651226"/>
              <a:ext cx="621295" cy="818909"/>
            </a:xfrm>
            <a:custGeom>
              <a:avLst/>
              <a:gdLst/>
              <a:ahLst/>
              <a:cxnLst/>
              <a:rect l="l" t="t" r="r" b="b"/>
              <a:pathLst>
                <a:path w="17251" h="22738" extrusionOk="0">
                  <a:moveTo>
                    <a:pt x="6326" y="1"/>
                  </a:moveTo>
                  <a:cubicBezTo>
                    <a:pt x="1472" y="3191"/>
                    <a:pt x="290" y="12467"/>
                    <a:pt x="1" y="16795"/>
                  </a:cubicBezTo>
                  <a:lnTo>
                    <a:pt x="11377" y="22737"/>
                  </a:lnTo>
                  <a:cubicBezTo>
                    <a:pt x="11332" y="21221"/>
                    <a:pt x="11312" y="19196"/>
                    <a:pt x="11405" y="17056"/>
                  </a:cubicBezTo>
                  <a:cubicBezTo>
                    <a:pt x="11596" y="12648"/>
                    <a:pt x="16868" y="6806"/>
                    <a:pt x="17059" y="5752"/>
                  </a:cubicBezTo>
                  <a:cubicBezTo>
                    <a:pt x="17250" y="4698"/>
                    <a:pt x="16770" y="4507"/>
                    <a:pt x="16770" y="4507"/>
                  </a:cubicBezTo>
                  <a:lnTo>
                    <a:pt x="6326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7212601" y="2646832"/>
              <a:ext cx="630695" cy="827805"/>
            </a:xfrm>
            <a:custGeom>
              <a:avLst/>
              <a:gdLst/>
              <a:ahLst/>
              <a:cxnLst/>
              <a:rect l="l" t="t" r="r" b="b"/>
              <a:pathLst>
                <a:path w="17512" h="22985" extrusionOk="0">
                  <a:moveTo>
                    <a:pt x="6465" y="266"/>
                  </a:moveTo>
                  <a:lnTo>
                    <a:pt x="16846" y="4740"/>
                  </a:lnTo>
                  <a:cubicBezTo>
                    <a:pt x="16850" y="4744"/>
                    <a:pt x="17229" y="4927"/>
                    <a:pt x="17062" y="5850"/>
                  </a:cubicBezTo>
                  <a:cubicBezTo>
                    <a:pt x="17007" y="6142"/>
                    <a:pt x="16471" y="6918"/>
                    <a:pt x="15796" y="7899"/>
                  </a:cubicBezTo>
                  <a:cubicBezTo>
                    <a:pt x="14205" y="10206"/>
                    <a:pt x="11541" y="14064"/>
                    <a:pt x="11405" y="17174"/>
                  </a:cubicBezTo>
                  <a:cubicBezTo>
                    <a:pt x="11332" y="18897"/>
                    <a:pt x="11321" y="20737"/>
                    <a:pt x="11374" y="22650"/>
                  </a:cubicBezTo>
                  <a:lnTo>
                    <a:pt x="254" y="16844"/>
                  </a:lnTo>
                  <a:cubicBezTo>
                    <a:pt x="526" y="12857"/>
                    <a:pt x="1674" y="3477"/>
                    <a:pt x="6465" y="266"/>
                  </a:cubicBezTo>
                  <a:close/>
                  <a:moveTo>
                    <a:pt x="6452" y="1"/>
                  </a:moveTo>
                  <a:cubicBezTo>
                    <a:pt x="6428" y="1"/>
                    <a:pt x="6405" y="8"/>
                    <a:pt x="6385" y="22"/>
                  </a:cubicBezTo>
                  <a:cubicBezTo>
                    <a:pt x="1420" y="3278"/>
                    <a:pt x="268" y="12916"/>
                    <a:pt x="4" y="16906"/>
                  </a:cubicBezTo>
                  <a:cubicBezTo>
                    <a:pt x="0" y="16956"/>
                    <a:pt x="25" y="17004"/>
                    <a:pt x="70" y="17025"/>
                  </a:cubicBezTo>
                  <a:lnTo>
                    <a:pt x="11443" y="22971"/>
                  </a:lnTo>
                  <a:cubicBezTo>
                    <a:pt x="11464" y="22978"/>
                    <a:pt x="11482" y="22984"/>
                    <a:pt x="11502" y="22984"/>
                  </a:cubicBezTo>
                  <a:cubicBezTo>
                    <a:pt x="11523" y="22984"/>
                    <a:pt x="11548" y="22978"/>
                    <a:pt x="11568" y="22963"/>
                  </a:cubicBezTo>
                  <a:cubicBezTo>
                    <a:pt x="11604" y="22943"/>
                    <a:pt x="11628" y="22901"/>
                    <a:pt x="11624" y="22856"/>
                  </a:cubicBezTo>
                  <a:cubicBezTo>
                    <a:pt x="11568" y="20873"/>
                    <a:pt x="11575" y="18963"/>
                    <a:pt x="11655" y="17185"/>
                  </a:cubicBezTo>
                  <a:cubicBezTo>
                    <a:pt x="11784" y="14144"/>
                    <a:pt x="14422" y="10324"/>
                    <a:pt x="15997" y="8042"/>
                  </a:cubicBezTo>
                  <a:cubicBezTo>
                    <a:pt x="16749" y="6957"/>
                    <a:pt x="17243" y="6239"/>
                    <a:pt x="17306" y="5895"/>
                  </a:cubicBezTo>
                  <a:cubicBezTo>
                    <a:pt x="17511" y="4754"/>
                    <a:pt x="16965" y="4521"/>
                    <a:pt x="16944" y="4514"/>
                  </a:cubicBezTo>
                  <a:lnTo>
                    <a:pt x="6502" y="12"/>
                  </a:lnTo>
                  <a:cubicBezTo>
                    <a:pt x="6487" y="4"/>
                    <a:pt x="6469" y="1"/>
                    <a:pt x="645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7623817" y="2821576"/>
              <a:ext cx="173736" cy="300437"/>
            </a:xfrm>
            <a:custGeom>
              <a:avLst/>
              <a:gdLst/>
              <a:ahLst/>
              <a:cxnLst/>
              <a:rect l="l" t="t" r="r" b="b"/>
              <a:pathLst>
                <a:path w="4824" h="8342" extrusionOk="0">
                  <a:moveTo>
                    <a:pt x="4344" y="0"/>
                  </a:moveTo>
                  <a:cubicBezTo>
                    <a:pt x="4323" y="0"/>
                    <a:pt x="4304" y="10"/>
                    <a:pt x="4290" y="30"/>
                  </a:cubicBezTo>
                  <a:cubicBezTo>
                    <a:pt x="4274" y="59"/>
                    <a:pt x="4284" y="96"/>
                    <a:pt x="4311" y="114"/>
                  </a:cubicBezTo>
                  <a:cubicBezTo>
                    <a:pt x="4315" y="117"/>
                    <a:pt x="4629" y="316"/>
                    <a:pt x="4666" y="657"/>
                  </a:cubicBezTo>
                  <a:cubicBezTo>
                    <a:pt x="4698" y="907"/>
                    <a:pt x="4573" y="1172"/>
                    <a:pt x="4301" y="1443"/>
                  </a:cubicBezTo>
                  <a:cubicBezTo>
                    <a:pt x="3404" y="2341"/>
                    <a:pt x="992" y="6081"/>
                    <a:pt x="15" y="8255"/>
                  </a:cubicBezTo>
                  <a:cubicBezTo>
                    <a:pt x="1" y="8287"/>
                    <a:pt x="15" y="8325"/>
                    <a:pt x="46" y="8339"/>
                  </a:cubicBezTo>
                  <a:cubicBezTo>
                    <a:pt x="53" y="8342"/>
                    <a:pt x="60" y="8342"/>
                    <a:pt x="70" y="8342"/>
                  </a:cubicBezTo>
                  <a:cubicBezTo>
                    <a:pt x="94" y="8342"/>
                    <a:pt x="115" y="8329"/>
                    <a:pt x="126" y="8308"/>
                  </a:cubicBezTo>
                  <a:cubicBezTo>
                    <a:pt x="1101" y="6143"/>
                    <a:pt x="3497" y="2421"/>
                    <a:pt x="4388" y="1530"/>
                  </a:cubicBezTo>
                  <a:cubicBezTo>
                    <a:pt x="4687" y="1231"/>
                    <a:pt x="4823" y="931"/>
                    <a:pt x="4791" y="643"/>
                  </a:cubicBezTo>
                  <a:cubicBezTo>
                    <a:pt x="4746" y="242"/>
                    <a:pt x="4391" y="20"/>
                    <a:pt x="4378" y="10"/>
                  </a:cubicBezTo>
                  <a:cubicBezTo>
                    <a:pt x="4367" y="3"/>
                    <a:pt x="4355" y="0"/>
                    <a:pt x="43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7580744" y="3157018"/>
              <a:ext cx="32377" cy="253221"/>
            </a:xfrm>
            <a:custGeom>
              <a:avLst/>
              <a:gdLst/>
              <a:ahLst/>
              <a:cxnLst/>
              <a:rect l="l" t="t" r="r" b="b"/>
              <a:pathLst>
                <a:path w="899" h="7031" extrusionOk="0">
                  <a:moveTo>
                    <a:pt x="828" y="1"/>
                  </a:moveTo>
                  <a:cubicBezTo>
                    <a:pt x="804" y="1"/>
                    <a:pt x="783" y="14"/>
                    <a:pt x="773" y="37"/>
                  </a:cubicBezTo>
                  <a:cubicBezTo>
                    <a:pt x="762" y="55"/>
                    <a:pt x="0" y="1825"/>
                    <a:pt x="108" y="3572"/>
                  </a:cubicBezTo>
                  <a:cubicBezTo>
                    <a:pt x="216" y="5305"/>
                    <a:pt x="219" y="6950"/>
                    <a:pt x="219" y="6968"/>
                  </a:cubicBezTo>
                  <a:cubicBezTo>
                    <a:pt x="219" y="7002"/>
                    <a:pt x="247" y="7031"/>
                    <a:pt x="278" y="7031"/>
                  </a:cubicBezTo>
                  <a:cubicBezTo>
                    <a:pt x="314" y="7031"/>
                    <a:pt x="341" y="7002"/>
                    <a:pt x="341" y="6968"/>
                  </a:cubicBezTo>
                  <a:cubicBezTo>
                    <a:pt x="341" y="6950"/>
                    <a:pt x="341" y="5301"/>
                    <a:pt x="233" y="3565"/>
                  </a:cubicBezTo>
                  <a:cubicBezTo>
                    <a:pt x="126" y="1850"/>
                    <a:pt x="877" y="107"/>
                    <a:pt x="884" y="89"/>
                  </a:cubicBezTo>
                  <a:cubicBezTo>
                    <a:pt x="898" y="58"/>
                    <a:pt x="884" y="20"/>
                    <a:pt x="852" y="6"/>
                  </a:cubicBezTo>
                  <a:cubicBezTo>
                    <a:pt x="844" y="2"/>
                    <a:pt x="836" y="1"/>
                    <a:pt x="82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6845611" y="1955167"/>
              <a:ext cx="700600" cy="1371883"/>
            </a:xfrm>
            <a:custGeom>
              <a:avLst/>
              <a:gdLst/>
              <a:ahLst/>
              <a:cxnLst/>
              <a:rect l="l" t="t" r="r" b="b"/>
              <a:pathLst>
                <a:path w="19453" h="38092" extrusionOk="0">
                  <a:moveTo>
                    <a:pt x="14386" y="1"/>
                  </a:moveTo>
                  <a:lnTo>
                    <a:pt x="9505" y="2949"/>
                  </a:lnTo>
                  <a:cubicBezTo>
                    <a:pt x="9505" y="2949"/>
                    <a:pt x="8952" y="5621"/>
                    <a:pt x="8398" y="6263"/>
                  </a:cubicBezTo>
                  <a:cubicBezTo>
                    <a:pt x="7846" y="6911"/>
                    <a:pt x="3333" y="7829"/>
                    <a:pt x="2042" y="9489"/>
                  </a:cubicBezTo>
                  <a:cubicBezTo>
                    <a:pt x="755" y="11148"/>
                    <a:pt x="1214" y="16214"/>
                    <a:pt x="1214" y="16489"/>
                  </a:cubicBezTo>
                  <a:cubicBezTo>
                    <a:pt x="1214" y="16768"/>
                    <a:pt x="292" y="20542"/>
                    <a:pt x="755" y="21739"/>
                  </a:cubicBezTo>
                  <a:cubicBezTo>
                    <a:pt x="1214" y="22939"/>
                    <a:pt x="1767" y="25518"/>
                    <a:pt x="1399" y="26989"/>
                  </a:cubicBezTo>
                  <a:cubicBezTo>
                    <a:pt x="1207" y="27755"/>
                    <a:pt x="570" y="29362"/>
                    <a:pt x="0" y="30733"/>
                  </a:cubicBezTo>
                  <a:lnTo>
                    <a:pt x="14083" y="38091"/>
                  </a:lnTo>
                  <a:cubicBezTo>
                    <a:pt x="14070" y="35159"/>
                    <a:pt x="14108" y="30531"/>
                    <a:pt x="14480" y="29661"/>
                  </a:cubicBezTo>
                  <a:cubicBezTo>
                    <a:pt x="15030" y="28374"/>
                    <a:pt x="19452" y="16214"/>
                    <a:pt x="19177" y="13449"/>
                  </a:cubicBezTo>
                  <a:cubicBezTo>
                    <a:pt x="18899" y="10686"/>
                    <a:pt x="13558" y="6727"/>
                    <a:pt x="13558" y="6727"/>
                  </a:cubicBezTo>
                  <a:lnTo>
                    <a:pt x="143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6840569" y="1950737"/>
              <a:ext cx="710252" cy="1380707"/>
            </a:xfrm>
            <a:custGeom>
              <a:avLst/>
              <a:gdLst/>
              <a:ahLst/>
              <a:cxnLst/>
              <a:rect l="l" t="t" r="r" b="b"/>
              <a:pathLst>
                <a:path w="19721" h="38337" extrusionOk="0">
                  <a:moveTo>
                    <a:pt x="14373" y="361"/>
                  </a:moveTo>
                  <a:lnTo>
                    <a:pt x="13576" y="6832"/>
                  </a:lnTo>
                  <a:cubicBezTo>
                    <a:pt x="13569" y="6877"/>
                    <a:pt x="13587" y="6923"/>
                    <a:pt x="13625" y="6947"/>
                  </a:cubicBezTo>
                  <a:cubicBezTo>
                    <a:pt x="13677" y="6989"/>
                    <a:pt x="18924" y="10910"/>
                    <a:pt x="19191" y="13585"/>
                  </a:cubicBezTo>
                  <a:cubicBezTo>
                    <a:pt x="19470" y="16344"/>
                    <a:pt x="15051" y="28462"/>
                    <a:pt x="14505" y="29736"/>
                  </a:cubicBezTo>
                  <a:cubicBezTo>
                    <a:pt x="14147" y="30574"/>
                    <a:pt x="14085" y="34648"/>
                    <a:pt x="14098" y="38009"/>
                  </a:cubicBezTo>
                  <a:lnTo>
                    <a:pt x="300" y="30797"/>
                  </a:lnTo>
                  <a:cubicBezTo>
                    <a:pt x="1044" y="28994"/>
                    <a:pt x="1504" y="27767"/>
                    <a:pt x="1661" y="27144"/>
                  </a:cubicBezTo>
                  <a:cubicBezTo>
                    <a:pt x="2019" y="25707"/>
                    <a:pt x="1514" y="23128"/>
                    <a:pt x="1009" y="21821"/>
                  </a:cubicBezTo>
                  <a:cubicBezTo>
                    <a:pt x="662" y="20915"/>
                    <a:pt x="1155" y="18348"/>
                    <a:pt x="1368" y="17249"/>
                  </a:cubicBezTo>
                  <a:cubicBezTo>
                    <a:pt x="1444" y="16859"/>
                    <a:pt x="1479" y="16682"/>
                    <a:pt x="1479" y="16612"/>
                  </a:cubicBezTo>
                  <a:cubicBezTo>
                    <a:pt x="1479" y="16584"/>
                    <a:pt x="1473" y="16508"/>
                    <a:pt x="1465" y="16390"/>
                  </a:cubicBezTo>
                  <a:cubicBezTo>
                    <a:pt x="1205" y="12054"/>
                    <a:pt x="1765" y="10353"/>
                    <a:pt x="2279" y="9689"/>
                  </a:cubicBezTo>
                  <a:cubicBezTo>
                    <a:pt x="3059" y="8687"/>
                    <a:pt x="5126" y="7931"/>
                    <a:pt x="6635" y="7382"/>
                  </a:cubicBezTo>
                  <a:cubicBezTo>
                    <a:pt x="7662" y="7009"/>
                    <a:pt x="8403" y="6738"/>
                    <a:pt x="8633" y="6467"/>
                  </a:cubicBezTo>
                  <a:cubicBezTo>
                    <a:pt x="9161" y="5851"/>
                    <a:pt x="9669" y="3541"/>
                    <a:pt x="9753" y="3151"/>
                  </a:cubicBezTo>
                  <a:lnTo>
                    <a:pt x="14373" y="361"/>
                  </a:lnTo>
                  <a:close/>
                  <a:moveTo>
                    <a:pt x="14526" y="0"/>
                  </a:moveTo>
                  <a:cubicBezTo>
                    <a:pt x="14504" y="0"/>
                    <a:pt x="14482" y="6"/>
                    <a:pt x="14464" y="20"/>
                  </a:cubicBezTo>
                  <a:lnTo>
                    <a:pt x="9579" y="2967"/>
                  </a:lnTo>
                  <a:cubicBezTo>
                    <a:pt x="9551" y="2984"/>
                    <a:pt x="9530" y="3012"/>
                    <a:pt x="9523" y="3046"/>
                  </a:cubicBezTo>
                  <a:cubicBezTo>
                    <a:pt x="9516" y="3075"/>
                    <a:pt x="8970" y="5694"/>
                    <a:pt x="8445" y="6307"/>
                  </a:cubicBezTo>
                  <a:cubicBezTo>
                    <a:pt x="8257" y="6526"/>
                    <a:pt x="7429" y="6829"/>
                    <a:pt x="6552" y="7149"/>
                  </a:cubicBezTo>
                  <a:cubicBezTo>
                    <a:pt x="4927" y="7740"/>
                    <a:pt x="2909" y="8478"/>
                    <a:pt x="2085" y="9535"/>
                  </a:cubicBezTo>
                  <a:cubicBezTo>
                    <a:pt x="1542" y="10235"/>
                    <a:pt x="951" y="11992"/>
                    <a:pt x="1218" y="16406"/>
                  </a:cubicBezTo>
                  <a:cubicBezTo>
                    <a:pt x="1226" y="16515"/>
                    <a:pt x="1229" y="16588"/>
                    <a:pt x="1229" y="16612"/>
                  </a:cubicBezTo>
                  <a:cubicBezTo>
                    <a:pt x="1229" y="16661"/>
                    <a:pt x="1180" y="16925"/>
                    <a:pt x="1124" y="17204"/>
                  </a:cubicBezTo>
                  <a:cubicBezTo>
                    <a:pt x="892" y="18415"/>
                    <a:pt x="404" y="20936"/>
                    <a:pt x="776" y="21907"/>
                  </a:cubicBezTo>
                  <a:cubicBezTo>
                    <a:pt x="1271" y="23184"/>
                    <a:pt x="1765" y="25696"/>
                    <a:pt x="1417" y="27084"/>
                  </a:cubicBezTo>
                  <a:cubicBezTo>
                    <a:pt x="1264" y="27697"/>
                    <a:pt x="784" y="28984"/>
                    <a:pt x="25" y="30807"/>
                  </a:cubicBezTo>
                  <a:cubicBezTo>
                    <a:pt x="1" y="30866"/>
                    <a:pt x="25" y="30935"/>
                    <a:pt x="84" y="30964"/>
                  </a:cubicBezTo>
                  <a:lnTo>
                    <a:pt x="14165" y="38322"/>
                  </a:lnTo>
                  <a:cubicBezTo>
                    <a:pt x="14186" y="38333"/>
                    <a:pt x="14202" y="38336"/>
                    <a:pt x="14223" y="38336"/>
                  </a:cubicBezTo>
                  <a:cubicBezTo>
                    <a:pt x="14244" y="38336"/>
                    <a:pt x="14269" y="38329"/>
                    <a:pt x="14286" y="38319"/>
                  </a:cubicBezTo>
                  <a:cubicBezTo>
                    <a:pt x="14324" y="38294"/>
                    <a:pt x="14348" y="38256"/>
                    <a:pt x="14348" y="38211"/>
                  </a:cubicBezTo>
                  <a:cubicBezTo>
                    <a:pt x="14324" y="33445"/>
                    <a:pt x="14460" y="30470"/>
                    <a:pt x="14732" y="29833"/>
                  </a:cubicBezTo>
                  <a:cubicBezTo>
                    <a:pt x="15281" y="28552"/>
                    <a:pt x="19721" y="16358"/>
                    <a:pt x="19439" y="13561"/>
                  </a:cubicBezTo>
                  <a:cubicBezTo>
                    <a:pt x="19175" y="10900"/>
                    <a:pt x="14443" y="7253"/>
                    <a:pt x="13831" y="6794"/>
                  </a:cubicBezTo>
                  <a:lnTo>
                    <a:pt x="14648" y="138"/>
                  </a:lnTo>
                  <a:cubicBezTo>
                    <a:pt x="14655" y="93"/>
                    <a:pt x="14634" y="48"/>
                    <a:pt x="14596" y="20"/>
                  </a:cubicBezTo>
                  <a:cubicBezTo>
                    <a:pt x="14574" y="7"/>
                    <a:pt x="14550" y="0"/>
                    <a:pt x="145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7178531" y="2002814"/>
              <a:ext cx="211120" cy="278828"/>
            </a:xfrm>
            <a:custGeom>
              <a:avLst/>
              <a:gdLst/>
              <a:ahLst/>
              <a:cxnLst/>
              <a:rect l="l" t="t" r="r" b="b"/>
              <a:pathLst>
                <a:path w="5862" h="7742" extrusionOk="0">
                  <a:moveTo>
                    <a:pt x="4853" y="1"/>
                  </a:moveTo>
                  <a:lnTo>
                    <a:pt x="4853" y="1"/>
                  </a:lnTo>
                  <a:cubicBezTo>
                    <a:pt x="3440" y="964"/>
                    <a:pt x="1659" y="1966"/>
                    <a:pt x="212" y="2394"/>
                  </a:cubicBezTo>
                  <a:cubicBezTo>
                    <a:pt x="153" y="2634"/>
                    <a:pt x="80" y="2912"/>
                    <a:pt x="0" y="3198"/>
                  </a:cubicBezTo>
                  <a:cubicBezTo>
                    <a:pt x="278" y="3170"/>
                    <a:pt x="588" y="3129"/>
                    <a:pt x="929" y="3069"/>
                  </a:cubicBezTo>
                  <a:cubicBezTo>
                    <a:pt x="2790" y="2742"/>
                    <a:pt x="3778" y="2085"/>
                    <a:pt x="3779" y="2085"/>
                  </a:cubicBezTo>
                  <a:lnTo>
                    <a:pt x="3779" y="2085"/>
                  </a:lnTo>
                  <a:lnTo>
                    <a:pt x="2790" y="6249"/>
                  </a:lnTo>
                  <a:cubicBezTo>
                    <a:pt x="2790" y="6249"/>
                    <a:pt x="3747" y="6809"/>
                    <a:pt x="4933" y="7742"/>
                  </a:cubicBezTo>
                  <a:cubicBezTo>
                    <a:pt x="5295" y="7411"/>
                    <a:pt x="5608" y="7098"/>
                    <a:pt x="5862" y="6830"/>
                  </a:cubicBezTo>
                  <a:cubicBezTo>
                    <a:pt x="4961" y="6040"/>
                    <a:pt x="4259" y="5515"/>
                    <a:pt x="4241" y="5501"/>
                  </a:cubicBezTo>
                  <a:cubicBezTo>
                    <a:pt x="4203" y="5477"/>
                    <a:pt x="4185" y="5431"/>
                    <a:pt x="4192" y="5386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6845611" y="2217211"/>
              <a:ext cx="700600" cy="1109838"/>
            </a:xfrm>
            <a:custGeom>
              <a:avLst/>
              <a:gdLst/>
              <a:ahLst/>
              <a:cxnLst/>
              <a:rect l="l" t="t" r="r" b="b"/>
              <a:pathLst>
                <a:path w="19453" h="30816" extrusionOk="0">
                  <a:moveTo>
                    <a:pt x="6088" y="0"/>
                  </a:moveTo>
                  <a:cubicBezTo>
                    <a:pt x="4585" y="553"/>
                    <a:pt x="2783" y="1263"/>
                    <a:pt x="2042" y="2213"/>
                  </a:cubicBezTo>
                  <a:cubicBezTo>
                    <a:pt x="755" y="3872"/>
                    <a:pt x="1214" y="8938"/>
                    <a:pt x="1214" y="9213"/>
                  </a:cubicBezTo>
                  <a:cubicBezTo>
                    <a:pt x="1214" y="9492"/>
                    <a:pt x="292" y="13266"/>
                    <a:pt x="755" y="14463"/>
                  </a:cubicBezTo>
                  <a:cubicBezTo>
                    <a:pt x="1214" y="15663"/>
                    <a:pt x="1767" y="18242"/>
                    <a:pt x="1399" y="19713"/>
                  </a:cubicBezTo>
                  <a:cubicBezTo>
                    <a:pt x="1207" y="20479"/>
                    <a:pt x="570" y="22086"/>
                    <a:pt x="0" y="23457"/>
                  </a:cubicBezTo>
                  <a:lnTo>
                    <a:pt x="14083" y="30815"/>
                  </a:lnTo>
                  <a:cubicBezTo>
                    <a:pt x="14070" y="27883"/>
                    <a:pt x="14108" y="23255"/>
                    <a:pt x="14480" y="22385"/>
                  </a:cubicBezTo>
                  <a:cubicBezTo>
                    <a:pt x="15030" y="21098"/>
                    <a:pt x="19452" y="8938"/>
                    <a:pt x="19177" y="6173"/>
                  </a:cubicBezTo>
                  <a:cubicBezTo>
                    <a:pt x="19003" y="4453"/>
                    <a:pt x="16874" y="2272"/>
                    <a:pt x="15284" y="870"/>
                  </a:cubicBezTo>
                  <a:cubicBezTo>
                    <a:pt x="13994" y="2235"/>
                    <a:pt x="11450" y="4582"/>
                    <a:pt x="9209" y="4582"/>
                  </a:cubicBezTo>
                  <a:cubicBezTo>
                    <a:pt x="8736" y="4582"/>
                    <a:pt x="8277" y="4478"/>
                    <a:pt x="7846" y="4238"/>
                  </a:cubicBezTo>
                  <a:cubicBezTo>
                    <a:pt x="5629" y="3006"/>
                    <a:pt x="5758" y="1117"/>
                    <a:pt x="60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6840569" y="2212781"/>
              <a:ext cx="710252" cy="1118662"/>
            </a:xfrm>
            <a:custGeom>
              <a:avLst/>
              <a:gdLst/>
              <a:ahLst/>
              <a:cxnLst/>
              <a:rect l="l" t="t" r="r" b="b"/>
              <a:pathLst>
                <a:path w="19721" h="31061" extrusionOk="0">
                  <a:moveTo>
                    <a:pt x="6048" y="321"/>
                  </a:moveTo>
                  <a:lnTo>
                    <a:pt x="6048" y="321"/>
                  </a:lnTo>
                  <a:cubicBezTo>
                    <a:pt x="5776" y="1442"/>
                    <a:pt x="5762" y="3269"/>
                    <a:pt x="7926" y="4472"/>
                  </a:cubicBezTo>
                  <a:cubicBezTo>
                    <a:pt x="8381" y="4724"/>
                    <a:pt x="8863" y="4834"/>
                    <a:pt x="9357" y="4834"/>
                  </a:cubicBezTo>
                  <a:cubicBezTo>
                    <a:pt x="11543" y="4834"/>
                    <a:pt x="13981" y="2684"/>
                    <a:pt x="15434" y="1164"/>
                  </a:cubicBezTo>
                  <a:cubicBezTo>
                    <a:pt x="17080" y="2632"/>
                    <a:pt x="19032" y="4692"/>
                    <a:pt x="19191" y="6309"/>
                  </a:cubicBezTo>
                  <a:cubicBezTo>
                    <a:pt x="19470" y="9068"/>
                    <a:pt x="15051" y="21186"/>
                    <a:pt x="14505" y="22460"/>
                  </a:cubicBezTo>
                  <a:cubicBezTo>
                    <a:pt x="14147" y="23298"/>
                    <a:pt x="14085" y="27372"/>
                    <a:pt x="14098" y="30733"/>
                  </a:cubicBezTo>
                  <a:lnTo>
                    <a:pt x="300" y="23521"/>
                  </a:lnTo>
                  <a:cubicBezTo>
                    <a:pt x="1044" y="21718"/>
                    <a:pt x="1504" y="20491"/>
                    <a:pt x="1661" y="19868"/>
                  </a:cubicBezTo>
                  <a:cubicBezTo>
                    <a:pt x="2019" y="18431"/>
                    <a:pt x="1514" y="15852"/>
                    <a:pt x="1009" y="14545"/>
                  </a:cubicBezTo>
                  <a:cubicBezTo>
                    <a:pt x="662" y="13639"/>
                    <a:pt x="1155" y="11072"/>
                    <a:pt x="1368" y="9973"/>
                  </a:cubicBezTo>
                  <a:cubicBezTo>
                    <a:pt x="1444" y="9583"/>
                    <a:pt x="1479" y="9406"/>
                    <a:pt x="1479" y="9336"/>
                  </a:cubicBezTo>
                  <a:cubicBezTo>
                    <a:pt x="1479" y="9308"/>
                    <a:pt x="1473" y="9232"/>
                    <a:pt x="1465" y="9114"/>
                  </a:cubicBezTo>
                  <a:cubicBezTo>
                    <a:pt x="1205" y="4778"/>
                    <a:pt x="1765" y="3077"/>
                    <a:pt x="2279" y="2413"/>
                  </a:cubicBezTo>
                  <a:cubicBezTo>
                    <a:pt x="2958" y="1543"/>
                    <a:pt x="4551" y="878"/>
                    <a:pt x="6048" y="321"/>
                  </a:cubicBezTo>
                  <a:close/>
                  <a:moveTo>
                    <a:pt x="6231" y="0"/>
                  </a:moveTo>
                  <a:cubicBezTo>
                    <a:pt x="6216" y="0"/>
                    <a:pt x="6201" y="3"/>
                    <a:pt x="6186" y="8"/>
                  </a:cubicBezTo>
                  <a:cubicBezTo>
                    <a:pt x="4596" y="593"/>
                    <a:pt x="2836" y="1296"/>
                    <a:pt x="2085" y="2259"/>
                  </a:cubicBezTo>
                  <a:cubicBezTo>
                    <a:pt x="1542" y="2959"/>
                    <a:pt x="951" y="4716"/>
                    <a:pt x="1218" y="9130"/>
                  </a:cubicBezTo>
                  <a:cubicBezTo>
                    <a:pt x="1226" y="9239"/>
                    <a:pt x="1229" y="9312"/>
                    <a:pt x="1229" y="9336"/>
                  </a:cubicBezTo>
                  <a:cubicBezTo>
                    <a:pt x="1229" y="9385"/>
                    <a:pt x="1180" y="9649"/>
                    <a:pt x="1124" y="9928"/>
                  </a:cubicBezTo>
                  <a:cubicBezTo>
                    <a:pt x="892" y="11139"/>
                    <a:pt x="404" y="13660"/>
                    <a:pt x="776" y="14631"/>
                  </a:cubicBezTo>
                  <a:cubicBezTo>
                    <a:pt x="1271" y="15908"/>
                    <a:pt x="1765" y="18420"/>
                    <a:pt x="1417" y="19808"/>
                  </a:cubicBezTo>
                  <a:cubicBezTo>
                    <a:pt x="1264" y="20421"/>
                    <a:pt x="784" y="21708"/>
                    <a:pt x="25" y="23531"/>
                  </a:cubicBezTo>
                  <a:cubicBezTo>
                    <a:pt x="1" y="23590"/>
                    <a:pt x="25" y="23659"/>
                    <a:pt x="84" y="23688"/>
                  </a:cubicBezTo>
                  <a:lnTo>
                    <a:pt x="14165" y="31046"/>
                  </a:lnTo>
                  <a:cubicBezTo>
                    <a:pt x="14186" y="31057"/>
                    <a:pt x="14202" y="31060"/>
                    <a:pt x="14223" y="31060"/>
                  </a:cubicBezTo>
                  <a:cubicBezTo>
                    <a:pt x="14244" y="31060"/>
                    <a:pt x="14269" y="31053"/>
                    <a:pt x="14286" y="31043"/>
                  </a:cubicBezTo>
                  <a:cubicBezTo>
                    <a:pt x="14324" y="31018"/>
                    <a:pt x="14348" y="30980"/>
                    <a:pt x="14348" y="30935"/>
                  </a:cubicBezTo>
                  <a:cubicBezTo>
                    <a:pt x="14324" y="26169"/>
                    <a:pt x="14460" y="23194"/>
                    <a:pt x="14732" y="22557"/>
                  </a:cubicBezTo>
                  <a:cubicBezTo>
                    <a:pt x="15281" y="21276"/>
                    <a:pt x="19721" y="9082"/>
                    <a:pt x="19439" y="6285"/>
                  </a:cubicBezTo>
                  <a:cubicBezTo>
                    <a:pt x="19268" y="4556"/>
                    <a:pt x="17205" y="2402"/>
                    <a:pt x="15507" y="899"/>
                  </a:cubicBezTo>
                  <a:cubicBezTo>
                    <a:pt x="15484" y="878"/>
                    <a:pt x="15455" y="867"/>
                    <a:pt x="15426" y="867"/>
                  </a:cubicBezTo>
                  <a:cubicBezTo>
                    <a:pt x="15393" y="867"/>
                    <a:pt x="15361" y="880"/>
                    <a:pt x="15337" y="906"/>
                  </a:cubicBezTo>
                  <a:cubicBezTo>
                    <a:pt x="14186" y="2121"/>
                    <a:pt x="11585" y="4578"/>
                    <a:pt x="9339" y="4578"/>
                  </a:cubicBezTo>
                  <a:cubicBezTo>
                    <a:pt x="8890" y="4578"/>
                    <a:pt x="8455" y="4479"/>
                    <a:pt x="8048" y="4253"/>
                  </a:cubicBezTo>
                  <a:cubicBezTo>
                    <a:pt x="5982" y="3108"/>
                    <a:pt x="5985" y="1393"/>
                    <a:pt x="6347" y="158"/>
                  </a:cubicBezTo>
                  <a:cubicBezTo>
                    <a:pt x="6361" y="112"/>
                    <a:pt x="6347" y="64"/>
                    <a:pt x="6316" y="33"/>
                  </a:cubicBezTo>
                  <a:cubicBezTo>
                    <a:pt x="6292" y="12"/>
                    <a:pt x="6262" y="0"/>
                    <a:pt x="62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6923907" y="2516674"/>
              <a:ext cx="314051" cy="296728"/>
            </a:xfrm>
            <a:custGeom>
              <a:avLst/>
              <a:gdLst/>
              <a:ahLst/>
              <a:cxnLst/>
              <a:rect l="l" t="t" r="r" b="b"/>
              <a:pathLst>
                <a:path w="8720" h="8239" extrusionOk="0">
                  <a:moveTo>
                    <a:pt x="2398" y="0"/>
                  </a:moveTo>
                  <a:cubicBezTo>
                    <a:pt x="1918" y="0"/>
                    <a:pt x="1629" y="2015"/>
                    <a:pt x="1629" y="2015"/>
                  </a:cubicBezTo>
                  <a:cubicBezTo>
                    <a:pt x="1629" y="2015"/>
                    <a:pt x="0" y="3546"/>
                    <a:pt x="574" y="5080"/>
                  </a:cubicBezTo>
                  <a:cubicBezTo>
                    <a:pt x="1065" y="6381"/>
                    <a:pt x="2662" y="8238"/>
                    <a:pt x="4718" y="8238"/>
                  </a:cubicBezTo>
                  <a:cubicBezTo>
                    <a:pt x="5081" y="8238"/>
                    <a:pt x="5458" y="8180"/>
                    <a:pt x="5845" y="8051"/>
                  </a:cubicBezTo>
                  <a:cubicBezTo>
                    <a:pt x="8434" y="7189"/>
                    <a:pt x="7665" y="4506"/>
                    <a:pt x="7665" y="4506"/>
                  </a:cubicBezTo>
                  <a:cubicBezTo>
                    <a:pt x="7665" y="4506"/>
                    <a:pt x="8719" y="2683"/>
                    <a:pt x="8719" y="2300"/>
                  </a:cubicBezTo>
                  <a:cubicBezTo>
                    <a:pt x="8719" y="2236"/>
                    <a:pt x="8667" y="2210"/>
                    <a:pt x="8578" y="2210"/>
                  </a:cubicBezTo>
                  <a:cubicBezTo>
                    <a:pt x="8136" y="2210"/>
                    <a:pt x="6802" y="2878"/>
                    <a:pt x="6802" y="2878"/>
                  </a:cubicBezTo>
                  <a:lnTo>
                    <a:pt x="3737" y="1437"/>
                  </a:lnTo>
                  <a:cubicBezTo>
                    <a:pt x="3737" y="1437"/>
                    <a:pt x="2874" y="0"/>
                    <a:pt x="23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6920377" y="2512281"/>
              <a:ext cx="322082" cy="305551"/>
            </a:xfrm>
            <a:custGeom>
              <a:avLst/>
              <a:gdLst/>
              <a:ahLst/>
              <a:cxnLst/>
              <a:rect l="l" t="t" r="r" b="b"/>
              <a:pathLst>
                <a:path w="8943" h="8484" extrusionOk="0">
                  <a:moveTo>
                    <a:pt x="2496" y="248"/>
                  </a:moveTo>
                  <a:cubicBezTo>
                    <a:pt x="2777" y="248"/>
                    <a:pt x="3386" y="1052"/>
                    <a:pt x="3731" y="1625"/>
                  </a:cubicBezTo>
                  <a:cubicBezTo>
                    <a:pt x="3741" y="1646"/>
                    <a:pt x="3762" y="1664"/>
                    <a:pt x="3782" y="1675"/>
                  </a:cubicBezTo>
                  <a:lnTo>
                    <a:pt x="6848" y="3111"/>
                  </a:lnTo>
                  <a:cubicBezTo>
                    <a:pt x="6864" y="3117"/>
                    <a:pt x="6882" y="3121"/>
                    <a:pt x="6900" y="3121"/>
                  </a:cubicBezTo>
                  <a:cubicBezTo>
                    <a:pt x="6920" y="3121"/>
                    <a:pt x="6939" y="3117"/>
                    <a:pt x="6955" y="3107"/>
                  </a:cubicBezTo>
                  <a:cubicBezTo>
                    <a:pt x="7631" y="2774"/>
                    <a:pt x="8433" y="2453"/>
                    <a:pt x="8672" y="2453"/>
                  </a:cubicBezTo>
                  <a:cubicBezTo>
                    <a:pt x="8679" y="2453"/>
                    <a:pt x="8686" y="2453"/>
                    <a:pt x="8692" y="2454"/>
                  </a:cubicBezTo>
                  <a:cubicBezTo>
                    <a:pt x="8646" y="2763"/>
                    <a:pt x="8045" y="3897"/>
                    <a:pt x="7655" y="4565"/>
                  </a:cubicBezTo>
                  <a:cubicBezTo>
                    <a:pt x="7641" y="4593"/>
                    <a:pt x="7634" y="4628"/>
                    <a:pt x="7644" y="4660"/>
                  </a:cubicBezTo>
                  <a:cubicBezTo>
                    <a:pt x="7676" y="4767"/>
                    <a:pt x="8351" y="7237"/>
                    <a:pt x="5905" y="8055"/>
                  </a:cubicBezTo>
                  <a:cubicBezTo>
                    <a:pt x="5532" y="8179"/>
                    <a:pt x="5170" y="8235"/>
                    <a:pt x="4821" y="8235"/>
                  </a:cubicBezTo>
                  <a:cubicBezTo>
                    <a:pt x="2804" y="8235"/>
                    <a:pt x="1245" y="6373"/>
                    <a:pt x="791" y="5156"/>
                  </a:cubicBezTo>
                  <a:cubicBezTo>
                    <a:pt x="251" y="3720"/>
                    <a:pt x="1796" y="2241"/>
                    <a:pt x="1813" y="2227"/>
                  </a:cubicBezTo>
                  <a:cubicBezTo>
                    <a:pt x="1834" y="2206"/>
                    <a:pt x="1845" y="2182"/>
                    <a:pt x="1852" y="2155"/>
                  </a:cubicBezTo>
                  <a:cubicBezTo>
                    <a:pt x="1980" y="1253"/>
                    <a:pt x="2276" y="248"/>
                    <a:pt x="2496" y="248"/>
                  </a:cubicBezTo>
                  <a:close/>
                  <a:moveTo>
                    <a:pt x="2496" y="0"/>
                  </a:moveTo>
                  <a:cubicBezTo>
                    <a:pt x="1963" y="0"/>
                    <a:pt x="1692" y="1535"/>
                    <a:pt x="1611" y="2078"/>
                  </a:cubicBezTo>
                  <a:cubicBezTo>
                    <a:pt x="1375" y="2311"/>
                    <a:pt x="1" y="3755"/>
                    <a:pt x="558" y="5244"/>
                  </a:cubicBezTo>
                  <a:cubicBezTo>
                    <a:pt x="1038" y="6524"/>
                    <a:pt x="2684" y="8483"/>
                    <a:pt x="4819" y="8483"/>
                  </a:cubicBezTo>
                  <a:cubicBezTo>
                    <a:pt x="5195" y="8483"/>
                    <a:pt x="5582" y="8424"/>
                    <a:pt x="5982" y="8288"/>
                  </a:cubicBezTo>
                  <a:cubicBezTo>
                    <a:pt x="8448" y="7467"/>
                    <a:pt x="7986" y="5035"/>
                    <a:pt x="7895" y="4645"/>
                  </a:cubicBezTo>
                  <a:cubicBezTo>
                    <a:pt x="8121" y="4256"/>
                    <a:pt x="8943" y="2805"/>
                    <a:pt x="8943" y="2422"/>
                  </a:cubicBezTo>
                  <a:cubicBezTo>
                    <a:pt x="8943" y="2349"/>
                    <a:pt x="8908" y="2287"/>
                    <a:pt x="8845" y="2248"/>
                  </a:cubicBezTo>
                  <a:cubicBezTo>
                    <a:pt x="8806" y="2224"/>
                    <a:pt x="8751" y="2213"/>
                    <a:pt x="8684" y="2213"/>
                  </a:cubicBezTo>
                  <a:cubicBezTo>
                    <a:pt x="8262" y="2213"/>
                    <a:pt x="7359" y="2633"/>
                    <a:pt x="6900" y="2860"/>
                  </a:cubicBezTo>
                  <a:lnTo>
                    <a:pt x="3922" y="1466"/>
                  </a:lnTo>
                  <a:cubicBezTo>
                    <a:pt x="3734" y="1156"/>
                    <a:pt x="2997" y="0"/>
                    <a:pt x="2496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6915875" y="1365964"/>
              <a:ext cx="563995" cy="726278"/>
            </a:xfrm>
            <a:custGeom>
              <a:avLst/>
              <a:gdLst/>
              <a:ahLst/>
              <a:cxnLst/>
              <a:rect l="l" t="t" r="r" b="b"/>
              <a:pathLst>
                <a:path w="15660" h="20166" extrusionOk="0">
                  <a:moveTo>
                    <a:pt x="7180" y="0"/>
                  </a:moveTo>
                  <a:cubicBezTo>
                    <a:pt x="4303" y="0"/>
                    <a:pt x="1253" y="1502"/>
                    <a:pt x="460" y="5124"/>
                  </a:cubicBezTo>
                  <a:cubicBezTo>
                    <a:pt x="460" y="5124"/>
                    <a:pt x="1107" y="8439"/>
                    <a:pt x="1013" y="10742"/>
                  </a:cubicBezTo>
                  <a:cubicBezTo>
                    <a:pt x="922" y="13046"/>
                    <a:pt x="0" y="13968"/>
                    <a:pt x="275" y="14980"/>
                  </a:cubicBezTo>
                  <a:cubicBezTo>
                    <a:pt x="554" y="15993"/>
                    <a:pt x="3870" y="19771"/>
                    <a:pt x="5895" y="20136"/>
                  </a:cubicBezTo>
                  <a:cubicBezTo>
                    <a:pt x="6006" y="20156"/>
                    <a:pt x="6126" y="20166"/>
                    <a:pt x="6253" y="20166"/>
                  </a:cubicBezTo>
                  <a:cubicBezTo>
                    <a:pt x="8439" y="20166"/>
                    <a:pt x="12789" y="17298"/>
                    <a:pt x="14094" y="15993"/>
                  </a:cubicBezTo>
                  <a:cubicBezTo>
                    <a:pt x="15476" y="14612"/>
                    <a:pt x="15660" y="12583"/>
                    <a:pt x="15476" y="11755"/>
                  </a:cubicBezTo>
                  <a:cubicBezTo>
                    <a:pt x="15292" y="10927"/>
                    <a:pt x="14554" y="4295"/>
                    <a:pt x="11791" y="1623"/>
                  </a:cubicBezTo>
                  <a:cubicBezTo>
                    <a:pt x="10725" y="592"/>
                    <a:pt x="8987" y="0"/>
                    <a:pt x="7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6916272" y="1361606"/>
              <a:ext cx="567632" cy="735210"/>
            </a:xfrm>
            <a:custGeom>
              <a:avLst/>
              <a:gdLst/>
              <a:ahLst/>
              <a:cxnLst/>
              <a:rect l="l" t="t" r="r" b="b"/>
              <a:pathLst>
                <a:path w="15761" h="20414" extrusionOk="0">
                  <a:moveTo>
                    <a:pt x="7172" y="246"/>
                  </a:moveTo>
                  <a:cubicBezTo>
                    <a:pt x="8930" y="246"/>
                    <a:pt x="10640" y="812"/>
                    <a:pt x="11694" y="1832"/>
                  </a:cubicBezTo>
                  <a:cubicBezTo>
                    <a:pt x="14077" y="4135"/>
                    <a:pt x="14953" y="9541"/>
                    <a:pt x="15242" y="11316"/>
                  </a:cubicBezTo>
                  <a:cubicBezTo>
                    <a:pt x="15287" y="11594"/>
                    <a:pt x="15319" y="11796"/>
                    <a:pt x="15343" y="11904"/>
                  </a:cubicBezTo>
                  <a:cubicBezTo>
                    <a:pt x="15503" y="12613"/>
                    <a:pt x="15382" y="14638"/>
                    <a:pt x="13997" y="16027"/>
                  </a:cubicBezTo>
                  <a:cubicBezTo>
                    <a:pt x="12663" y="17360"/>
                    <a:pt x="8351" y="20167"/>
                    <a:pt x="6244" y="20167"/>
                  </a:cubicBezTo>
                  <a:cubicBezTo>
                    <a:pt x="6125" y="20167"/>
                    <a:pt x="6012" y="20158"/>
                    <a:pt x="5908" y="20139"/>
                  </a:cubicBezTo>
                  <a:cubicBezTo>
                    <a:pt x="3970" y="19784"/>
                    <a:pt x="654" y="16054"/>
                    <a:pt x="386" y="15067"/>
                  </a:cubicBezTo>
                  <a:cubicBezTo>
                    <a:pt x="257" y="14607"/>
                    <a:pt x="404" y="14158"/>
                    <a:pt x="602" y="13539"/>
                  </a:cubicBezTo>
                  <a:cubicBezTo>
                    <a:pt x="814" y="12878"/>
                    <a:pt x="1078" y="12056"/>
                    <a:pt x="1128" y="10867"/>
                  </a:cubicBezTo>
                  <a:cubicBezTo>
                    <a:pt x="1214" y="8682"/>
                    <a:pt x="637" y="5561"/>
                    <a:pt x="577" y="5245"/>
                  </a:cubicBezTo>
                  <a:cubicBezTo>
                    <a:pt x="1092" y="2921"/>
                    <a:pt x="2631" y="1261"/>
                    <a:pt x="4913" y="572"/>
                  </a:cubicBezTo>
                  <a:cubicBezTo>
                    <a:pt x="5642" y="351"/>
                    <a:pt x="6412" y="246"/>
                    <a:pt x="7172" y="246"/>
                  </a:cubicBezTo>
                  <a:close/>
                  <a:moveTo>
                    <a:pt x="7165" y="0"/>
                  </a:moveTo>
                  <a:cubicBezTo>
                    <a:pt x="6382" y="0"/>
                    <a:pt x="5590" y="109"/>
                    <a:pt x="4840" y="336"/>
                  </a:cubicBezTo>
                  <a:cubicBezTo>
                    <a:pt x="2464" y="1055"/>
                    <a:pt x="859" y="2788"/>
                    <a:pt x="327" y="5217"/>
                  </a:cubicBezTo>
                  <a:cubicBezTo>
                    <a:pt x="323" y="5235"/>
                    <a:pt x="323" y="5251"/>
                    <a:pt x="327" y="5269"/>
                  </a:cubicBezTo>
                  <a:cubicBezTo>
                    <a:pt x="334" y="5300"/>
                    <a:pt x="971" y="8595"/>
                    <a:pt x="880" y="10860"/>
                  </a:cubicBezTo>
                  <a:cubicBezTo>
                    <a:pt x="832" y="12015"/>
                    <a:pt x="574" y="12819"/>
                    <a:pt x="365" y="13463"/>
                  </a:cubicBezTo>
                  <a:cubicBezTo>
                    <a:pt x="164" y="14099"/>
                    <a:pt x="0" y="14600"/>
                    <a:pt x="146" y="15133"/>
                  </a:cubicBezTo>
                  <a:cubicBezTo>
                    <a:pt x="431" y="16183"/>
                    <a:pt x="3803" y="20007"/>
                    <a:pt x="5863" y="20382"/>
                  </a:cubicBezTo>
                  <a:cubicBezTo>
                    <a:pt x="5981" y="20403"/>
                    <a:pt x="6106" y="20414"/>
                    <a:pt x="6242" y="20414"/>
                  </a:cubicBezTo>
                  <a:cubicBezTo>
                    <a:pt x="8493" y="20414"/>
                    <a:pt x="12859" y="17512"/>
                    <a:pt x="14171" y="16201"/>
                  </a:cubicBezTo>
                  <a:cubicBezTo>
                    <a:pt x="15642" y="14728"/>
                    <a:pt x="15761" y="12634"/>
                    <a:pt x="15586" y="11848"/>
                  </a:cubicBezTo>
                  <a:cubicBezTo>
                    <a:pt x="15562" y="11748"/>
                    <a:pt x="15531" y="11549"/>
                    <a:pt x="15486" y="11277"/>
                  </a:cubicBezTo>
                  <a:cubicBezTo>
                    <a:pt x="15162" y="9291"/>
                    <a:pt x="14306" y="4013"/>
                    <a:pt x="11867" y="1654"/>
                  </a:cubicBezTo>
                  <a:cubicBezTo>
                    <a:pt x="10767" y="590"/>
                    <a:pt x="8989" y="0"/>
                    <a:pt x="71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7147414" y="1370538"/>
              <a:ext cx="327196" cy="717167"/>
            </a:xfrm>
            <a:custGeom>
              <a:avLst/>
              <a:gdLst/>
              <a:ahLst/>
              <a:cxnLst/>
              <a:rect l="l" t="t" r="r" b="b"/>
              <a:pathLst>
                <a:path w="9085" h="19913" extrusionOk="0">
                  <a:moveTo>
                    <a:pt x="916" y="1"/>
                  </a:moveTo>
                  <a:lnTo>
                    <a:pt x="805" y="3309"/>
                  </a:lnTo>
                  <a:cubicBezTo>
                    <a:pt x="805" y="3309"/>
                    <a:pt x="259" y="6708"/>
                    <a:pt x="2231" y="9446"/>
                  </a:cubicBezTo>
                  <a:cubicBezTo>
                    <a:pt x="4204" y="12188"/>
                    <a:pt x="5958" y="12953"/>
                    <a:pt x="6177" y="14050"/>
                  </a:cubicBezTo>
                  <a:cubicBezTo>
                    <a:pt x="6396" y="15145"/>
                    <a:pt x="5408" y="16241"/>
                    <a:pt x="2889" y="18106"/>
                  </a:cubicBezTo>
                  <a:cubicBezTo>
                    <a:pt x="1678" y="19000"/>
                    <a:pt x="697" y="19564"/>
                    <a:pt x="1" y="19912"/>
                  </a:cubicBezTo>
                  <a:cubicBezTo>
                    <a:pt x="2165" y="19766"/>
                    <a:pt x="6281" y="17076"/>
                    <a:pt x="7579" y="15779"/>
                  </a:cubicBezTo>
                  <a:cubicBezTo>
                    <a:pt x="8964" y="14390"/>
                    <a:pt x="9085" y="12365"/>
                    <a:pt x="8925" y="11656"/>
                  </a:cubicBezTo>
                  <a:cubicBezTo>
                    <a:pt x="8901" y="11548"/>
                    <a:pt x="8869" y="11346"/>
                    <a:pt x="8824" y="11068"/>
                  </a:cubicBezTo>
                  <a:cubicBezTo>
                    <a:pt x="8535" y="9293"/>
                    <a:pt x="7659" y="3887"/>
                    <a:pt x="5276" y="1584"/>
                  </a:cubicBezTo>
                  <a:cubicBezTo>
                    <a:pt x="4253" y="595"/>
                    <a:pt x="2618" y="35"/>
                    <a:pt x="91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7138050" y="1366036"/>
              <a:ext cx="341818" cy="726170"/>
            </a:xfrm>
            <a:custGeom>
              <a:avLst/>
              <a:gdLst/>
              <a:ahLst/>
              <a:cxnLst/>
              <a:rect l="l" t="t" r="r" b="b"/>
              <a:pathLst>
                <a:path w="9491" h="20163" extrusionOk="0">
                  <a:moveTo>
                    <a:pt x="1179" y="0"/>
                  </a:moveTo>
                  <a:lnTo>
                    <a:pt x="1176" y="126"/>
                  </a:lnTo>
                  <a:cubicBezTo>
                    <a:pt x="2878" y="160"/>
                    <a:pt x="4513" y="720"/>
                    <a:pt x="5536" y="1709"/>
                  </a:cubicBezTo>
                  <a:cubicBezTo>
                    <a:pt x="7919" y="4012"/>
                    <a:pt x="8795" y="9418"/>
                    <a:pt x="9084" y="11193"/>
                  </a:cubicBezTo>
                  <a:cubicBezTo>
                    <a:pt x="9129" y="11471"/>
                    <a:pt x="9161" y="11673"/>
                    <a:pt x="9185" y="11781"/>
                  </a:cubicBezTo>
                  <a:cubicBezTo>
                    <a:pt x="9345" y="12490"/>
                    <a:pt x="9224" y="14515"/>
                    <a:pt x="7839" y="15904"/>
                  </a:cubicBezTo>
                  <a:cubicBezTo>
                    <a:pt x="6541" y="17201"/>
                    <a:pt x="2425" y="19891"/>
                    <a:pt x="261" y="20037"/>
                  </a:cubicBezTo>
                  <a:cubicBezTo>
                    <a:pt x="171" y="20082"/>
                    <a:pt x="84" y="20124"/>
                    <a:pt x="0" y="20162"/>
                  </a:cubicBezTo>
                  <a:lnTo>
                    <a:pt x="87" y="20162"/>
                  </a:lnTo>
                  <a:cubicBezTo>
                    <a:pt x="2268" y="20162"/>
                    <a:pt x="6618" y="17295"/>
                    <a:pt x="7925" y="15991"/>
                  </a:cubicBezTo>
                  <a:cubicBezTo>
                    <a:pt x="9307" y="14610"/>
                    <a:pt x="9491" y="12581"/>
                    <a:pt x="9307" y="11753"/>
                  </a:cubicBezTo>
                  <a:cubicBezTo>
                    <a:pt x="9123" y="10925"/>
                    <a:pt x="8385" y="4293"/>
                    <a:pt x="5622" y="1621"/>
                  </a:cubicBezTo>
                  <a:cubicBezTo>
                    <a:pt x="4590" y="623"/>
                    <a:pt x="2926" y="35"/>
                    <a:pt x="1179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7027017" y="1791515"/>
              <a:ext cx="56183" cy="111719"/>
            </a:xfrm>
            <a:custGeom>
              <a:avLst/>
              <a:gdLst/>
              <a:ahLst/>
              <a:cxnLst/>
              <a:rect l="l" t="t" r="r" b="b"/>
              <a:pathLst>
                <a:path w="1560" h="3102" extrusionOk="0">
                  <a:moveTo>
                    <a:pt x="875" y="0"/>
                  </a:moveTo>
                  <a:cubicBezTo>
                    <a:pt x="816" y="0"/>
                    <a:pt x="762" y="43"/>
                    <a:pt x="752" y="106"/>
                  </a:cubicBezTo>
                  <a:cubicBezTo>
                    <a:pt x="749" y="119"/>
                    <a:pt x="477" y="1828"/>
                    <a:pt x="42" y="2346"/>
                  </a:cubicBezTo>
                  <a:cubicBezTo>
                    <a:pt x="1" y="2395"/>
                    <a:pt x="4" y="2468"/>
                    <a:pt x="49" y="2513"/>
                  </a:cubicBezTo>
                  <a:cubicBezTo>
                    <a:pt x="70" y="2534"/>
                    <a:pt x="550" y="3008"/>
                    <a:pt x="1413" y="3101"/>
                  </a:cubicBezTo>
                  <a:lnTo>
                    <a:pt x="1427" y="3101"/>
                  </a:lnTo>
                  <a:cubicBezTo>
                    <a:pt x="1489" y="3101"/>
                    <a:pt x="1545" y="3056"/>
                    <a:pt x="1552" y="2994"/>
                  </a:cubicBezTo>
                  <a:cubicBezTo>
                    <a:pt x="1560" y="2924"/>
                    <a:pt x="1510" y="2865"/>
                    <a:pt x="1441" y="2854"/>
                  </a:cubicBezTo>
                  <a:cubicBezTo>
                    <a:pt x="860" y="2791"/>
                    <a:pt x="467" y="2534"/>
                    <a:pt x="307" y="2406"/>
                  </a:cubicBezTo>
                  <a:cubicBezTo>
                    <a:pt x="738" y="1759"/>
                    <a:pt x="985" y="214"/>
                    <a:pt x="996" y="145"/>
                  </a:cubicBezTo>
                  <a:cubicBezTo>
                    <a:pt x="1009" y="74"/>
                    <a:pt x="961" y="12"/>
                    <a:pt x="895" y="2"/>
                  </a:cubicBezTo>
                  <a:cubicBezTo>
                    <a:pt x="888" y="1"/>
                    <a:pt x="882" y="0"/>
                    <a:pt x="8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7060115" y="1944110"/>
              <a:ext cx="146113" cy="28668"/>
            </a:xfrm>
            <a:custGeom>
              <a:avLst/>
              <a:gdLst/>
              <a:ahLst/>
              <a:cxnLst/>
              <a:rect l="l" t="t" r="r" b="b"/>
              <a:pathLst>
                <a:path w="4057" h="796" extrusionOk="0">
                  <a:moveTo>
                    <a:pt x="3917" y="0"/>
                  </a:moveTo>
                  <a:cubicBezTo>
                    <a:pt x="3897" y="0"/>
                    <a:pt x="3877" y="5"/>
                    <a:pt x="3859" y="16"/>
                  </a:cubicBezTo>
                  <a:cubicBezTo>
                    <a:pt x="3124" y="416"/>
                    <a:pt x="2424" y="541"/>
                    <a:pt x="1836" y="541"/>
                  </a:cubicBezTo>
                  <a:cubicBezTo>
                    <a:pt x="871" y="541"/>
                    <a:pt x="209" y="204"/>
                    <a:pt x="199" y="197"/>
                  </a:cubicBezTo>
                  <a:cubicBezTo>
                    <a:pt x="180" y="188"/>
                    <a:pt x="161" y="183"/>
                    <a:pt x="142" y="183"/>
                  </a:cubicBezTo>
                  <a:cubicBezTo>
                    <a:pt x="96" y="183"/>
                    <a:pt x="54" y="208"/>
                    <a:pt x="32" y="250"/>
                  </a:cubicBezTo>
                  <a:cubicBezTo>
                    <a:pt x="0" y="312"/>
                    <a:pt x="21" y="385"/>
                    <a:pt x="84" y="417"/>
                  </a:cubicBezTo>
                  <a:cubicBezTo>
                    <a:pt x="129" y="441"/>
                    <a:pt x="818" y="796"/>
                    <a:pt x="1827" y="796"/>
                  </a:cubicBezTo>
                  <a:cubicBezTo>
                    <a:pt x="2449" y="796"/>
                    <a:pt x="3191" y="660"/>
                    <a:pt x="3977" y="232"/>
                  </a:cubicBezTo>
                  <a:cubicBezTo>
                    <a:pt x="4036" y="200"/>
                    <a:pt x="4056" y="124"/>
                    <a:pt x="4026" y="65"/>
                  </a:cubicBezTo>
                  <a:cubicBezTo>
                    <a:pt x="4004" y="24"/>
                    <a:pt x="3961" y="0"/>
                    <a:pt x="391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7161352" y="1742931"/>
              <a:ext cx="23230" cy="39761"/>
            </a:xfrm>
            <a:custGeom>
              <a:avLst/>
              <a:gdLst/>
              <a:ahLst/>
              <a:cxnLst/>
              <a:rect l="l" t="t" r="r" b="b"/>
              <a:pathLst>
                <a:path w="645" h="1104" extrusionOk="0">
                  <a:moveTo>
                    <a:pt x="324" y="1"/>
                  </a:moveTo>
                  <a:cubicBezTo>
                    <a:pt x="147" y="1"/>
                    <a:pt x="1" y="248"/>
                    <a:pt x="1" y="550"/>
                  </a:cubicBezTo>
                  <a:cubicBezTo>
                    <a:pt x="1" y="856"/>
                    <a:pt x="147" y="1104"/>
                    <a:pt x="324" y="1104"/>
                  </a:cubicBezTo>
                  <a:cubicBezTo>
                    <a:pt x="502" y="1104"/>
                    <a:pt x="644" y="856"/>
                    <a:pt x="644" y="550"/>
                  </a:cubicBezTo>
                  <a:cubicBezTo>
                    <a:pt x="644" y="248"/>
                    <a:pt x="502" y="1"/>
                    <a:pt x="3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6997053" y="1716388"/>
              <a:ext cx="23374" cy="39761"/>
            </a:xfrm>
            <a:custGeom>
              <a:avLst/>
              <a:gdLst/>
              <a:ahLst/>
              <a:cxnLst/>
              <a:rect l="l" t="t" r="r" b="b"/>
              <a:pathLst>
                <a:path w="649" h="1104" extrusionOk="0">
                  <a:moveTo>
                    <a:pt x="325" y="0"/>
                  </a:moveTo>
                  <a:cubicBezTo>
                    <a:pt x="147" y="0"/>
                    <a:pt x="1" y="247"/>
                    <a:pt x="1" y="553"/>
                  </a:cubicBezTo>
                  <a:cubicBezTo>
                    <a:pt x="1" y="856"/>
                    <a:pt x="147" y="1103"/>
                    <a:pt x="325" y="1103"/>
                  </a:cubicBezTo>
                  <a:cubicBezTo>
                    <a:pt x="502" y="1103"/>
                    <a:pt x="648" y="856"/>
                    <a:pt x="648" y="553"/>
                  </a:cubicBezTo>
                  <a:cubicBezTo>
                    <a:pt x="648" y="247"/>
                    <a:pt x="502" y="0"/>
                    <a:pt x="32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6970510" y="1632762"/>
              <a:ext cx="73074" cy="21717"/>
            </a:xfrm>
            <a:custGeom>
              <a:avLst/>
              <a:gdLst/>
              <a:ahLst/>
              <a:cxnLst/>
              <a:rect l="l" t="t" r="r" b="b"/>
              <a:pathLst>
                <a:path w="2029" h="603" extrusionOk="0">
                  <a:moveTo>
                    <a:pt x="1351" y="1"/>
                  </a:moveTo>
                  <a:cubicBezTo>
                    <a:pt x="644" y="1"/>
                    <a:pt x="101" y="358"/>
                    <a:pt x="73" y="378"/>
                  </a:cubicBezTo>
                  <a:cubicBezTo>
                    <a:pt x="15" y="412"/>
                    <a:pt x="1" y="492"/>
                    <a:pt x="39" y="548"/>
                  </a:cubicBezTo>
                  <a:cubicBezTo>
                    <a:pt x="63" y="582"/>
                    <a:pt x="102" y="603"/>
                    <a:pt x="140" y="603"/>
                  </a:cubicBezTo>
                  <a:cubicBezTo>
                    <a:pt x="164" y="603"/>
                    <a:pt x="188" y="596"/>
                    <a:pt x="209" y="582"/>
                  </a:cubicBezTo>
                  <a:cubicBezTo>
                    <a:pt x="215" y="577"/>
                    <a:pt x="718" y="249"/>
                    <a:pt x="1355" y="249"/>
                  </a:cubicBezTo>
                  <a:cubicBezTo>
                    <a:pt x="1515" y="249"/>
                    <a:pt x="1684" y="270"/>
                    <a:pt x="1855" y="322"/>
                  </a:cubicBezTo>
                  <a:cubicBezTo>
                    <a:pt x="1867" y="325"/>
                    <a:pt x="1878" y="326"/>
                    <a:pt x="1889" y="326"/>
                  </a:cubicBezTo>
                  <a:cubicBezTo>
                    <a:pt x="1944" y="326"/>
                    <a:pt x="1993" y="293"/>
                    <a:pt x="2008" y="238"/>
                  </a:cubicBezTo>
                  <a:cubicBezTo>
                    <a:pt x="2029" y="172"/>
                    <a:pt x="1990" y="102"/>
                    <a:pt x="1928" y="85"/>
                  </a:cubicBezTo>
                  <a:cubicBezTo>
                    <a:pt x="1728" y="25"/>
                    <a:pt x="1534" y="1"/>
                    <a:pt x="13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7126490" y="1647060"/>
              <a:ext cx="73110" cy="27371"/>
            </a:xfrm>
            <a:custGeom>
              <a:avLst/>
              <a:gdLst/>
              <a:ahLst/>
              <a:cxnLst/>
              <a:rect l="l" t="t" r="r" b="b"/>
              <a:pathLst>
                <a:path w="2030" h="760" extrusionOk="0">
                  <a:moveTo>
                    <a:pt x="451" y="0"/>
                  </a:moveTo>
                  <a:cubicBezTo>
                    <a:pt x="216" y="0"/>
                    <a:pt x="95" y="58"/>
                    <a:pt x="84" y="64"/>
                  </a:cubicBezTo>
                  <a:cubicBezTo>
                    <a:pt x="22" y="92"/>
                    <a:pt x="1" y="164"/>
                    <a:pt x="29" y="227"/>
                  </a:cubicBezTo>
                  <a:cubicBezTo>
                    <a:pt x="49" y="270"/>
                    <a:pt x="96" y="297"/>
                    <a:pt x="143" y="297"/>
                  </a:cubicBezTo>
                  <a:cubicBezTo>
                    <a:pt x="160" y="297"/>
                    <a:pt x="177" y="294"/>
                    <a:pt x="193" y="286"/>
                  </a:cubicBezTo>
                  <a:cubicBezTo>
                    <a:pt x="195" y="285"/>
                    <a:pt x="281" y="248"/>
                    <a:pt x="453" y="248"/>
                  </a:cubicBezTo>
                  <a:cubicBezTo>
                    <a:pt x="711" y="248"/>
                    <a:pt x="1162" y="330"/>
                    <a:pt x="1824" y="739"/>
                  </a:cubicBezTo>
                  <a:cubicBezTo>
                    <a:pt x="1845" y="753"/>
                    <a:pt x="1866" y="760"/>
                    <a:pt x="1890" y="760"/>
                  </a:cubicBezTo>
                  <a:cubicBezTo>
                    <a:pt x="1932" y="760"/>
                    <a:pt x="1971" y="739"/>
                    <a:pt x="1995" y="700"/>
                  </a:cubicBezTo>
                  <a:cubicBezTo>
                    <a:pt x="2030" y="641"/>
                    <a:pt x="2012" y="565"/>
                    <a:pt x="1953" y="530"/>
                  </a:cubicBezTo>
                  <a:cubicBezTo>
                    <a:pt x="1253" y="97"/>
                    <a:pt x="756" y="0"/>
                    <a:pt x="45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3"/>
            <p:cNvSpPr/>
            <p:nvPr/>
          </p:nvSpPr>
          <p:spPr>
            <a:xfrm>
              <a:off x="6756618" y="1246899"/>
              <a:ext cx="816136" cy="607825"/>
            </a:xfrm>
            <a:custGeom>
              <a:avLst/>
              <a:gdLst/>
              <a:ahLst/>
              <a:cxnLst/>
              <a:rect l="l" t="t" r="r" b="b"/>
              <a:pathLst>
                <a:path w="22661" h="16877" extrusionOk="0">
                  <a:moveTo>
                    <a:pt x="10831" y="1"/>
                  </a:moveTo>
                  <a:cubicBezTo>
                    <a:pt x="7465" y="1"/>
                    <a:pt x="4416" y="1214"/>
                    <a:pt x="2579" y="3639"/>
                  </a:cubicBezTo>
                  <a:cubicBezTo>
                    <a:pt x="0" y="7048"/>
                    <a:pt x="1382" y="9905"/>
                    <a:pt x="3316" y="10732"/>
                  </a:cubicBezTo>
                  <a:cubicBezTo>
                    <a:pt x="3827" y="10951"/>
                    <a:pt x="4242" y="11048"/>
                    <a:pt x="4599" y="11048"/>
                  </a:cubicBezTo>
                  <a:cubicBezTo>
                    <a:pt x="5594" y="11048"/>
                    <a:pt x="6145" y="10299"/>
                    <a:pt x="7094" y="9351"/>
                  </a:cubicBezTo>
                  <a:cubicBezTo>
                    <a:pt x="8382" y="8060"/>
                    <a:pt x="10964" y="5942"/>
                    <a:pt x="10964" y="5942"/>
                  </a:cubicBezTo>
                  <a:cubicBezTo>
                    <a:pt x="10964" y="5942"/>
                    <a:pt x="11791" y="8430"/>
                    <a:pt x="13172" y="11008"/>
                  </a:cubicBezTo>
                  <a:cubicBezTo>
                    <a:pt x="14409" y="13317"/>
                    <a:pt x="17635" y="16877"/>
                    <a:pt x="19554" y="16877"/>
                  </a:cubicBezTo>
                  <a:cubicBezTo>
                    <a:pt x="19780" y="16877"/>
                    <a:pt x="19988" y="16827"/>
                    <a:pt x="20173" y="16720"/>
                  </a:cubicBezTo>
                  <a:cubicBezTo>
                    <a:pt x="21923" y="15708"/>
                    <a:pt x="22660" y="11930"/>
                    <a:pt x="22291" y="8520"/>
                  </a:cubicBezTo>
                  <a:cubicBezTo>
                    <a:pt x="21923" y="5114"/>
                    <a:pt x="19898" y="1982"/>
                    <a:pt x="15017" y="598"/>
                  </a:cubicBezTo>
                  <a:cubicBezTo>
                    <a:pt x="13609" y="200"/>
                    <a:pt x="12194" y="1"/>
                    <a:pt x="108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3"/>
            <p:cNvSpPr/>
            <p:nvPr/>
          </p:nvSpPr>
          <p:spPr>
            <a:xfrm>
              <a:off x="6789212" y="1242469"/>
              <a:ext cx="787288" cy="616685"/>
            </a:xfrm>
            <a:custGeom>
              <a:avLst/>
              <a:gdLst/>
              <a:ahLst/>
              <a:cxnLst/>
              <a:rect l="l" t="t" r="r" b="b"/>
              <a:pathLst>
                <a:path w="21860" h="17123" extrusionOk="0">
                  <a:moveTo>
                    <a:pt x="9926" y="247"/>
                  </a:moveTo>
                  <a:cubicBezTo>
                    <a:pt x="11262" y="247"/>
                    <a:pt x="12662" y="442"/>
                    <a:pt x="14077" y="843"/>
                  </a:cubicBezTo>
                  <a:cubicBezTo>
                    <a:pt x="19483" y="2374"/>
                    <a:pt x="20969" y="5936"/>
                    <a:pt x="21264" y="8657"/>
                  </a:cubicBezTo>
                  <a:cubicBezTo>
                    <a:pt x="21603" y="11799"/>
                    <a:pt x="20997" y="15698"/>
                    <a:pt x="19205" y="16736"/>
                  </a:cubicBezTo>
                  <a:cubicBezTo>
                    <a:pt x="19047" y="16829"/>
                    <a:pt x="18861" y="16876"/>
                    <a:pt x="18651" y="16876"/>
                  </a:cubicBezTo>
                  <a:cubicBezTo>
                    <a:pt x="18492" y="16876"/>
                    <a:pt x="18319" y="16849"/>
                    <a:pt x="18133" y="16795"/>
                  </a:cubicBezTo>
                  <a:cubicBezTo>
                    <a:pt x="16196" y="16245"/>
                    <a:pt x="13430" y="13037"/>
                    <a:pt x="12376" y="11072"/>
                  </a:cubicBezTo>
                  <a:cubicBezTo>
                    <a:pt x="11015" y="8532"/>
                    <a:pt x="10184" y="6051"/>
                    <a:pt x="10173" y="6027"/>
                  </a:cubicBezTo>
                  <a:cubicBezTo>
                    <a:pt x="10163" y="5988"/>
                    <a:pt x="10131" y="5957"/>
                    <a:pt x="10093" y="5946"/>
                  </a:cubicBezTo>
                  <a:cubicBezTo>
                    <a:pt x="10080" y="5943"/>
                    <a:pt x="10069" y="5940"/>
                    <a:pt x="10059" y="5940"/>
                  </a:cubicBezTo>
                  <a:cubicBezTo>
                    <a:pt x="10030" y="5940"/>
                    <a:pt x="10003" y="5950"/>
                    <a:pt x="9979" y="5971"/>
                  </a:cubicBezTo>
                  <a:cubicBezTo>
                    <a:pt x="9954" y="5992"/>
                    <a:pt x="7379" y="8107"/>
                    <a:pt x="6099" y="9384"/>
                  </a:cubicBezTo>
                  <a:cubicBezTo>
                    <a:pt x="5960" y="9527"/>
                    <a:pt x="5825" y="9666"/>
                    <a:pt x="5699" y="9798"/>
                  </a:cubicBezTo>
                  <a:cubicBezTo>
                    <a:pt x="4980" y="10539"/>
                    <a:pt x="4486" y="11048"/>
                    <a:pt x="3695" y="11048"/>
                  </a:cubicBezTo>
                  <a:cubicBezTo>
                    <a:pt x="3353" y="11048"/>
                    <a:pt x="2956" y="10953"/>
                    <a:pt x="2460" y="10741"/>
                  </a:cubicBezTo>
                  <a:cubicBezTo>
                    <a:pt x="1517" y="10338"/>
                    <a:pt x="790" y="9474"/>
                    <a:pt x="515" y="8431"/>
                  </a:cubicBezTo>
                  <a:cubicBezTo>
                    <a:pt x="251" y="7439"/>
                    <a:pt x="258" y="5839"/>
                    <a:pt x="1775" y="3838"/>
                  </a:cubicBezTo>
                  <a:cubicBezTo>
                    <a:pt x="3536" y="1510"/>
                    <a:pt x="6523" y="247"/>
                    <a:pt x="9926" y="247"/>
                  </a:cubicBezTo>
                  <a:close/>
                  <a:moveTo>
                    <a:pt x="9932" y="0"/>
                  </a:moveTo>
                  <a:cubicBezTo>
                    <a:pt x="6449" y="0"/>
                    <a:pt x="3387" y="1297"/>
                    <a:pt x="1576" y="3689"/>
                  </a:cubicBezTo>
                  <a:cubicBezTo>
                    <a:pt x="0" y="5769"/>
                    <a:pt x="0" y="7449"/>
                    <a:pt x="275" y="8493"/>
                  </a:cubicBezTo>
                  <a:cubicBezTo>
                    <a:pt x="571" y="9610"/>
                    <a:pt x="1350" y="10536"/>
                    <a:pt x="2363" y="10967"/>
                  </a:cubicBezTo>
                  <a:cubicBezTo>
                    <a:pt x="2893" y="11195"/>
                    <a:pt x="3326" y="11294"/>
                    <a:pt x="3700" y="11294"/>
                  </a:cubicBezTo>
                  <a:cubicBezTo>
                    <a:pt x="4595" y="11294"/>
                    <a:pt x="5147" y="10722"/>
                    <a:pt x="5876" y="9969"/>
                  </a:cubicBezTo>
                  <a:cubicBezTo>
                    <a:pt x="6002" y="9840"/>
                    <a:pt x="6134" y="9701"/>
                    <a:pt x="6276" y="9561"/>
                  </a:cubicBezTo>
                  <a:cubicBezTo>
                    <a:pt x="7376" y="8459"/>
                    <a:pt x="9446" y="6730"/>
                    <a:pt x="10000" y="6274"/>
                  </a:cubicBezTo>
                  <a:cubicBezTo>
                    <a:pt x="10212" y="6879"/>
                    <a:pt x="10994" y="9015"/>
                    <a:pt x="12160" y="11189"/>
                  </a:cubicBezTo>
                  <a:cubicBezTo>
                    <a:pt x="13259" y="13243"/>
                    <a:pt x="16036" y="16457"/>
                    <a:pt x="18064" y="17034"/>
                  </a:cubicBezTo>
                  <a:cubicBezTo>
                    <a:pt x="18273" y="17094"/>
                    <a:pt x="18467" y="17122"/>
                    <a:pt x="18648" y="17122"/>
                  </a:cubicBezTo>
                  <a:cubicBezTo>
                    <a:pt x="18902" y="17122"/>
                    <a:pt x="19132" y="17066"/>
                    <a:pt x="19331" y="16951"/>
                  </a:cubicBezTo>
                  <a:cubicBezTo>
                    <a:pt x="21213" y="15859"/>
                    <a:pt x="21860" y="11851"/>
                    <a:pt x="21512" y="8633"/>
                  </a:cubicBezTo>
                  <a:cubicBezTo>
                    <a:pt x="21209" y="5835"/>
                    <a:pt x="19686" y="2171"/>
                    <a:pt x="14143" y="602"/>
                  </a:cubicBezTo>
                  <a:cubicBezTo>
                    <a:pt x="12708" y="197"/>
                    <a:pt x="11288" y="0"/>
                    <a:pt x="99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3"/>
            <p:cNvSpPr/>
            <p:nvPr/>
          </p:nvSpPr>
          <p:spPr>
            <a:xfrm>
              <a:off x="6881409" y="1456505"/>
              <a:ext cx="270689" cy="143268"/>
            </a:xfrm>
            <a:custGeom>
              <a:avLst/>
              <a:gdLst/>
              <a:ahLst/>
              <a:cxnLst/>
              <a:rect l="l" t="t" r="r" b="b"/>
              <a:pathLst>
                <a:path w="7516" h="3978" extrusionOk="0">
                  <a:moveTo>
                    <a:pt x="7478" y="0"/>
                  </a:moveTo>
                  <a:cubicBezTo>
                    <a:pt x="6757" y="105"/>
                    <a:pt x="429" y="1082"/>
                    <a:pt x="92" y="2665"/>
                  </a:cubicBezTo>
                  <a:cubicBezTo>
                    <a:pt x="1" y="3086"/>
                    <a:pt x="71" y="3414"/>
                    <a:pt x="297" y="3643"/>
                  </a:cubicBezTo>
                  <a:cubicBezTo>
                    <a:pt x="564" y="3910"/>
                    <a:pt x="999" y="3977"/>
                    <a:pt x="1365" y="3977"/>
                  </a:cubicBezTo>
                  <a:cubicBezTo>
                    <a:pt x="1702" y="3977"/>
                    <a:pt x="1977" y="3921"/>
                    <a:pt x="2001" y="3915"/>
                  </a:cubicBezTo>
                  <a:lnTo>
                    <a:pt x="1949" y="3674"/>
                  </a:lnTo>
                  <a:cubicBezTo>
                    <a:pt x="1828" y="3699"/>
                    <a:pt x="1612" y="3728"/>
                    <a:pt x="1377" y="3728"/>
                  </a:cubicBezTo>
                  <a:cubicBezTo>
                    <a:pt x="1046" y="3728"/>
                    <a:pt x="676" y="3671"/>
                    <a:pt x="471" y="3465"/>
                  </a:cubicBezTo>
                  <a:cubicBezTo>
                    <a:pt x="307" y="3302"/>
                    <a:pt x="262" y="3051"/>
                    <a:pt x="331" y="2717"/>
                  </a:cubicBezTo>
                  <a:cubicBezTo>
                    <a:pt x="589" y="1517"/>
                    <a:pt x="5606" y="525"/>
                    <a:pt x="7516" y="244"/>
                  </a:cubicBezTo>
                  <a:lnTo>
                    <a:pt x="747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6834950" y="1495581"/>
              <a:ext cx="25823" cy="64071"/>
            </a:xfrm>
            <a:custGeom>
              <a:avLst/>
              <a:gdLst/>
              <a:ahLst/>
              <a:cxnLst/>
              <a:rect l="l" t="t" r="r" b="b"/>
              <a:pathLst>
                <a:path w="717" h="1779" extrusionOk="0">
                  <a:moveTo>
                    <a:pt x="491" y="1"/>
                  </a:moveTo>
                  <a:cubicBezTo>
                    <a:pt x="0" y="1055"/>
                    <a:pt x="383" y="1747"/>
                    <a:pt x="400" y="1778"/>
                  </a:cubicBezTo>
                  <a:lnTo>
                    <a:pt x="616" y="1656"/>
                  </a:lnTo>
                  <a:cubicBezTo>
                    <a:pt x="602" y="1629"/>
                    <a:pt x="282" y="1038"/>
                    <a:pt x="717" y="108"/>
                  </a:cubicBezTo>
                  <a:lnTo>
                    <a:pt x="4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3"/>
            <p:cNvSpPr/>
            <p:nvPr/>
          </p:nvSpPr>
          <p:spPr>
            <a:xfrm>
              <a:off x="6874278" y="1331065"/>
              <a:ext cx="527944" cy="137901"/>
            </a:xfrm>
            <a:custGeom>
              <a:avLst/>
              <a:gdLst/>
              <a:ahLst/>
              <a:cxnLst/>
              <a:rect l="l" t="t" r="r" b="b"/>
              <a:pathLst>
                <a:path w="14659" h="3829" extrusionOk="0">
                  <a:moveTo>
                    <a:pt x="12022" y="1"/>
                  </a:moveTo>
                  <a:cubicBezTo>
                    <a:pt x="10701" y="1"/>
                    <a:pt x="9215" y="180"/>
                    <a:pt x="8402" y="870"/>
                  </a:cubicBezTo>
                  <a:cubicBezTo>
                    <a:pt x="8037" y="1180"/>
                    <a:pt x="7832" y="1569"/>
                    <a:pt x="7794" y="2033"/>
                  </a:cubicBezTo>
                  <a:cubicBezTo>
                    <a:pt x="7370" y="1902"/>
                    <a:pt x="6168" y="1571"/>
                    <a:pt x="4774" y="1571"/>
                  </a:cubicBezTo>
                  <a:cubicBezTo>
                    <a:pt x="3570" y="1571"/>
                    <a:pt x="2221" y="1818"/>
                    <a:pt x="1107" y="2655"/>
                  </a:cubicBezTo>
                  <a:cubicBezTo>
                    <a:pt x="665" y="2985"/>
                    <a:pt x="296" y="3323"/>
                    <a:pt x="1" y="3664"/>
                  </a:cubicBezTo>
                  <a:lnTo>
                    <a:pt x="188" y="3828"/>
                  </a:lnTo>
                  <a:cubicBezTo>
                    <a:pt x="470" y="3501"/>
                    <a:pt x="829" y="3173"/>
                    <a:pt x="1256" y="2854"/>
                  </a:cubicBezTo>
                  <a:cubicBezTo>
                    <a:pt x="2310" y="2063"/>
                    <a:pt x="3608" y="1829"/>
                    <a:pt x="4773" y="1829"/>
                  </a:cubicBezTo>
                  <a:cubicBezTo>
                    <a:pt x="6445" y="1829"/>
                    <a:pt x="7846" y="2310"/>
                    <a:pt x="7870" y="2317"/>
                  </a:cubicBezTo>
                  <a:lnTo>
                    <a:pt x="8034" y="2377"/>
                  </a:lnTo>
                  <a:lnTo>
                    <a:pt x="8034" y="2203"/>
                  </a:lnTo>
                  <a:cubicBezTo>
                    <a:pt x="8034" y="1733"/>
                    <a:pt x="8208" y="1361"/>
                    <a:pt x="8563" y="1058"/>
                  </a:cubicBezTo>
                  <a:cubicBezTo>
                    <a:pt x="9315" y="420"/>
                    <a:pt x="10738" y="253"/>
                    <a:pt x="12016" y="253"/>
                  </a:cubicBezTo>
                  <a:cubicBezTo>
                    <a:pt x="13390" y="253"/>
                    <a:pt x="14596" y="446"/>
                    <a:pt x="14620" y="450"/>
                  </a:cubicBezTo>
                  <a:lnTo>
                    <a:pt x="14658" y="206"/>
                  </a:lnTo>
                  <a:cubicBezTo>
                    <a:pt x="14565" y="190"/>
                    <a:pt x="13381" y="1"/>
                    <a:pt x="1202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3"/>
            <p:cNvSpPr/>
            <p:nvPr/>
          </p:nvSpPr>
          <p:spPr>
            <a:xfrm>
              <a:off x="7166862" y="1432951"/>
              <a:ext cx="196642" cy="255779"/>
            </a:xfrm>
            <a:custGeom>
              <a:avLst/>
              <a:gdLst/>
              <a:ahLst/>
              <a:cxnLst/>
              <a:rect l="l" t="t" r="r" b="b"/>
              <a:pathLst>
                <a:path w="5460" h="7102" extrusionOk="0">
                  <a:moveTo>
                    <a:pt x="237" y="0"/>
                  </a:moveTo>
                  <a:lnTo>
                    <a:pt x="0" y="73"/>
                  </a:lnTo>
                  <a:cubicBezTo>
                    <a:pt x="70" y="299"/>
                    <a:pt x="1775" y="5682"/>
                    <a:pt x="5365" y="7101"/>
                  </a:cubicBezTo>
                  <a:lnTo>
                    <a:pt x="5460" y="6872"/>
                  </a:lnTo>
                  <a:cubicBezTo>
                    <a:pt x="1977" y="5494"/>
                    <a:pt x="254" y="52"/>
                    <a:pt x="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3"/>
            <p:cNvSpPr/>
            <p:nvPr/>
          </p:nvSpPr>
          <p:spPr>
            <a:xfrm>
              <a:off x="7297056" y="1484308"/>
              <a:ext cx="208023" cy="85752"/>
            </a:xfrm>
            <a:custGeom>
              <a:avLst/>
              <a:gdLst/>
              <a:ahLst/>
              <a:cxnLst/>
              <a:rect l="l" t="t" r="r" b="b"/>
              <a:pathLst>
                <a:path w="5776" h="2381" extrusionOk="0">
                  <a:moveTo>
                    <a:pt x="157" y="1"/>
                  </a:moveTo>
                  <a:lnTo>
                    <a:pt x="0" y="192"/>
                  </a:lnTo>
                  <a:cubicBezTo>
                    <a:pt x="1225" y="1205"/>
                    <a:pt x="3145" y="2380"/>
                    <a:pt x="5452" y="2380"/>
                  </a:cubicBezTo>
                  <a:cubicBezTo>
                    <a:pt x="5560" y="2380"/>
                    <a:pt x="5668" y="2377"/>
                    <a:pt x="5776" y="2374"/>
                  </a:cubicBezTo>
                  <a:lnTo>
                    <a:pt x="5762" y="2126"/>
                  </a:lnTo>
                  <a:cubicBezTo>
                    <a:pt x="5659" y="2131"/>
                    <a:pt x="5557" y="2134"/>
                    <a:pt x="5456" y="2134"/>
                  </a:cubicBezTo>
                  <a:cubicBezTo>
                    <a:pt x="3222" y="2134"/>
                    <a:pt x="1352" y="989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3"/>
            <p:cNvSpPr/>
            <p:nvPr/>
          </p:nvSpPr>
          <p:spPr>
            <a:xfrm>
              <a:off x="7219120" y="1403851"/>
              <a:ext cx="44983" cy="50925"/>
            </a:xfrm>
            <a:custGeom>
              <a:avLst/>
              <a:gdLst/>
              <a:ahLst/>
              <a:cxnLst/>
              <a:rect l="l" t="t" r="r" b="b"/>
              <a:pathLst>
                <a:path w="1249" h="1414" extrusionOk="0">
                  <a:moveTo>
                    <a:pt x="202" y="1"/>
                  </a:moveTo>
                  <a:lnTo>
                    <a:pt x="1" y="140"/>
                  </a:lnTo>
                  <a:cubicBezTo>
                    <a:pt x="14" y="165"/>
                    <a:pt x="390" y="704"/>
                    <a:pt x="1072" y="1414"/>
                  </a:cubicBezTo>
                  <a:lnTo>
                    <a:pt x="1249" y="1239"/>
                  </a:lnTo>
                  <a:cubicBezTo>
                    <a:pt x="585" y="547"/>
                    <a:pt x="205" y="4"/>
                    <a:pt x="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3"/>
            <p:cNvSpPr/>
            <p:nvPr/>
          </p:nvSpPr>
          <p:spPr>
            <a:xfrm>
              <a:off x="6881553" y="1662042"/>
              <a:ext cx="420295" cy="194841"/>
            </a:xfrm>
            <a:custGeom>
              <a:avLst/>
              <a:gdLst/>
              <a:ahLst/>
              <a:cxnLst/>
              <a:rect l="l" t="t" r="r" b="b"/>
              <a:pathLst>
                <a:path w="11670" h="5410" extrusionOk="0">
                  <a:moveTo>
                    <a:pt x="752" y="249"/>
                  </a:moveTo>
                  <a:lnTo>
                    <a:pt x="11423" y="2073"/>
                  </a:lnTo>
                  <a:cubicBezTo>
                    <a:pt x="11412" y="2441"/>
                    <a:pt x="11352" y="3704"/>
                    <a:pt x="10977" y="4376"/>
                  </a:cubicBezTo>
                  <a:cubicBezTo>
                    <a:pt x="10563" y="5124"/>
                    <a:pt x="10114" y="5162"/>
                    <a:pt x="8876" y="5162"/>
                  </a:cubicBezTo>
                  <a:cubicBezTo>
                    <a:pt x="7686" y="5162"/>
                    <a:pt x="6130" y="4432"/>
                    <a:pt x="6047" y="4236"/>
                  </a:cubicBezTo>
                  <a:cubicBezTo>
                    <a:pt x="5862" y="3610"/>
                    <a:pt x="5988" y="1488"/>
                    <a:pt x="5988" y="1467"/>
                  </a:cubicBezTo>
                  <a:cubicBezTo>
                    <a:pt x="5995" y="1405"/>
                    <a:pt x="5950" y="1349"/>
                    <a:pt x="5887" y="1339"/>
                  </a:cubicBezTo>
                  <a:lnTo>
                    <a:pt x="5024" y="1203"/>
                  </a:lnTo>
                  <a:cubicBezTo>
                    <a:pt x="5021" y="1199"/>
                    <a:pt x="5014" y="1199"/>
                    <a:pt x="5007" y="1199"/>
                  </a:cubicBezTo>
                  <a:cubicBezTo>
                    <a:pt x="4976" y="1199"/>
                    <a:pt x="4948" y="1209"/>
                    <a:pt x="4923" y="1230"/>
                  </a:cubicBezTo>
                  <a:cubicBezTo>
                    <a:pt x="4895" y="1255"/>
                    <a:pt x="4881" y="1293"/>
                    <a:pt x="4881" y="1328"/>
                  </a:cubicBezTo>
                  <a:cubicBezTo>
                    <a:pt x="4927" y="2341"/>
                    <a:pt x="4868" y="3844"/>
                    <a:pt x="4593" y="4007"/>
                  </a:cubicBezTo>
                  <a:cubicBezTo>
                    <a:pt x="4525" y="4047"/>
                    <a:pt x="4388" y="4066"/>
                    <a:pt x="4204" y="4066"/>
                  </a:cubicBezTo>
                  <a:cubicBezTo>
                    <a:pt x="3268" y="4066"/>
                    <a:pt x="1119" y="3581"/>
                    <a:pt x="703" y="3026"/>
                  </a:cubicBezTo>
                  <a:cubicBezTo>
                    <a:pt x="359" y="2571"/>
                    <a:pt x="401" y="1397"/>
                    <a:pt x="557" y="726"/>
                  </a:cubicBezTo>
                  <a:cubicBezTo>
                    <a:pt x="637" y="392"/>
                    <a:pt x="720" y="274"/>
                    <a:pt x="752" y="249"/>
                  </a:cubicBezTo>
                  <a:close/>
                  <a:moveTo>
                    <a:pt x="746" y="1"/>
                  </a:moveTo>
                  <a:cubicBezTo>
                    <a:pt x="682" y="1"/>
                    <a:pt x="593" y="30"/>
                    <a:pt x="512" y="156"/>
                  </a:cubicBezTo>
                  <a:cubicBezTo>
                    <a:pt x="192" y="636"/>
                    <a:pt x="1" y="2500"/>
                    <a:pt x="505" y="3176"/>
                  </a:cubicBezTo>
                  <a:cubicBezTo>
                    <a:pt x="984" y="3815"/>
                    <a:pt x="3119" y="4304"/>
                    <a:pt x="4185" y="4304"/>
                  </a:cubicBezTo>
                  <a:cubicBezTo>
                    <a:pt x="4434" y="4304"/>
                    <a:pt x="4625" y="4278"/>
                    <a:pt x="4722" y="4220"/>
                  </a:cubicBezTo>
                  <a:cubicBezTo>
                    <a:pt x="5174" y="3948"/>
                    <a:pt x="5157" y="2118"/>
                    <a:pt x="5136" y="1471"/>
                  </a:cubicBezTo>
                  <a:lnTo>
                    <a:pt x="5136" y="1471"/>
                  </a:lnTo>
                  <a:lnTo>
                    <a:pt x="5737" y="1564"/>
                  </a:lnTo>
                  <a:cubicBezTo>
                    <a:pt x="5713" y="2024"/>
                    <a:pt x="5637" y="3719"/>
                    <a:pt x="5807" y="4306"/>
                  </a:cubicBezTo>
                  <a:cubicBezTo>
                    <a:pt x="5925" y="4706"/>
                    <a:pt x="7717" y="5410"/>
                    <a:pt x="8876" y="5410"/>
                  </a:cubicBezTo>
                  <a:cubicBezTo>
                    <a:pt x="10045" y="5410"/>
                    <a:pt x="10689" y="5410"/>
                    <a:pt x="11193" y="4498"/>
                  </a:cubicBezTo>
                  <a:cubicBezTo>
                    <a:pt x="11666" y="3648"/>
                    <a:pt x="11670" y="2038"/>
                    <a:pt x="11670" y="1968"/>
                  </a:cubicBezTo>
                  <a:cubicBezTo>
                    <a:pt x="11670" y="1909"/>
                    <a:pt x="11628" y="1857"/>
                    <a:pt x="11569" y="1847"/>
                  </a:cubicBezTo>
                  <a:lnTo>
                    <a:pt x="794" y="6"/>
                  </a:lnTo>
                  <a:cubicBezTo>
                    <a:pt x="780" y="3"/>
                    <a:pt x="764" y="1"/>
                    <a:pt x="74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3"/>
            <p:cNvSpPr/>
            <p:nvPr/>
          </p:nvSpPr>
          <p:spPr>
            <a:xfrm>
              <a:off x="7297416" y="1703099"/>
              <a:ext cx="172440" cy="66304"/>
            </a:xfrm>
            <a:custGeom>
              <a:avLst/>
              <a:gdLst/>
              <a:ahLst/>
              <a:cxnLst/>
              <a:rect l="l" t="t" r="r" b="b"/>
              <a:pathLst>
                <a:path w="4788" h="1841" extrusionOk="0">
                  <a:moveTo>
                    <a:pt x="4788" y="0"/>
                  </a:moveTo>
                  <a:lnTo>
                    <a:pt x="1" y="828"/>
                  </a:lnTo>
                  <a:lnTo>
                    <a:pt x="1" y="1840"/>
                  </a:lnTo>
                  <a:lnTo>
                    <a:pt x="4788" y="644"/>
                  </a:lnTo>
                  <a:lnTo>
                    <a:pt x="478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3"/>
            <p:cNvSpPr/>
            <p:nvPr/>
          </p:nvSpPr>
          <p:spPr>
            <a:xfrm>
              <a:off x="7292914" y="1698633"/>
              <a:ext cx="181480" cy="75271"/>
            </a:xfrm>
            <a:custGeom>
              <a:avLst/>
              <a:gdLst/>
              <a:ahLst/>
              <a:cxnLst/>
              <a:rect l="l" t="t" r="r" b="b"/>
              <a:pathLst>
                <a:path w="5039" h="2090" extrusionOk="0">
                  <a:moveTo>
                    <a:pt x="4791" y="270"/>
                  </a:moveTo>
                  <a:lnTo>
                    <a:pt x="4791" y="670"/>
                  </a:lnTo>
                  <a:lnTo>
                    <a:pt x="248" y="1808"/>
                  </a:lnTo>
                  <a:lnTo>
                    <a:pt x="248" y="1057"/>
                  </a:lnTo>
                  <a:lnTo>
                    <a:pt x="4791" y="270"/>
                  </a:lnTo>
                  <a:close/>
                  <a:moveTo>
                    <a:pt x="4915" y="0"/>
                  </a:moveTo>
                  <a:cubicBezTo>
                    <a:pt x="4907" y="0"/>
                    <a:pt x="4900" y="1"/>
                    <a:pt x="4892" y="2"/>
                  </a:cubicBezTo>
                  <a:lnTo>
                    <a:pt x="105" y="831"/>
                  </a:lnTo>
                  <a:cubicBezTo>
                    <a:pt x="42" y="841"/>
                    <a:pt x="1" y="893"/>
                    <a:pt x="1" y="952"/>
                  </a:cubicBezTo>
                  <a:lnTo>
                    <a:pt x="1" y="1964"/>
                  </a:lnTo>
                  <a:cubicBezTo>
                    <a:pt x="1" y="2003"/>
                    <a:pt x="18" y="2041"/>
                    <a:pt x="49" y="2062"/>
                  </a:cubicBezTo>
                  <a:cubicBezTo>
                    <a:pt x="70" y="2080"/>
                    <a:pt x="97" y="2090"/>
                    <a:pt x="126" y="2090"/>
                  </a:cubicBezTo>
                  <a:cubicBezTo>
                    <a:pt x="133" y="2090"/>
                    <a:pt x="143" y="2090"/>
                    <a:pt x="153" y="2086"/>
                  </a:cubicBezTo>
                  <a:lnTo>
                    <a:pt x="4945" y="890"/>
                  </a:lnTo>
                  <a:cubicBezTo>
                    <a:pt x="5000" y="876"/>
                    <a:pt x="5038" y="824"/>
                    <a:pt x="5038" y="768"/>
                  </a:cubicBezTo>
                  <a:lnTo>
                    <a:pt x="5038" y="124"/>
                  </a:lnTo>
                  <a:cubicBezTo>
                    <a:pt x="5038" y="86"/>
                    <a:pt x="5021" y="52"/>
                    <a:pt x="4993" y="31"/>
                  </a:cubicBezTo>
                  <a:cubicBezTo>
                    <a:pt x="4971" y="11"/>
                    <a:pt x="4944" y="0"/>
                    <a:pt x="49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3"/>
            <p:cNvSpPr/>
            <p:nvPr/>
          </p:nvSpPr>
          <p:spPr>
            <a:xfrm>
              <a:off x="7393647" y="1585654"/>
              <a:ext cx="216918" cy="305335"/>
            </a:xfrm>
            <a:custGeom>
              <a:avLst/>
              <a:gdLst/>
              <a:ahLst/>
              <a:cxnLst/>
              <a:rect l="l" t="t" r="r" b="b"/>
              <a:pathLst>
                <a:path w="6023" h="8478" extrusionOk="0">
                  <a:moveTo>
                    <a:pt x="3423" y="1"/>
                  </a:moveTo>
                  <a:cubicBezTo>
                    <a:pt x="2056" y="1"/>
                    <a:pt x="726" y="1630"/>
                    <a:pt x="377" y="3815"/>
                  </a:cubicBezTo>
                  <a:cubicBezTo>
                    <a:pt x="1" y="6145"/>
                    <a:pt x="878" y="8223"/>
                    <a:pt x="2336" y="8456"/>
                  </a:cubicBezTo>
                  <a:cubicBezTo>
                    <a:pt x="2425" y="8470"/>
                    <a:pt x="2515" y="8477"/>
                    <a:pt x="2605" y="8477"/>
                  </a:cubicBezTo>
                  <a:cubicBezTo>
                    <a:pt x="3971" y="8477"/>
                    <a:pt x="5298" y="6848"/>
                    <a:pt x="5650" y="4663"/>
                  </a:cubicBezTo>
                  <a:cubicBezTo>
                    <a:pt x="6023" y="2333"/>
                    <a:pt x="5146" y="255"/>
                    <a:pt x="3692" y="22"/>
                  </a:cubicBezTo>
                  <a:cubicBezTo>
                    <a:pt x="3603" y="8"/>
                    <a:pt x="3513" y="1"/>
                    <a:pt x="342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3"/>
            <p:cNvSpPr/>
            <p:nvPr/>
          </p:nvSpPr>
          <p:spPr>
            <a:xfrm>
              <a:off x="7396168" y="1581188"/>
              <a:ext cx="212020" cy="314267"/>
            </a:xfrm>
            <a:custGeom>
              <a:avLst/>
              <a:gdLst/>
              <a:ahLst/>
              <a:cxnLst/>
              <a:rect l="l" t="t" r="r" b="b"/>
              <a:pathLst>
                <a:path w="5887" h="8726" extrusionOk="0">
                  <a:moveTo>
                    <a:pt x="3351" y="247"/>
                  </a:moveTo>
                  <a:cubicBezTo>
                    <a:pt x="3435" y="247"/>
                    <a:pt x="3518" y="254"/>
                    <a:pt x="3602" y="268"/>
                  </a:cubicBezTo>
                  <a:cubicBezTo>
                    <a:pt x="4262" y="376"/>
                    <a:pt x="4819" y="894"/>
                    <a:pt x="5174" y="1729"/>
                  </a:cubicBezTo>
                  <a:cubicBezTo>
                    <a:pt x="5535" y="2585"/>
                    <a:pt x="5636" y="3663"/>
                    <a:pt x="5459" y="4766"/>
                  </a:cubicBezTo>
                  <a:cubicBezTo>
                    <a:pt x="5116" y="6886"/>
                    <a:pt x="3841" y="8478"/>
                    <a:pt x="2541" y="8478"/>
                  </a:cubicBezTo>
                  <a:cubicBezTo>
                    <a:pt x="2456" y="8478"/>
                    <a:pt x="2371" y="8472"/>
                    <a:pt x="2286" y="8458"/>
                  </a:cubicBezTo>
                  <a:cubicBezTo>
                    <a:pt x="1625" y="8350"/>
                    <a:pt x="1065" y="7832"/>
                    <a:pt x="713" y="6997"/>
                  </a:cubicBezTo>
                  <a:cubicBezTo>
                    <a:pt x="352" y="6141"/>
                    <a:pt x="251" y="5062"/>
                    <a:pt x="429" y="3960"/>
                  </a:cubicBezTo>
                  <a:cubicBezTo>
                    <a:pt x="606" y="2857"/>
                    <a:pt x="1041" y="1861"/>
                    <a:pt x="1649" y="1162"/>
                  </a:cubicBezTo>
                  <a:cubicBezTo>
                    <a:pt x="2171" y="567"/>
                    <a:pt x="2767" y="247"/>
                    <a:pt x="3351" y="247"/>
                  </a:cubicBezTo>
                  <a:close/>
                  <a:moveTo>
                    <a:pt x="3345" y="0"/>
                  </a:moveTo>
                  <a:cubicBezTo>
                    <a:pt x="2692" y="0"/>
                    <a:pt x="2034" y="349"/>
                    <a:pt x="1465" y="999"/>
                  </a:cubicBezTo>
                  <a:cubicBezTo>
                    <a:pt x="821" y="1733"/>
                    <a:pt x="369" y="2770"/>
                    <a:pt x="185" y="3921"/>
                  </a:cubicBezTo>
                  <a:cubicBezTo>
                    <a:pt x="0" y="5069"/>
                    <a:pt x="105" y="6197"/>
                    <a:pt x="484" y="7094"/>
                  </a:cubicBezTo>
                  <a:cubicBezTo>
                    <a:pt x="874" y="8009"/>
                    <a:pt x="1497" y="8583"/>
                    <a:pt x="2245" y="8702"/>
                  </a:cubicBezTo>
                  <a:cubicBezTo>
                    <a:pt x="2342" y="8719"/>
                    <a:pt x="2436" y="8726"/>
                    <a:pt x="2533" y="8726"/>
                  </a:cubicBezTo>
                  <a:cubicBezTo>
                    <a:pt x="3956" y="8726"/>
                    <a:pt x="5341" y="7049"/>
                    <a:pt x="5702" y="4805"/>
                  </a:cubicBezTo>
                  <a:cubicBezTo>
                    <a:pt x="5887" y="3657"/>
                    <a:pt x="5779" y="2529"/>
                    <a:pt x="5400" y="1632"/>
                  </a:cubicBezTo>
                  <a:cubicBezTo>
                    <a:pt x="5014" y="716"/>
                    <a:pt x="4387" y="143"/>
                    <a:pt x="3639" y="24"/>
                  </a:cubicBezTo>
                  <a:cubicBezTo>
                    <a:pt x="3541" y="8"/>
                    <a:pt x="3443" y="0"/>
                    <a:pt x="334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3"/>
            <p:cNvSpPr/>
            <p:nvPr/>
          </p:nvSpPr>
          <p:spPr>
            <a:xfrm>
              <a:off x="7479362" y="1617924"/>
              <a:ext cx="156881" cy="256463"/>
            </a:xfrm>
            <a:custGeom>
              <a:avLst/>
              <a:gdLst/>
              <a:ahLst/>
              <a:cxnLst/>
              <a:rect l="l" t="t" r="r" b="b"/>
              <a:pathLst>
                <a:path w="4356" h="7121" extrusionOk="0">
                  <a:moveTo>
                    <a:pt x="2590" y="1"/>
                  </a:moveTo>
                  <a:cubicBezTo>
                    <a:pt x="1609" y="1"/>
                    <a:pt x="614" y="1404"/>
                    <a:pt x="314" y="3263"/>
                  </a:cubicBezTo>
                  <a:cubicBezTo>
                    <a:pt x="1" y="5222"/>
                    <a:pt x="578" y="6943"/>
                    <a:pt x="1608" y="7107"/>
                  </a:cubicBezTo>
                  <a:cubicBezTo>
                    <a:pt x="1662" y="7116"/>
                    <a:pt x="1716" y="7120"/>
                    <a:pt x="1770" y="7120"/>
                  </a:cubicBezTo>
                  <a:cubicBezTo>
                    <a:pt x="2750" y="7120"/>
                    <a:pt x="3743" y="5718"/>
                    <a:pt x="4043" y="3861"/>
                  </a:cubicBezTo>
                  <a:cubicBezTo>
                    <a:pt x="4356" y="1903"/>
                    <a:pt x="3779" y="180"/>
                    <a:pt x="2749" y="13"/>
                  </a:cubicBezTo>
                  <a:cubicBezTo>
                    <a:pt x="2696" y="5"/>
                    <a:pt x="2643" y="1"/>
                    <a:pt x="259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3"/>
            <p:cNvSpPr/>
            <p:nvPr/>
          </p:nvSpPr>
          <p:spPr>
            <a:xfrm>
              <a:off x="7474356" y="1613494"/>
              <a:ext cx="166930" cy="265431"/>
            </a:xfrm>
            <a:custGeom>
              <a:avLst/>
              <a:gdLst/>
              <a:ahLst/>
              <a:cxnLst/>
              <a:rect l="l" t="t" r="r" b="b"/>
              <a:pathLst>
                <a:path w="4635" h="7370" extrusionOk="0">
                  <a:moveTo>
                    <a:pt x="2725" y="248"/>
                  </a:moveTo>
                  <a:cubicBezTo>
                    <a:pt x="2773" y="248"/>
                    <a:pt x="2822" y="251"/>
                    <a:pt x="2867" y="261"/>
                  </a:cubicBezTo>
                  <a:cubicBezTo>
                    <a:pt x="3827" y="415"/>
                    <a:pt x="4363" y="2077"/>
                    <a:pt x="4061" y="3964"/>
                  </a:cubicBezTo>
                  <a:cubicBezTo>
                    <a:pt x="3770" y="5756"/>
                    <a:pt x="2831" y="7120"/>
                    <a:pt x="1915" y="7120"/>
                  </a:cubicBezTo>
                  <a:cubicBezTo>
                    <a:pt x="1866" y="7120"/>
                    <a:pt x="1817" y="7116"/>
                    <a:pt x="1768" y="7108"/>
                  </a:cubicBezTo>
                  <a:cubicBezTo>
                    <a:pt x="808" y="6955"/>
                    <a:pt x="272" y="5292"/>
                    <a:pt x="575" y="3407"/>
                  </a:cubicBezTo>
                  <a:cubicBezTo>
                    <a:pt x="724" y="2478"/>
                    <a:pt x="1055" y="1636"/>
                    <a:pt x="1500" y="1041"/>
                  </a:cubicBezTo>
                  <a:cubicBezTo>
                    <a:pt x="1886" y="526"/>
                    <a:pt x="2317" y="248"/>
                    <a:pt x="2725" y="248"/>
                  </a:cubicBezTo>
                  <a:close/>
                  <a:moveTo>
                    <a:pt x="2723" y="0"/>
                  </a:moveTo>
                  <a:cubicBezTo>
                    <a:pt x="2237" y="0"/>
                    <a:pt x="1738" y="310"/>
                    <a:pt x="1301" y="892"/>
                  </a:cubicBezTo>
                  <a:cubicBezTo>
                    <a:pt x="832" y="1521"/>
                    <a:pt x="487" y="2398"/>
                    <a:pt x="331" y="3365"/>
                  </a:cubicBezTo>
                  <a:cubicBezTo>
                    <a:pt x="0" y="5425"/>
                    <a:pt x="612" y="7175"/>
                    <a:pt x="1726" y="7355"/>
                  </a:cubicBezTo>
                  <a:cubicBezTo>
                    <a:pt x="1789" y="7363"/>
                    <a:pt x="1851" y="7370"/>
                    <a:pt x="1914" y="7370"/>
                  </a:cubicBezTo>
                  <a:cubicBezTo>
                    <a:pt x="2964" y="7370"/>
                    <a:pt x="3991" y="5947"/>
                    <a:pt x="4304" y="4005"/>
                  </a:cubicBezTo>
                  <a:cubicBezTo>
                    <a:pt x="4634" y="1945"/>
                    <a:pt x="4022" y="195"/>
                    <a:pt x="2905" y="15"/>
                  </a:cubicBezTo>
                  <a:cubicBezTo>
                    <a:pt x="2845" y="5"/>
                    <a:pt x="2784" y="0"/>
                    <a:pt x="272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3"/>
            <p:cNvSpPr/>
            <p:nvPr/>
          </p:nvSpPr>
          <p:spPr>
            <a:xfrm>
              <a:off x="7540623" y="1404067"/>
              <a:ext cx="98537" cy="367965"/>
            </a:xfrm>
            <a:custGeom>
              <a:avLst/>
              <a:gdLst/>
              <a:ahLst/>
              <a:cxnLst/>
              <a:rect l="l" t="t" r="r" b="b"/>
              <a:pathLst>
                <a:path w="2736" h="10217" extrusionOk="0">
                  <a:moveTo>
                    <a:pt x="1497" y="0"/>
                  </a:moveTo>
                  <a:cubicBezTo>
                    <a:pt x="1046" y="0"/>
                    <a:pt x="641" y="625"/>
                    <a:pt x="891" y="1578"/>
                  </a:cubicBezTo>
                  <a:cubicBezTo>
                    <a:pt x="891" y="1578"/>
                    <a:pt x="1261" y="5356"/>
                    <a:pt x="63" y="9225"/>
                  </a:cubicBezTo>
                  <a:cubicBezTo>
                    <a:pt x="63" y="9225"/>
                    <a:pt x="0" y="10216"/>
                    <a:pt x="741" y="10216"/>
                  </a:cubicBezTo>
                  <a:cubicBezTo>
                    <a:pt x="903" y="10216"/>
                    <a:pt x="1103" y="10169"/>
                    <a:pt x="1351" y="10053"/>
                  </a:cubicBezTo>
                  <a:cubicBezTo>
                    <a:pt x="2735" y="9410"/>
                    <a:pt x="2551" y="3787"/>
                    <a:pt x="2367" y="1488"/>
                  </a:cubicBezTo>
                  <a:cubicBezTo>
                    <a:pt x="2283" y="438"/>
                    <a:pt x="1874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3"/>
            <p:cNvSpPr/>
            <p:nvPr/>
          </p:nvSpPr>
          <p:spPr>
            <a:xfrm>
              <a:off x="7536986" y="1399529"/>
              <a:ext cx="114312" cy="376897"/>
            </a:xfrm>
            <a:custGeom>
              <a:avLst/>
              <a:gdLst/>
              <a:ahLst/>
              <a:cxnLst/>
              <a:rect l="l" t="t" r="r" b="b"/>
              <a:pathLst>
                <a:path w="3174" h="10465" extrusionOk="0">
                  <a:moveTo>
                    <a:pt x="1597" y="250"/>
                  </a:moveTo>
                  <a:cubicBezTo>
                    <a:pt x="1646" y="250"/>
                    <a:pt x="1695" y="259"/>
                    <a:pt x="1744" y="278"/>
                  </a:cubicBezTo>
                  <a:cubicBezTo>
                    <a:pt x="2060" y="406"/>
                    <a:pt x="2287" y="911"/>
                    <a:pt x="2343" y="1621"/>
                  </a:cubicBezTo>
                  <a:cubicBezTo>
                    <a:pt x="2558" y="4293"/>
                    <a:pt x="2635" y="9490"/>
                    <a:pt x="1399" y="10068"/>
                  </a:cubicBezTo>
                  <a:cubicBezTo>
                    <a:pt x="1183" y="10169"/>
                    <a:pt x="997" y="10220"/>
                    <a:pt x="844" y="10220"/>
                  </a:cubicBezTo>
                  <a:cubicBezTo>
                    <a:pt x="734" y="10220"/>
                    <a:pt x="640" y="10193"/>
                    <a:pt x="564" y="10141"/>
                  </a:cubicBezTo>
                  <a:cubicBezTo>
                    <a:pt x="283" y="9950"/>
                    <a:pt x="283" y="9459"/>
                    <a:pt x="286" y="9372"/>
                  </a:cubicBezTo>
                  <a:cubicBezTo>
                    <a:pt x="1473" y="5528"/>
                    <a:pt x="1121" y="1728"/>
                    <a:pt x="1118" y="1693"/>
                  </a:cubicBezTo>
                  <a:cubicBezTo>
                    <a:pt x="1114" y="1687"/>
                    <a:pt x="1114" y="1680"/>
                    <a:pt x="1114" y="1672"/>
                  </a:cubicBezTo>
                  <a:cubicBezTo>
                    <a:pt x="933" y="998"/>
                    <a:pt x="1114" y="545"/>
                    <a:pt x="1320" y="361"/>
                  </a:cubicBezTo>
                  <a:cubicBezTo>
                    <a:pt x="1405" y="287"/>
                    <a:pt x="1500" y="250"/>
                    <a:pt x="1597" y="250"/>
                  </a:cubicBezTo>
                  <a:close/>
                  <a:moveTo>
                    <a:pt x="1598" y="1"/>
                  </a:moveTo>
                  <a:cubicBezTo>
                    <a:pt x="1443" y="1"/>
                    <a:pt x="1290" y="61"/>
                    <a:pt x="1156" y="177"/>
                  </a:cubicBezTo>
                  <a:cubicBezTo>
                    <a:pt x="885" y="416"/>
                    <a:pt x="668" y="949"/>
                    <a:pt x="871" y="1725"/>
                  </a:cubicBezTo>
                  <a:cubicBezTo>
                    <a:pt x="888" y="1937"/>
                    <a:pt x="1195" y="5604"/>
                    <a:pt x="46" y="9313"/>
                  </a:cubicBezTo>
                  <a:cubicBezTo>
                    <a:pt x="42" y="9323"/>
                    <a:pt x="42" y="9333"/>
                    <a:pt x="39" y="9341"/>
                  </a:cubicBezTo>
                  <a:cubicBezTo>
                    <a:pt x="39" y="9372"/>
                    <a:pt x="0" y="10057"/>
                    <a:pt x="422" y="10346"/>
                  </a:cubicBezTo>
                  <a:cubicBezTo>
                    <a:pt x="540" y="10426"/>
                    <a:pt x="683" y="10465"/>
                    <a:pt x="843" y="10465"/>
                  </a:cubicBezTo>
                  <a:cubicBezTo>
                    <a:pt x="1034" y="10465"/>
                    <a:pt x="1257" y="10409"/>
                    <a:pt x="1508" y="10290"/>
                  </a:cubicBezTo>
                  <a:cubicBezTo>
                    <a:pt x="3173" y="9511"/>
                    <a:pt x="2656" y="2410"/>
                    <a:pt x="2589" y="1603"/>
                  </a:cubicBezTo>
                  <a:cubicBezTo>
                    <a:pt x="2523" y="782"/>
                    <a:pt x="2248" y="219"/>
                    <a:pt x="1834" y="48"/>
                  </a:cubicBezTo>
                  <a:cubicBezTo>
                    <a:pt x="1757" y="16"/>
                    <a:pt x="1677" y="1"/>
                    <a:pt x="15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3"/>
            <p:cNvSpPr/>
            <p:nvPr/>
          </p:nvSpPr>
          <p:spPr>
            <a:xfrm>
              <a:off x="7313983" y="1211604"/>
              <a:ext cx="336992" cy="283006"/>
            </a:xfrm>
            <a:custGeom>
              <a:avLst/>
              <a:gdLst/>
              <a:ahLst/>
              <a:cxnLst/>
              <a:rect l="l" t="t" r="r" b="b"/>
              <a:pathLst>
                <a:path w="9357" h="7858" extrusionOk="0">
                  <a:moveTo>
                    <a:pt x="3274" y="0"/>
                  </a:moveTo>
                  <a:cubicBezTo>
                    <a:pt x="1090" y="0"/>
                    <a:pt x="0" y="1763"/>
                    <a:pt x="0" y="1763"/>
                  </a:cubicBezTo>
                  <a:cubicBezTo>
                    <a:pt x="0" y="1763"/>
                    <a:pt x="1291" y="1947"/>
                    <a:pt x="2025" y="2594"/>
                  </a:cubicBezTo>
                  <a:cubicBezTo>
                    <a:pt x="2025" y="2594"/>
                    <a:pt x="2306" y="2521"/>
                    <a:pt x="2716" y="2521"/>
                  </a:cubicBezTo>
                  <a:cubicBezTo>
                    <a:pt x="3433" y="2521"/>
                    <a:pt x="4546" y="2745"/>
                    <a:pt x="5250" y="3975"/>
                  </a:cubicBezTo>
                  <a:cubicBezTo>
                    <a:pt x="6356" y="5909"/>
                    <a:pt x="6172" y="7659"/>
                    <a:pt x="7737" y="7844"/>
                  </a:cubicBezTo>
                  <a:cubicBezTo>
                    <a:pt x="7813" y="7853"/>
                    <a:pt x="7886" y="7857"/>
                    <a:pt x="7955" y="7857"/>
                  </a:cubicBezTo>
                  <a:cubicBezTo>
                    <a:pt x="9310" y="7857"/>
                    <a:pt x="9357" y="6171"/>
                    <a:pt x="8566" y="4066"/>
                  </a:cubicBezTo>
                  <a:cubicBezTo>
                    <a:pt x="7737" y="1856"/>
                    <a:pt x="5988" y="197"/>
                    <a:pt x="3594" y="12"/>
                  </a:cubicBezTo>
                  <a:cubicBezTo>
                    <a:pt x="3485" y="4"/>
                    <a:pt x="3378" y="0"/>
                    <a:pt x="327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3"/>
            <p:cNvSpPr/>
            <p:nvPr/>
          </p:nvSpPr>
          <p:spPr>
            <a:xfrm>
              <a:off x="7309337" y="1207174"/>
              <a:ext cx="342215" cy="291866"/>
            </a:xfrm>
            <a:custGeom>
              <a:avLst/>
              <a:gdLst/>
              <a:ahLst/>
              <a:cxnLst/>
              <a:rect l="l" t="t" r="r" b="b"/>
              <a:pathLst>
                <a:path w="9502" h="8104" extrusionOk="0">
                  <a:moveTo>
                    <a:pt x="3407" y="249"/>
                  </a:moveTo>
                  <a:cubicBezTo>
                    <a:pt x="3506" y="249"/>
                    <a:pt x="3608" y="253"/>
                    <a:pt x="3712" y="261"/>
                  </a:cubicBezTo>
                  <a:cubicBezTo>
                    <a:pt x="5891" y="428"/>
                    <a:pt x="7710" y="1913"/>
                    <a:pt x="8580" y="4234"/>
                  </a:cubicBezTo>
                  <a:cubicBezTo>
                    <a:pt x="9154" y="5765"/>
                    <a:pt x="9244" y="7000"/>
                    <a:pt x="8826" y="7535"/>
                  </a:cubicBezTo>
                  <a:cubicBezTo>
                    <a:pt x="8662" y="7747"/>
                    <a:pt x="8413" y="7855"/>
                    <a:pt x="8087" y="7855"/>
                  </a:cubicBezTo>
                  <a:cubicBezTo>
                    <a:pt x="8021" y="7855"/>
                    <a:pt x="7952" y="7851"/>
                    <a:pt x="7880" y="7842"/>
                  </a:cubicBezTo>
                  <a:cubicBezTo>
                    <a:pt x="6934" y="7731"/>
                    <a:pt x="6687" y="7021"/>
                    <a:pt x="6308" y="5949"/>
                  </a:cubicBezTo>
                  <a:cubicBezTo>
                    <a:pt x="6106" y="5372"/>
                    <a:pt x="5876" y="4717"/>
                    <a:pt x="5486" y="4036"/>
                  </a:cubicBezTo>
                  <a:cubicBezTo>
                    <a:pt x="4753" y="2755"/>
                    <a:pt x="3580" y="2522"/>
                    <a:pt x="2832" y="2522"/>
                  </a:cubicBezTo>
                  <a:cubicBezTo>
                    <a:pt x="2530" y="2522"/>
                    <a:pt x="2297" y="2560"/>
                    <a:pt x="2188" y="2581"/>
                  </a:cubicBezTo>
                  <a:cubicBezTo>
                    <a:pt x="1600" y="2094"/>
                    <a:pt x="731" y="1875"/>
                    <a:pt x="345" y="1799"/>
                  </a:cubicBezTo>
                  <a:cubicBezTo>
                    <a:pt x="666" y="1381"/>
                    <a:pt x="1698" y="249"/>
                    <a:pt x="3407" y="249"/>
                  </a:cubicBezTo>
                  <a:close/>
                  <a:moveTo>
                    <a:pt x="3406" y="1"/>
                  </a:moveTo>
                  <a:cubicBezTo>
                    <a:pt x="1183" y="1"/>
                    <a:pt x="34" y="1803"/>
                    <a:pt x="25" y="1823"/>
                  </a:cubicBezTo>
                  <a:cubicBezTo>
                    <a:pt x="1" y="1857"/>
                    <a:pt x="1" y="1903"/>
                    <a:pt x="17" y="1937"/>
                  </a:cubicBezTo>
                  <a:cubicBezTo>
                    <a:pt x="35" y="1976"/>
                    <a:pt x="70" y="2003"/>
                    <a:pt x="112" y="2011"/>
                  </a:cubicBezTo>
                  <a:cubicBezTo>
                    <a:pt x="122" y="2011"/>
                    <a:pt x="1374" y="2195"/>
                    <a:pt x="2074" y="2807"/>
                  </a:cubicBezTo>
                  <a:cubicBezTo>
                    <a:pt x="2097" y="2828"/>
                    <a:pt x="2126" y="2839"/>
                    <a:pt x="2155" y="2839"/>
                  </a:cubicBezTo>
                  <a:cubicBezTo>
                    <a:pt x="2165" y="2839"/>
                    <a:pt x="2175" y="2838"/>
                    <a:pt x="2185" y="2835"/>
                  </a:cubicBezTo>
                  <a:cubicBezTo>
                    <a:pt x="2215" y="2828"/>
                    <a:pt x="2480" y="2762"/>
                    <a:pt x="2858" y="2762"/>
                  </a:cubicBezTo>
                  <a:cubicBezTo>
                    <a:pt x="3543" y="2762"/>
                    <a:pt x="4598" y="2979"/>
                    <a:pt x="5271" y="4158"/>
                  </a:cubicBezTo>
                  <a:cubicBezTo>
                    <a:pt x="5650" y="4821"/>
                    <a:pt x="5876" y="5462"/>
                    <a:pt x="6075" y="6029"/>
                  </a:cubicBezTo>
                  <a:cubicBezTo>
                    <a:pt x="6454" y="7108"/>
                    <a:pt x="6753" y="7960"/>
                    <a:pt x="7853" y="8089"/>
                  </a:cubicBezTo>
                  <a:cubicBezTo>
                    <a:pt x="7933" y="8099"/>
                    <a:pt x="8012" y="8103"/>
                    <a:pt x="8086" y="8103"/>
                  </a:cubicBezTo>
                  <a:cubicBezTo>
                    <a:pt x="8492" y="8103"/>
                    <a:pt x="8806" y="7964"/>
                    <a:pt x="9022" y="7689"/>
                  </a:cubicBezTo>
                  <a:cubicBezTo>
                    <a:pt x="9502" y="7076"/>
                    <a:pt x="9425" y="5782"/>
                    <a:pt x="8813" y="4147"/>
                  </a:cubicBezTo>
                  <a:cubicBezTo>
                    <a:pt x="7905" y="1732"/>
                    <a:pt x="6008" y="187"/>
                    <a:pt x="3730" y="14"/>
                  </a:cubicBezTo>
                  <a:cubicBezTo>
                    <a:pt x="3619" y="5"/>
                    <a:pt x="3511" y="1"/>
                    <a:pt x="34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3"/>
            <p:cNvSpPr/>
            <p:nvPr/>
          </p:nvSpPr>
          <p:spPr>
            <a:xfrm>
              <a:off x="6122470" y="3243922"/>
              <a:ext cx="144384" cy="43290"/>
            </a:xfrm>
            <a:custGeom>
              <a:avLst/>
              <a:gdLst/>
              <a:ahLst/>
              <a:cxnLst/>
              <a:rect l="l" t="t" r="r" b="b"/>
              <a:pathLst>
                <a:path w="4009" h="1202" extrusionOk="0">
                  <a:moveTo>
                    <a:pt x="4009" y="1"/>
                  </a:moveTo>
                  <a:cubicBezTo>
                    <a:pt x="4008" y="1"/>
                    <a:pt x="2902" y="185"/>
                    <a:pt x="1706" y="231"/>
                  </a:cubicBezTo>
                  <a:cubicBezTo>
                    <a:pt x="508" y="276"/>
                    <a:pt x="1" y="276"/>
                    <a:pt x="185" y="554"/>
                  </a:cubicBezTo>
                  <a:cubicBezTo>
                    <a:pt x="370" y="828"/>
                    <a:pt x="1796" y="1103"/>
                    <a:pt x="2304" y="1197"/>
                  </a:cubicBezTo>
                  <a:cubicBezTo>
                    <a:pt x="2321" y="1201"/>
                    <a:pt x="2339" y="1202"/>
                    <a:pt x="2358" y="1202"/>
                  </a:cubicBezTo>
                  <a:cubicBezTo>
                    <a:pt x="2892" y="1202"/>
                    <a:pt x="4009" y="1"/>
                    <a:pt x="40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3"/>
            <p:cNvSpPr/>
            <p:nvPr/>
          </p:nvSpPr>
          <p:spPr>
            <a:xfrm>
              <a:off x="6122579" y="3237296"/>
              <a:ext cx="156413" cy="54419"/>
            </a:xfrm>
            <a:custGeom>
              <a:avLst/>
              <a:gdLst/>
              <a:ahLst/>
              <a:cxnLst/>
              <a:rect l="l" t="t" r="r" b="b"/>
              <a:pathLst>
                <a:path w="4343" h="1511" extrusionOk="0">
                  <a:moveTo>
                    <a:pt x="3661" y="359"/>
                  </a:moveTo>
                  <a:lnTo>
                    <a:pt x="3661" y="359"/>
                  </a:lnTo>
                  <a:cubicBezTo>
                    <a:pt x="3226" y="787"/>
                    <a:pt x="2645" y="1263"/>
                    <a:pt x="2360" y="1263"/>
                  </a:cubicBezTo>
                  <a:cubicBezTo>
                    <a:pt x="2346" y="1263"/>
                    <a:pt x="2334" y="1262"/>
                    <a:pt x="2321" y="1260"/>
                  </a:cubicBezTo>
                  <a:cubicBezTo>
                    <a:pt x="944" y="1009"/>
                    <a:pt x="363" y="783"/>
                    <a:pt x="287" y="668"/>
                  </a:cubicBezTo>
                  <a:cubicBezTo>
                    <a:pt x="279" y="661"/>
                    <a:pt x="279" y="658"/>
                    <a:pt x="276" y="654"/>
                  </a:cubicBezTo>
                  <a:cubicBezTo>
                    <a:pt x="394" y="588"/>
                    <a:pt x="902" y="567"/>
                    <a:pt x="1490" y="546"/>
                  </a:cubicBezTo>
                  <a:lnTo>
                    <a:pt x="1706" y="536"/>
                  </a:lnTo>
                  <a:cubicBezTo>
                    <a:pt x="2485" y="508"/>
                    <a:pt x="3233" y="418"/>
                    <a:pt x="3661" y="359"/>
                  </a:cubicBezTo>
                  <a:close/>
                  <a:moveTo>
                    <a:pt x="4343" y="0"/>
                  </a:moveTo>
                  <a:lnTo>
                    <a:pt x="3985" y="63"/>
                  </a:lnTo>
                  <a:cubicBezTo>
                    <a:pt x="3974" y="63"/>
                    <a:pt x="2875" y="243"/>
                    <a:pt x="1699" y="289"/>
                  </a:cubicBezTo>
                  <a:lnTo>
                    <a:pt x="1480" y="299"/>
                  </a:lnTo>
                  <a:cubicBezTo>
                    <a:pt x="509" y="334"/>
                    <a:pt x="144" y="348"/>
                    <a:pt x="43" y="546"/>
                  </a:cubicBezTo>
                  <a:cubicBezTo>
                    <a:pt x="15" y="598"/>
                    <a:pt x="1" y="686"/>
                    <a:pt x="78" y="804"/>
                  </a:cubicBezTo>
                  <a:cubicBezTo>
                    <a:pt x="227" y="1030"/>
                    <a:pt x="968" y="1263"/>
                    <a:pt x="2280" y="1503"/>
                  </a:cubicBezTo>
                  <a:cubicBezTo>
                    <a:pt x="2301" y="1507"/>
                    <a:pt x="2325" y="1510"/>
                    <a:pt x="2353" y="1510"/>
                  </a:cubicBezTo>
                  <a:cubicBezTo>
                    <a:pt x="2913" y="1510"/>
                    <a:pt x="3898" y="480"/>
                    <a:pt x="4096" y="268"/>
                  </a:cubicBezTo>
                  <a:lnTo>
                    <a:pt x="43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3"/>
            <p:cNvSpPr/>
            <p:nvPr/>
          </p:nvSpPr>
          <p:spPr>
            <a:xfrm>
              <a:off x="6030381" y="2409674"/>
              <a:ext cx="1565572" cy="1017388"/>
            </a:xfrm>
            <a:custGeom>
              <a:avLst/>
              <a:gdLst/>
              <a:ahLst/>
              <a:cxnLst/>
              <a:rect l="l" t="t" r="r" b="b"/>
              <a:pathLst>
                <a:path w="43470" h="28249" extrusionOk="0">
                  <a:moveTo>
                    <a:pt x="41629" y="0"/>
                  </a:moveTo>
                  <a:lnTo>
                    <a:pt x="37481" y="3779"/>
                  </a:lnTo>
                  <a:lnTo>
                    <a:pt x="31129" y="18238"/>
                  </a:lnTo>
                  <a:cubicBezTo>
                    <a:pt x="31129" y="18238"/>
                    <a:pt x="13809" y="21463"/>
                    <a:pt x="12244" y="21463"/>
                  </a:cubicBezTo>
                  <a:cubicBezTo>
                    <a:pt x="10678" y="21463"/>
                    <a:pt x="7547" y="22570"/>
                    <a:pt x="6900" y="22939"/>
                  </a:cubicBezTo>
                  <a:cubicBezTo>
                    <a:pt x="6256" y="23307"/>
                    <a:pt x="0" y="26192"/>
                    <a:pt x="1197" y="26372"/>
                  </a:cubicBezTo>
                  <a:cubicBezTo>
                    <a:pt x="1234" y="26378"/>
                    <a:pt x="1274" y="26380"/>
                    <a:pt x="1317" y="26380"/>
                  </a:cubicBezTo>
                  <a:cubicBezTo>
                    <a:pt x="1812" y="26380"/>
                    <a:pt x="2657" y="26021"/>
                    <a:pt x="3237" y="25744"/>
                  </a:cubicBezTo>
                  <a:lnTo>
                    <a:pt x="3237" y="25744"/>
                  </a:lnTo>
                  <a:cubicBezTo>
                    <a:pt x="2363" y="26203"/>
                    <a:pt x="902" y="27033"/>
                    <a:pt x="1096" y="27361"/>
                  </a:cubicBezTo>
                  <a:cubicBezTo>
                    <a:pt x="1127" y="27412"/>
                    <a:pt x="1200" y="27434"/>
                    <a:pt x="1304" y="27434"/>
                  </a:cubicBezTo>
                  <a:cubicBezTo>
                    <a:pt x="2145" y="27434"/>
                    <a:pt x="5059" y="25976"/>
                    <a:pt x="5059" y="25976"/>
                  </a:cubicBezTo>
                  <a:lnTo>
                    <a:pt x="5059" y="25976"/>
                  </a:lnTo>
                  <a:cubicBezTo>
                    <a:pt x="5059" y="25976"/>
                    <a:pt x="1688" y="27949"/>
                    <a:pt x="2380" y="28071"/>
                  </a:cubicBezTo>
                  <a:cubicBezTo>
                    <a:pt x="2457" y="28084"/>
                    <a:pt x="2537" y="28091"/>
                    <a:pt x="2618" y="28091"/>
                  </a:cubicBezTo>
                  <a:cubicBezTo>
                    <a:pt x="3193" y="28091"/>
                    <a:pt x="3848" y="27763"/>
                    <a:pt x="4416" y="27361"/>
                  </a:cubicBezTo>
                  <a:cubicBezTo>
                    <a:pt x="5059" y="26897"/>
                    <a:pt x="6221" y="26557"/>
                    <a:pt x="6221" y="26557"/>
                  </a:cubicBezTo>
                  <a:lnTo>
                    <a:pt x="6221" y="26557"/>
                  </a:lnTo>
                  <a:cubicBezTo>
                    <a:pt x="6221" y="26557"/>
                    <a:pt x="4743" y="27538"/>
                    <a:pt x="4558" y="27997"/>
                  </a:cubicBezTo>
                  <a:cubicBezTo>
                    <a:pt x="4484" y="28183"/>
                    <a:pt x="4530" y="28249"/>
                    <a:pt x="4648" y="28249"/>
                  </a:cubicBezTo>
                  <a:cubicBezTo>
                    <a:pt x="4822" y="28249"/>
                    <a:pt x="5151" y="28107"/>
                    <a:pt x="5480" y="27997"/>
                  </a:cubicBezTo>
                  <a:cubicBezTo>
                    <a:pt x="6033" y="27813"/>
                    <a:pt x="8100" y="26714"/>
                    <a:pt x="8469" y="26438"/>
                  </a:cubicBezTo>
                  <a:cubicBezTo>
                    <a:pt x="8834" y="26160"/>
                    <a:pt x="9941" y="25611"/>
                    <a:pt x="10678" y="24963"/>
                  </a:cubicBezTo>
                  <a:cubicBezTo>
                    <a:pt x="11415" y="24320"/>
                    <a:pt x="12153" y="23676"/>
                    <a:pt x="12153" y="23676"/>
                  </a:cubicBezTo>
                  <a:cubicBezTo>
                    <a:pt x="12153" y="23676"/>
                    <a:pt x="17677" y="23830"/>
                    <a:pt x="22347" y="23830"/>
                  </a:cubicBezTo>
                  <a:cubicBezTo>
                    <a:pt x="23915" y="23830"/>
                    <a:pt x="25388" y="23813"/>
                    <a:pt x="26522" y="23766"/>
                  </a:cubicBezTo>
                  <a:cubicBezTo>
                    <a:pt x="31034" y="23582"/>
                    <a:pt x="33247" y="23123"/>
                    <a:pt x="34903" y="21463"/>
                  </a:cubicBezTo>
                  <a:cubicBezTo>
                    <a:pt x="36563" y="19807"/>
                    <a:pt x="41260" y="9304"/>
                    <a:pt x="42366" y="6451"/>
                  </a:cubicBezTo>
                  <a:cubicBezTo>
                    <a:pt x="43469" y="3594"/>
                    <a:pt x="42735" y="1935"/>
                    <a:pt x="416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3"/>
            <p:cNvSpPr/>
            <p:nvPr/>
          </p:nvSpPr>
          <p:spPr>
            <a:xfrm>
              <a:off x="6061570" y="2407549"/>
              <a:ext cx="1539137" cy="1023978"/>
            </a:xfrm>
            <a:custGeom>
              <a:avLst/>
              <a:gdLst/>
              <a:ahLst/>
              <a:cxnLst/>
              <a:rect l="l" t="t" r="r" b="b"/>
              <a:pathLst>
                <a:path w="42736" h="28432" extrusionOk="0">
                  <a:moveTo>
                    <a:pt x="40871" y="0"/>
                  </a:moveTo>
                  <a:lnTo>
                    <a:pt x="40654" y="122"/>
                  </a:lnTo>
                  <a:cubicBezTo>
                    <a:pt x="41765" y="2067"/>
                    <a:pt x="42467" y="3660"/>
                    <a:pt x="41385" y="6465"/>
                  </a:cubicBezTo>
                  <a:cubicBezTo>
                    <a:pt x="40195" y="9530"/>
                    <a:pt x="35544" y="19842"/>
                    <a:pt x="33950" y="21435"/>
                  </a:cubicBezTo>
                  <a:cubicBezTo>
                    <a:pt x="32242" y="23144"/>
                    <a:pt x="29911" y="23530"/>
                    <a:pt x="25649" y="23704"/>
                  </a:cubicBezTo>
                  <a:cubicBezTo>
                    <a:pt x="24539" y="23749"/>
                    <a:pt x="23098" y="23766"/>
                    <a:pt x="21557" y="23766"/>
                  </a:cubicBezTo>
                  <a:cubicBezTo>
                    <a:pt x="16911" y="23766"/>
                    <a:pt x="11364" y="23612"/>
                    <a:pt x="11291" y="23610"/>
                  </a:cubicBezTo>
                  <a:lnTo>
                    <a:pt x="11242" y="23610"/>
                  </a:lnTo>
                  <a:lnTo>
                    <a:pt x="9732" y="24928"/>
                  </a:lnTo>
                  <a:cubicBezTo>
                    <a:pt x="9255" y="25346"/>
                    <a:pt x="8608" y="25732"/>
                    <a:pt x="8135" y="26014"/>
                  </a:cubicBezTo>
                  <a:cubicBezTo>
                    <a:pt x="7867" y="26174"/>
                    <a:pt x="7659" y="26299"/>
                    <a:pt x="7526" y="26397"/>
                  </a:cubicBezTo>
                  <a:cubicBezTo>
                    <a:pt x="7164" y="26672"/>
                    <a:pt x="5101" y="27764"/>
                    <a:pt x="4576" y="27937"/>
                  </a:cubicBezTo>
                  <a:cubicBezTo>
                    <a:pt x="4482" y="27969"/>
                    <a:pt x="4391" y="28000"/>
                    <a:pt x="4304" y="28035"/>
                  </a:cubicBezTo>
                  <a:cubicBezTo>
                    <a:pt x="4134" y="28094"/>
                    <a:pt x="3884" y="28185"/>
                    <a:pt x="3786" y="28185"/>
                  </a:cubicBezTo>
                  <a:lnTo>
                    <a:pt x="3782" y="28185"/>
                  </a:lnTo>
                  <a:cubicBezTo>
                    <a:pt x="3786" y="28167"/>
                    <a:pt x="3793" y="28143"/>
                    <a:pt x="3807" y="28101"/>
                  </a:cubicBezTo>
                  <a:cubicBezTo>
                    <a:pt x="3946" y="27754"/>
                    <a:pt x="5021" y="26985"/>
                    <a:pt x="5425" y="26720"/>
                  </a:cubicBezTo>
                  <a:lnTo>
                    <a:pt x="6106" y="26264"/>
                  </a:lnTo>
                  <a:lnTo>
                    <a:pt x="5321" y="26497"/>
                  </a:lnTo>
                  <a:cubicBezTo>
                    <a:pt x="5271" y="26511"/>
                    <a:pt x="4131" y="26849"/>
                    <a:pt x="3476" y="27319"/>
                  </a:cubicBezTo>
                  <a:cubicBezTo>
                    <a:pt x="2831" y="27779"/>
                    <a:pt x="2228" y="28023"/>
                    <a:pt x="1741" y="28023"/>
                  </a:cubicBezTo>
                  <a:cubicBezTo>
                    <a:pt x="1680" y="28023"/>
                    <a:pt x="1620" y="28019"/>
                    <a:pt x="1563" y="28011"/>
                  </a:cubicBezTo>
                  <a:cubicBezTo>
                    <a:pt x="1748" y="27722"/>
                    <a:pt x="3059" y="26842"/>
                    <a:pt x="4256" y="26142"/>
                  </a:cubicBezTo>
                  <a:lnTo>
                    <a:pt x="4137" y="25927"/>
                  </a:lnTo>
                  <a:cubicBezTo>
                    <a:pt x="2637" y="26677"/>
                    <a:pt x="922" y="27379"/>
                    <a:pt x="447" y="27379"/>
                  </a:cubicBezTo>
                  <a:cubicBezTo>
                    <a:pt x="396" y="27379"/>
                    <a:pt x="359" y="27370"/>
                    <a:pt x="338" y="27353"/>
                  </a:cubicBezTo>
                  <a:cubicBezTo>
                    <a:pt x="296" y="27176"/>
                    <a:pt x="1187" y="26564"/>
                    <a:pt x="2366" y="25941"/>
                  </a:cubicBezTo>
                  <a:cubicBezTo>
                    <a:pt x="2745" y="25763"/>
                    <a:pt x="3024" y="25610"/>
                    <a:pt x="3055" y="25593"/>
                  </a:cubicBezTo>
                  <a:lnTo>
                    <a:pt x="2941" y="25374"/>
                  </a:lnTo>
                  <a:cubicBezTo>
                    <a:pt x="2819" y="25429"/>
                    <a:pt x="2565" y="25554"/>
                    <a:pt x="2259" y="25718"/>
                  </a:cubicBezTo>
                  <a:cubicBezTo>
                    <a:pt x="1653" y="26005"/>
                    <a:pt x="875" y="26315"/>
                    <a:pt x="445" y="26315"/>
                  </a:cubicBezTo>
                  <a:cubicBezTo>
                    <a:pt x="411" y="26315"/>
                    <a:pt x="379" y="26313"/>
                    <a:pt x="349" y="26309"/>
                  </a:cubicBezTo>
                  <a:cubicBezTo>
                    <a:pt x="335" y="26306"/>
                    <a:pt x="321" y="26303"/>
                    <a:pt x="314" y="26303"/>
                  </a:cubicBezTo>
                  <a:cubicBezTo>
                    <a:pt x="544" y="25850"/>
                    <a:pt x="3845" y="24226"/>
                    <a:pt x="5104" y="23603"/>
                  </a:cubicBezTo>
                  <a:cubicBezTo>
                    <a:pt x="5602" y="23359"/>
                    <a:pt x="5960" y="23182"/>
                    <a:pt x="6096" y="23105"/>
                  </a:cubicBezTo>
                  <a:cubicBezTo>
                    <a:pt x="6695" y="22760"/>
                    <a:pt x="9812" y="21647"/>
                    <a:pt x="11378" y="21647"/>
                  </a:cubicBezTo>
                  <a:cubicBezTo>
                    <a:pt x="12937" y="21647"/>
                    <a:pt x="29577" y="18551"/>
                    <a:pt x="30284" y="18418"/>
                  </a:cubicBezTo>
                  <a:lnTo>
                    <a:pt x="30350" y="18408"/>
                  </a:lnTo>
                  <a:lnTo>
                    <a:pt x="36730" y="3886"/>
                  </a:lnTo>
                  <a:lnTo>
                    <a:pt x="36504" y="3785"/>
                  </a:lnTo>
                  <a:lnTo>
                    <a:pt x="30175" y="18189"/>
                  </a:lnTo>
                  <a:cubicBezTo>
                    <a:pt x="29014" y="18405"/>
                    <a:pt x="12866" y="21400"/>
                    <a:pt x="11378" y="21400"/>
                  </a:cubicBezTo>
                  <a:cubicBezTo>
                    <a:pt x="9743" y="21400"/>
                    <a:pt x="6604" y="22528"/>
                    <a:pt x="5974" y="22890"/>
                  </a:cubicBezTo>
                  <a:cubicBezTo>
                    <a:pt x="5846" y="22963"/>
                    <a:pt x="5470" y="23147"/>
                    <a:pt x="4993" y="23380"/>
                  </a:cubicBezTo>
                  <a:cubicBezTo>
                    <a:pt x="1247" y="25231"/>
                    <a:pt x="1" y="25979"/>
                    <a:pt x="57" y="26358"/>
                  </a:cubicBezTo>
                  <a:cubicBezTo>
                    <a:pt x="70" y="26431"/>
                    <a:pt x="123" y="26525"/>
                    <a:pt x="314" y="26553"/>
                  </a:cubicBezTo>
                  <a:cubicBezTo>
                    <a:pt x="354" y="26559"/>
                    <a:pt x="397" y="26562"/>
                    <a:pt x="443" y="26562"/>
                  </a:cubicBezTo>
                  <a:cubicBezTo>
                    <a:pt x="583" y="26562"/>
                    <a:pt x="748" y="26535"/>
                    <a:pt x="926" y="26490"/>
                  </a:cubicBezTo>
                  <a:lnTo>
                    <a:pt x="926" y="26490"/>
                  </a:lnTo>
                  <a:cubicBezTo>
                    <a:pt x="502" y="26776"/>
                    <a:pt x="168" y="27054"/>
                    <a:pt x="105" y="27266"/>
                  </a:cubicBezTo>
                  <a:cubicBezTo>
                    <a:pt x="73" y="27364"/>
                    <a:pt x="98" y="27436"/>
                    <a:pt x="126" y="27482"/>
                  </a:cubicBezTo>
                  <a:cubicBezTo>
                    <a:pt x="176" y="27564"/>
                    <a:pt x="287" y="27600"/>
                    <a:pt x="443" y="27600"/>
                  </a:cubicBezTo>
                  <a:cubicBezTo>
                    <a:pt x="866" y="27600"/>
                    <a:pt x="1623" y="27337"/>
                    <a:pt x="2416" y="27002"/>
                  </a:cubicBezTo>
                  <a:lnTo>
                    <a:pt x="2416" y="27002"/>
                  </a:lnTo>
                  <a:cubicBezTo>
                    <a:pt x="1748" y="27462"/>
                    <a:pt x="1260" y="27875"/>
                    <a:pt x="1298" y="28088"/>
                  </a:cubicBezTo>
                  <a:cubicBezTo>
                    <a:pt x="1305" y="28125"/>
                    <a:pt x="1340" y="28223"/>
                    <a:pt x="1493" y="28251"/>
                  </a:cubicBezTo>
                  <a:cubicBezTo>
                    <a:pt x="1579" y="28266"/>
                    <a:pt x="1666" y="28273"/>
                    <a:pt x="1754" y="28273"/>
                  </a:cubicBezTo>
                  <a:cubicBezTo>
                    <a:pt x="2413" y="28273"/>
                    <a:pt x="3119" y="27876"/>
                    <a:pt x="3619" y="27520"/>
                  </a:cubicBezTo>
                  <a:cubicBezTo>
                    <a:pt x="3884" y="27332"/>
                    <a:pt x="4238" y="27162"/>
                    <a:pt x="4558" y="27030"/>
                  </a:cubicBezTo>
                  <a:lnTo>
                    <a:pt x="4558" y="27030"/>
                  </a:lnTo>
                  <a:cubicBezTo>
                    <a:pt x="4141" y="27350"/>
                    <a:pt x="3685" y="27746"/>
                    <a:pt x="3577" y="28011"/>
                  </a:cubicBezTo>
                  <a:cubicBezTo>
                    <a:pt x="3553" y="28070"/>
                    <a:pt x="3484" y="28247"/>
                    <a:pt x="3591" y="28362"/>
                  </a:cubicBezTo>
                  <a:cubicBezTo>
                    <a:pt x="3640" y="28411"/>
                    <a:pt x="3702" y="28432"/>
                    <a:pt x="3782" y="28432"/>
                  </a:cubicBezTo>
                  <a:cubicBezTo>
                    <a:pt x="3929" y="28432"/>
                    <a:pt x="4131" y="28359"/>
                    <a:pt x="4388" y="28268"/>
                  </a:cubicBezTo>
                  <a:cubicBezTo>
                    <a:pt x="4475" y="28237"/>
                    <a:pt x="4562" y="28202"/>
                    <a:pt x="4653" y="28175"/>
                  </a:cubicBezTo>
                  <a:cubicBezTo>
                    <a:pt x="5205" y="27990"/>
                    <a:pt x="7289" y="26887"/>
                    <a:pt x="7676" y="26595"/>
                  </a:cubicBezTo>
                  <a:cubicBezTo>
                    <a:pt x="7797" y="26505"/>
                    <a:pt x="8013" y="26376"/>
                    <a:pt x="8261" y="26226"/>
                  </a:cubicBezTo>
                  <a:cubicBezTo>
                    <a:pt x="8744" y="25941"/>
                    <a:pt x="9401" y="25548"/>
                    <a:pt x="9892" y="25116"/>
                  </a:cubicBezTo>
                  <a:lnTo>
                    <a:pt x="11333" y="23857"/>
                  </a:lnTo>
                  <a:cubicBezTo>
                    <a:pt x="11893" y="23872"/>
                    <a:pt x="17138" y="24012"/>
                    <a:pt x="21566" y="24012"/>
                  </a:cubicBezTo>
                  <a:cubicBezTo>
                    <a:pt x="23107" y="24012"/>
                    <a:pt x="24549" y="23995"/>
                    <a:pt x="25659" y="23950"/>
                  </a:cubicBezTo>
                  <a:cubicBezTo>
                    <a:pt x="29987" y="23773"/>
                    <a:pt x="32357" y="23377"/>
                    <a:pt x="34125" y="21609"/>
                  </a:cubicBezTo>
                  <a:cubicBezTo>
                    <a:pt x="35850" y="19887"/>
                    <a:pt x="40592" y="9196"/>
                    <a:pt x="41615" y="6551"/>
                  </a:cubicBezTo>
                  <a:cubicBezTo>
                    <a:pt x="42735" y="3653"/>
                    <a:pt x="41977" y="1938"/>
                    <a:pt x="408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3"/>
            <p:cNvSpPr/>
            <p:nvPr/>
          </p:nvSpPr>
          <p:spPr>
            <a:xfrm>
              <a:off x="6481718" y="2523949"/>
              <a:ext cx="1092551" cy="739568"/>
            </a:xfrm>
            <a:custGeom>
              <a:avLst/>
              <a:gdLst/>
              <a:ahLst/>
              <a:cxnLst/>
              <a:rect l="l" t="t" r="r" b="b"/>
              <a:pathLst>
                <a:path w="30336" h="20535" extrusionOk="0">
                  <a:moveTo>
                    <a:pt x="30217" y="0"/>
                  </a:moveTo>
                  <a:lnTo>
                    <a:pt x="29698" y="328"/>
                  </a:lnTo>
                  <a:cubicBezTo>
                    <a:pt x="29698" y="328"/>
                    <a:pt x="28164" y="4492"/>
                    <a:pt x="25207" y="10080"/>
                  </a:cubicBezTo>
                  <a:cubicBezTo>
                    <a:pt x="22250" y="15667"/>
                    <a:pt x="19727" y="17420"/>
                    <a:pt x="17097" y="18735"/>
                  </a:cubicBezTo>
                  <a:cubicBezTo>
                    <a:pt x="14467" y="20050"/>
                    <a:pt x="1" y="20381"/>
                    <a:pt x="1" y="20381"/>
                  </a:cubicBezTo>
                  <a:cubicBezTo>
                    <a:pt x="1" y="20381"/>
                    <a:pt x="11" y="20384"/>
                    <a:pt x="35" y="20389"/>
                  </a:cubicBezTo>
                  <a:cubicBezTo>
                    <a:pt x="1402" y="20423"/>
                    <a:pt x="5942" y="20535"/>
                    <a:pt x="9857" y="20535"/>
                  </a:cubicBezTo>
                  <a:cubicBezTo>
                    <a:pt x="11412" y="20535"/>
                    <a:pt x="12866" y="20517"/>
                    <a:pt x="13983" y="20472"/>
                  </a:cubicBezTo>
                  <a:cubicBezTo>
                    <a:pt x="18245" y="20298"/>
                    <a:pt x="20576" y="19912"/>
                    <a:pt x="22284" y="18203"/>
                  </a:cubicBezTo>
                  <a:cubicBezTo>
                    <a:pt x="23878" y="16610"/>
                    <a:pt x="28529" y="6298"/>
                    <a:pt x="29719" y="3233"/>
                  </a:cubicBezTo>
                  <a:cubicBezTo>
                    <a:pt x="30213" y="1952"/>
                    <a:pt x="30335" y="926"/>
                    <a:pt x="3021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3"/>
            <p:cNvSpPr/>
            <p:nvPr/>
          </p:nvSpPr>
          <p:spPr>
            <a:xfrm>
              <a:off x="7306816" y="2409674"/>
              <a:ext cx="289128" cy="303246"/>
            </a:xfrm>
            <a:custGeom>
              <a:avLst/>
              <a:gdLst/>
              <a:ahLst/>
              <a:cxnLst/>
              <a:rect l="l" t="t" r="r" b="b"/>
              <a:pathLst>
                <a:path w="8028" h="8420" extrusionOk="0">
                  <a:moveTo>
                    <a:pt x="6187" y="0"/>
                  </a:moveTo>
                  <a:lnTo>
                    <a:pt x="1928" y="3413"/>
                  </a:lnTo>
                  <a:lnTo>
                    <a:pt x="0" y="8420"/>
                  </a:lnTo>
                  <a:cubicBezTo>
                    <a:pt x="882" y="7949"/>
                    <a:pt x="2245" y="7379"/>
                    <a:pt x="3660" y="7379"/>
                  </a:cubicBezTo>
                  <a:cubicBezTo>
                    <a:pt x="4524" y="7379"/>
                    <a:pt x="5408" y="7591"/>
                    <a:pt x="6214" y="8169"/>
                  </a:cubicBezTo>
                  <a:cubicBezTo>
                    <a:pt x="6517" y="7467"/>
                    <a:pt x="6761" y="6872"/>
                    <a:pt x="6924" y="6451"/>
                  </a:cubicBezTo>
                  <a:cubicBezTo>
                    <a:pt x="8027" y="3594"/>
                    <a:pt x="7293" y="1935"/>
                    <a:pt x="61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3"/>
            <p:cNvSpPr/>
            <p:nvPr/>
          </p:nvSpPr>
          <p:spPr>
            <a:xfrm>
              <a:off x="7302062" y="2405244"/>
              <a:ext cx="298636" cy="312178"/>
            </a:xfrm>
            <a:custGeom>
              <a:avLst/>
              <a:gdLst/>
              <a:ahLst/>
              <a:cxnLst/>
              <a:rect l="l" t="t" r="r" b="b"/>
              <a:pathLst>
                <a:path w="8292" h="8668" extrusionOk="0">
                  <a:moveTo>
                    <a:pt x="6317" y="0"/>
                  </a:moveTo>
                  <a:cubicBezTo>
                    <a:pt x="6296" y="0"/>
                    <a:pt x="6275" y="5"/>
                    <a:pt x="6256" y="16"/>
                  </a:cubicBezTo>
                  <a:cubicBezTo>
                    <a:pt x="6197" y="50"/>
                    <a:pt x="6176" y="127"/>
                    <a:pt x="6210" y="186"/>
                  </a:cubicBezTo>
                  <a:cubicBezTo>
                    <a:pt x="7321" y="2131"/>
                    <a:pt x="8023" y="3724"/>
                    <a:pt x="6941" y="6529"/>
                  </a:cubicBezTo>
                  <a:cubicBezTo>
                    <a:pt x="6788" y="6922"/>
                    <a:pt x="6565" y="7465"/>
                    <a:pt x="6294" y="8104"/>
                  </a:cubicBezTo>
                  <a:cubicBezTo>
                    <a:pt x="5497" y="7575"/>
                    <a:pt x="4636" y="7378"/>
                    <a:pt x="3795" y="7378"/>
                  </a:cubicBezTo>
                  <a:cubicBezTo>
                    <a:pt x="2498" y="7378"/>
                    <a:pt x="1250" y="7846"/>
                    <a:pt x="365" y="8285"/>
                  </a:cubicBezTo>
                  <a:lnTo>
                    <a:pt x="2178" y="3582"/>
                  </a:lnTo>
                  <a:cubicBezTo>
                    <a:pt x="2202" y="3515"/>
                    <a:pt x="2171" y="3446"/>
                    <a:pt x="2106" y="3422"/>
                  </a:cubicBezTo>
                  <a:cubicBezTo>
                    <a:pt x="2091" y="3416"/>
                    <a:pt x="2076" y="3413"/>
                    <a:pt x="2061" y="3413"/>
                  </a:cubicBezTo>
                  <a:cubicBezTo>
                    <a:pt x="2012" y="3413"/>
                    <a:pt x="1964" y="3443"/>
                    <a:pt x="1945" y="3491"/>
                  </a:cubicBezTo>
                  <a:lnTo>
                    <a:pt x="18" y="8498"/>
                  </a:lnTo>
                  <a:cubicBezTo>
                    <a:pt x="0" y="8546"/>
                    <a:pt x="10" y="8602"/>
                    <a:pt x="52" y="8637"/>
                  </a:cubicBezTo>
                  <a:cubicBezTo>
                    <a:pt x="73" y="8658"/>
                    <a:pt x="105" y="8668"/>
                    <a:pt x="132" y="8668"/>
                  </a:cubicBezTo>
                  <a:cubicBezTo>
                    <a:pt x="153" y="8668"/>
                    <a:pt x="174" y="8661"/>
                    <a:pt x="192" y="8650"/>
                  </a:cubicBezTo>
                  <a:cubicBezTo>
                    <a:pt x="1051" y="8193"/>
                    <a:pt x="2396" y="7627"/>
                    <a:pt x="3791" y="7627"/>
                  </a:cubicBezTo>
                  <a:cubicBezTo>
                    <a:pt x="4634" y="7627"/>
                    <a:pt x="5494" y="7833"/>
                    <a:pt x="6277" y="8393"/>
                  </a:cubicBezTo>
                  <a:cubicBezTo>
                    <a:pt x="6298" y="8409"/>
                    <a:pt x="6327" y="8417"/>
                    <a:pt x="6355" y="8417"/>
                  </a:cubicBezTo>
                  <a:cubicBezTo>
                    <a:pt x="6364" y="8417"/>
                    <a:pt x="6373" y="8416"/>
                    <a:pt x="6382" y="8414"/>
                  </a:cubicBezTo>
                  <a:cubicBezTo>
                    <a:pt x="6416" y="8404"/>
                    <a:pt x="6448" y="8376"/>
                    <a:pt x="6461" y="8341"/>
                  </a:cubicBezTo>
                  <a:cubicBezTo>
                    <a:pt x="6761" y="7638"/>
                    <a:pt x="7008" y="7040"/>
                    <a:pt x="7171" y="6615"/>
                  </a:cubicBezTo>
                  <a:cubicBezTo>
                    <a:pt x="8291" y="3717"/>
                    <a:pt x="7533" y="2002"/>
                    <a:pt x="6427" y="64"/>
                  </a:cubicBezTo>
                  <a:cubicBezTo>
                    <a:pt x="6403" y="22"/>
                    <a:pt x="6360" y="0"/>
                    <a:pt x="631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3"/>
            <p:cNvSpPr/>
            <p:nvPr/>
          </p:nvSpPr>
          <p:spPr>
            <a:xfrm>
              <a:off x="5937031" y="2844734"/>
              <a:ext cx="716879" cy="353487"/>
            </a:xfrm>
            <a:custGeom>
              <a:avLst/>
              <a:gdLst/>
              <a:ahLst/>
              <a:cxnLst/>
              <a:rect l="l" t="t" r="r" b="b"/>
              <a:pathLst>
                <a:path w="19905" h="9815" extrusionOk="0">
                  <a:moveTo>
                    <a:pt x="7807" y="0"/>
                  </a:moveTo>
                  <a:lnTo>
                    <a:pt x="0" y="2772"/>
                  </a:lnTo>
                  <a:lnTo>
                    <a:pt x="10925" y="9815"/>
                  </a:lnTo>
                  <a:lnTo>
                    <a:pt x="19905" y="6151"/>
                  </a:lnTo>
                  <a:lnTo>
                    <a:pt x="780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3"/>
            <p:cNvSpPr/>
            <p:nvPr/>
          </p:nvSpPr>
          <p:spPr>
            <a:xfrm>
              <a:off x="5932493" y="2840232"/>
              <a:ext cx="726062" cy="362527"/>
            </a:xfrm>
            <a:custGeom>
              <a:avLst/>
              <a:gdLst/>
              <a:ahLst/>
              <a:cxnLst/>
              <a:rect l="l" t="t" r="r" b="b"/>
              <a:pathLst>
                <a:path w="20160" h="10066" extrusionOk="0">
                  <a:moveTo>
                    <a:pt x="7923" y="261"/>
                  </a:moveTo>
                  <a:lnTo>
                    <a:pt x="19735" y="6263"/>
                  </a:lnTo>
                  <a:lnTo>
                    <a:pt x="11061" y="9800"/>
                  </a:lnTo>
                  <a:lnTo>
                    <a:pt x="408" y="2929"/>
                  </a:lnTo>
                  <a:lnTo>
                    <a:pt x="7923" y="261"/>
                  </a:lnTo>
                  <a:close/>
                  <a:moveTo>
                    <a:pt x="7930" y="1"/>
                  </a:moveTo>
                  <a:cubicBezTo>
                    <a:pt x="7917" y="1"/>
                    <a:pt x="7904" y="2"/>
                    <a:pt x="7892" y="7"/>
                  </a:cubicBezTo>
                  <a:lnTo>
                    <a:pt x="84" y="2783"/>
                  </a:lnTo>
                  <a:cubicBezTo>
                    <a:pt x="43" y="2797"/>
                    <a:pt x="12" y="2835"/>
                    <a:pt x="4" y="2884"/>
                  </a:cubicBezTo>
                  <a:cubicBezTo>
                    <a:pt x="1" y="2929"/>
                    <a:pt x="22" y="2978"/>
                    <a:pt x="60" y="3002"/>
                  </a:cubicBezTo>
                  <a:lnTo>
                    <a:pt x="10981" y="10044"/>
                  </a:lnTo>
                  <a:cubicBezTo>
                    <a:pt x="11002" y="10058"/>
                    <a:pt x="11026" y="10065"/>
                    <a:pt x="11051" y="10065"/>
                  </a:cubicBezTo>
                  <a:cubicBezTo>
                    <a:pt x="11065" y="10065"/>
                    <a:pt x="11082" y="10062"/>
                    <a:pt x="11096" y="10054"/>
                  </a:cubicBezTo>
                  <a:lnTo>
                    <a:pt x="20079" y="6391"/>
                  </a:lnTo>
                  <a:cubicBezTo>
                    <a:pt x="20124" y="6370"/>
                    <a:pt x="20153" y="6328"/>
                    <a:pt x="20156" y="6279"/>
                  </a:cubicBezTo>
                  <a:cubicBezTo>
                    <a:pt x="20159" y="6231"/>
                    <a:pt x="20132" y="6186"/>
                    <a:pt x="20090" y="6165"/>
                  </a:cubicBezTo>
                  <a:lnTo>
                    <a:pt x="7989" y="13"/>
                  </a:lnTo>
                  <a:cubicBezTo>
                    <a:pt x="7970" y="5"/>
                    <a:pt x="7950" y="1"/>
                    <a:pt x="793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3"/>
            <p:cNvSpPr/>
            <p:nvPr/>
          </p:nvSpPr>
          <p:spPr>
            <a:xfrm>
              <a:off x="6030633" y="2889536"/>
              <a:ext cx="161779" cy="59857"/>
            </a:xfrm>
            <a:custGeom>
              <a:avLst/>
              <a:gdLst/>
              <a:ahLst/>
              <a:cxnLst/>
              <a:rect l="l" t="t" r="r" b="b"/>
              <a:pathLst>
                <a:path w="4492" h="1662" extrusionOk="0">
                  <a:moveTo>
                    <a:pt x="4424" y="0"/>
                  </a:moveTo>
                  <a:cubicBezTo>
                    <a:pt x="4417" y="0"/>
                    <a:pt x="4409" y="2"/>
                    <a:pt x="4402" y="5"/>
                  </a:cubicBezTo>
                  <a:lnTo>
                    <a:pt x="49" y="1539"/>
                  </a:lnTo>
                  <a:cubicBezTo>
                    <a:pt x="18" y="1549"/>
                    <a:pt x="1" y="1588"/>
                    <a:pt x="11" y="1619"/>
                  </a:cubicBezTo>
                  <a:cubicBezTo>
                    <a:pt x="21" y="1644"/>
                    <a:pt x="42" y="1661"/>
                    <a:pt x="70" y="1661"/>
                  </a:cubicBezTo>
                  <a:cubicBezTo>
                    <a:pt x="77" y="1661"/>
                    <a:pt x="84" y="1658"/>
                    <a:pt x="91" y="1658"/>
                  </a:cubicBezTo>
                  <a:lnTo>
                    <a:pt x="4444" y="120"/>
                  </a:lnTo>
                  <a:cubicBezTo>
                    <a:pt x="4474" y="109"/>
                    <a:pt x="4492" y="75"/>
                    <a:pt x="4481" y="40"/>
                  </a:cubicBezTo>
                  <a:cubicBezTo>
                    <a:pt x="4473" y="16"/>
                    <a:pt x="4449" y="0"/>
                    <a:pt x="44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3"/>
            <p:cNvSpPr/>
            <p:nvPr/>
          </p:nvSpPr>
          <p:spPr>
            <a:xfrm>
              <a:off x="6055159" y="2963295"/>
              <a:ext cx="518544" cy="182776"/>
            </a:xfrm>
            <a:custGeom>
              <a:avLst/>
              <a:gdLst/>
              <a:ahLst/>
              <a:cxnLst/>
              <a:rect l="l" t="t" r="r" b="b"/>
              <a:pathLst>
                <a:path w="14398" h="5075" extrusionOk="0">
                  <a:moveTo>
                    <a:pt x="70" y="0"/>
                  </a:moveTo>
                  <a:cubicBezTo>
                    <a:pt x="49" y="0"/>
                    <a:pt x="30" y="10"/>
                    <a:pt x="18" y="31"/>
                  </a:cubicBezTo>
                  <a:cubicBezTo>
                    <a:pt x="1" y="58"/>
                    <a:pt x="8" y="97"/>
                    <a:pt x="39" y="114"/>
                  </a:cubicBezTo>
                  <a:lnTo>
                    <a:pt x="7892" y="5065"/>
                  </a:lnTo>
                  <a:cubicBezTo>
                    <a:pt x="7903" y="5072"/>
                    <a:pt x="7913" y="5075"/>
                    <a:pt x="7923" y="5075"/>
                  </a:cubicBezTo>
                  <a:cubicBezTo>
                    <a:pt x="7933" y="5075"/>
                    <a:pt x="7941" y="5075"/>
                    <a:pt x="7948" y="5072"/>
                  </a:cubicBezTo>
                  <a:lnTo>
                    <a:pt x="14350" y="2595"/>
                  </a:lnTo>
                  <a:cubicBezTo>
                    <a:pt x="14380" y="2584"/>
                    <a:pt x="14398" y="2549"/>
                    <a:pt x="14384" y="2515"/>
                  </a:cubicBezTo>
                  <a:cubicBezTo>
                    <a:pt x="14376" y="2490"/>
                    <a:pt x="14351" y="2477"/>
                    <a:pt x="14325" y="2477"/>
                  </a:cubicBezTo>
                  <a:cubicBezTo>
                    <a:pt x="14318" y="2477"/>
                    <a:pt x="14311" y="2478"/>
                    <a:pt x="14304" y="2480"/>
                  </a:cubicBezTo>
                  <a:lnTo>
                    <a:pt x="7930" y="4943"/>
                  </a:lnTo>
                  <a:lnTo>
                    <a:pt x="105" y="10"/>
                  </a:lnTo>
                  <a:cubicBezTo>
                    <a:pt x="94" y="4"/>
                    <a:pt x="82" y="0"/>
                    <a:pt x="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3"/>
            <p:cNvSpPr/>
            <p:nvPr/>
          </p:nvSpPr>
          <p:spPr>
            <a:xfrm>
              <a:off x="6265197" y="2772164"/>
              <a:ext cx="640959" cy="186666"/>
            </a:xfrm>
            <a:custGeom>
              <a:avLst/>
              <a:gdLst/>
              <a:ahLst/>
              <a:cxnLst/>
              <a:rect l="l" t="t" r="r" b="b"/>
              <a:pathLst>
                <a:path w="17797" h="5183" extrusionOk="0">
                  <a:moveTo>
                    <a:pt x="17170" y="0"/>
                  </a:moveTo>
                  <a:cubicBezTo>
                    <a:pt x="15302" y="550"/>
                    <a:pt x="7915" y="2711"/>
                    <a:pt x="7233" y="2871"/>
                  </a:cubicBezTo>
                  <a:cubicBezTo>
                    <a:pt x="6451" y="3055"/>
                    <a:pt x="5942" y="3101"/>
                    <a:pt x="5942" y="3101"/>
                  </a:cubicBezTo>
                  <a:cubicBezTo>
                    <a:pt x="5942" y="3101"/>
                    <a:pt x="3361" y="1994"/>
                    <a:pt x="2673" y="1489"/>
                  </a:cubicBezTo>
                  <a:cubicBezTo>
                    <a:pt x="2397" y="1287"/>
                    <a:pt x="2101" y="1217"/>
                    <a:pt x="1817" y="1217"/>
                  </a:cubicBezTo>
                  <a:cubicBezTo>
                    <a:pt x="1387" y="1217"/>
                    <a:pt x="987" y="1379"/>
                    <a:pt x="738" y="1489"/>
                  </a:cubicBezTo>
                  <a:cubicBezTo>
                    <a:pt x="324" y="1674"/>
                    <a:pt x="1" y="2961"/>
                    <a:pt x="783" y="2961"/>
                  </a:cubicBezTo>
                  <a:cubicBezTo>
                    <a:pt x="868" y="2961"/>
                    <a:pt x="946" y="2961"/>
                    <a:pt x="1018" y="2961"/>
                  </a:cubicBezTo>
                  <a:cubicBezTo>
                    <a:pt x="1605" y="2961"/>
                    <a:pt x="1800" y="2997"/>
                    <a:pt x="2578" y="3654"/>
                  </a:cubicBezTo>
                  <a:cubicBezTo>
                    <a:pt x="3455" y="4391"/>
                    <a:pt x="3455" y="4760"/>
                    <a:pt x="4099" y="5035"/>
                  </a:cubicBezTo>
                  <a:cubicBezTo>
                    <a:pt x="4353" y="5144"/>
                    <a:pt x="4671" y="5182"/>
                    <a:pt x="4997" y="5182"/>
                  </a:cubicBezTo>
                  <a:cubicBezTo>
                    <a:pt x="5500" y="5182"/>
                    <a:pt x="6021" y="5092"/>
                    <a:pt x="6357" y="5035"/>
                  </a:cubicBezTo>
                  <a:cubicBezTo>
                    <a:pt x="6854" y="4951"/>
                    <a:pt x="15416" y="4384"/>
                    <a:pt x="17521" y="4273"/>
                  </a:cubicBezTo>
                  <a:cubicBezTo>
                    <a:pt x="17796" y="3114"/>
                    <a:pt x="17521" y="1306"/>
                    <a:pt x="171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3"/>
            <p:cNvSpPr/>
            <p:nvPr/>
          </p:nvSpPr>
          <p:spPr>
            <a:xfrm>
              <a:off x="6269087" y="2767734"/>
              <a:ext cx="641679" cy="195525"/>
            </a:xfrm>
            <a:custGeom>
              <a:avLst/>
              <a:gdLst/>
              <a:ahLst/>
              <a:cxnLst/>
              <a:rect l="l" t="t" r="r" b="b"/>
              <a:pathLst>
                <a:path w="17817" h="5429" extrusionOk="0">
                  <a:moveTo>
                    <a:pt x="16975" y="280"/>
                  </a:moveTo>
                  <a:cubicBezTo>
                    <a:pt x="17299" y="1522"/>
                    <a:pt x="17542" y="3171"/>
                    <a:pt x="17312" y="4278"/>
                  </a:cubicBezTo>
                  <a:cubicBezTo>
                    <a:pt x="15183" y="4393"/>
                    <a:pt x="6740" y="4952"/>
                    <a:pt x="6228" y="5036"/>
                  </a:cubicBezTo>
                  <a:lnTo>
                    <a:pt x="6197" y="5043"/>
                  </a:lnTo>
                  <a:cubicBezTo>
                    <a:pt x="5867" y="5098"/>
                    <a:pt x="5364" y="5181"/>
                    <a:pt x="4885" y="5181"/>
                  </a:cubicBezTo>
                  <a:cubicBezTo>
                    <a:pt x="4576" y="5181"/>
                    <a:pt x="4276" y="5146"/>
                    <a:pt x="4039" y="5047"/>
                  </a:cubicBezTo>
                  <a:cubicBezTo>
                    <a:pt x="3702" y="4900"/>
                    <a:pt x="3559" y="4730"/>
                    <a:pt x="3337" y="4472"/>
                  </a:cubicBezTo>
                  <a:cubicBezTo>
                    <a:pt x="3159" y="4268"/>
                    <a:pt x="2940" y="4010"/>
                    <a:pt x="2550" y="3683"/>
                  </a:cubicBezTo>
                  <a:cubicBezTo>
                    <a:pt x="1750" y="3008"/>
                    <a:pt x="1538" y="2962"/>
                    <a:pt x="874" y="2962"/>
                  </a:cubicBezTo>
                  <a:lnTo>
                    <a:pt x="675" y="2962"/>
                  </a:lnTo>
                  <a:cubicBezTo>
                    <a:pt x="487" y="2962"/>
                    <a:pt x="376" y="2872"/>
                    <a:pt x="334" y="2684"/>
                  </a:cubicBezTo>
                  <a:cubicBezTo>
                    <a:pt x="261" y="2336"/>
                    <a:pt x="477" y="1814"/>
                    <a:pt x="678" y="1724"/>
                  </a:cubicBezTo>
                  <a:cubicBezTo>
                    <a:pt x="967" y="1597"/>
                    <a:pt x="1335" y="1462"/>
                    <a:pt x="1711" y="1462"/>
                  </a:cubicBezTo>
                  <a:cubicBezTo>
                    <a:pt x="1975" y="1462"/>
                    <a:pt x="2243" y="1528"/>
                    <a:pt x="2491" y="1710"/>
                  </a:cubicBezTo>
                  <a:cubicBezTo>
                    <a:pt x="3183" y="2222"/>
                    <a:pt x="5682" y="3293"/>
                    <a:pt x="5786" y="3338"/>
                  </a:cubicBezTo>
                  <a:cubicBezTo>
                    <a:pt x="5804" y="3345"/>
                    <a:pt x="5824" y="3349"/>
                    <a:pt x="5845" y="3349"/>
                  </a:cubicBezTo>
                  <a:cubicBezTo>
                    <a:pt x="5866" y="3345"/>
                    <a:pt x="6370" y="3296"/>
                    <a:pt x="7154" y="3115"/>
                  </a:cubicBezTo>
                  <a:cubicBezTo>
                    <a:pt x="7822" y="2956"/>
                    <a:pt x="14682" y="952"/>
                    <a:pt x="16975" y="280"/>
                  </a:cubicBezTo>
                  <a:close/>
                  <a:moveTo>
                    <a:pt x="17059" y="0"/>
                  </a:moveTo>
                  <a:cubicBezTo>
                    <a:pt x="17048" y="0"/>
                    <a:pt x="17038" y="2"/>
                    <a:pt x="17028" y="5"/>
                  </a:cubicBezTo>
                  <a:cubicBezTo>
                    <a:pt x="15489" y="457"/>
                    <a:pt x="7787" y="2712"/>
                    <a:pt x="7098" y="2872"/>
                  </a:cubicBezTo>
                  <a:cubicBezTo>
                    <a:pt x="6440" y="3028"/>
                    <a:pt x="5974" y="3084"/>
                    <a:pt x="5855" y="3099"/>
                  </a:cubicBezTo>
                  <a:cubicBezTo>
                    <a:pt x="5567" y="2973"/>
                    <a:pt x="3271" y="1975"/>
                    <a:pt x="2637" y="1512"/>
                  </a:cubicBezTo>
                  <a:cubicBezTo>
                    <a:pt x="2335" y="1291"/>
                    <a:pt x="2009" y="1217"/>
                    <a:pt x="1704" y="1217"/>
                  </a:cubicBezTo>
                  <a:cubicBezTo>
                    <a:pt x="1211" y="1217"/>
                    <a:pt x="772" y="1412"/>
                    <a:pt x="578" y="1498"/>
                  </a:cubicBezTo>
                  <a:cubicBezTo>
                    <a:pt x="254" y="1644"/>
                    <a:pt x="0" y="2291"/>
                    <a:pt x="94" y="2736"/>
                  </a:cubicBezTo>
                  <a:cubicBezTo>
                    <a:pt x="156" y="3036"/>
                    <a:pt x="369" y="3210"/>
                    <a:pt x="675" y="3210"/>
                  </a:cubicBezTo>
                  <a:lnTo>
                    <a:pt x="804" y="3210"/>
                  </a:lnTo>
                  <a:cubicBezTo>
                    <a:pt x="847" y="3209"/>
                    <a:pt x="889" y="3209"/>
                    <a:pt x="928" y="3209"/>
                  </a:cubicBezTo>
                  <a:cubicBezTo>
                    <a:pt x="1486" y="3209"/>
                    <a:pt x="1653" y="3250"/>
                    <a:pt x="2390" y="3871"/>
                  </a:cubicBezTo>
                  <a:cubicBezTo>
                    <a:pt x="2766" y="4187"/>
                    <a:pt x="2979" y="4435"/>
                    <a:pt x="3149" y="4632"/>
                  </a:cubicBezTo>
                  <a:cubicBezTo>
                    <a:pt x="3382" y="4907"/>
                    <a:pt x="3552" y="5106"/>
                    <a:pt x="3942" y="5273"/>
                  </a:cubicBezTo>
                  <a:cubicBezTo>
                    <a:pt x="4214" y="5387"/>
                    <a:pt x="4548" y="5429"/>
                    <a:pt x="4888" y="5429"/>
                  </a:cubicBezTo>
                  <a:cubicBezTo>
                    <a:pt x="5389" y="5429"/>
                    <a:pt x="5901" y="5342"/>
                    <a:pt x="6239" y="5286"/>
                  </a:cubicBezTo>
                  <a:lnTo>
                    <a:pt x="6269" y="5280"/>
                  </a:lnTo>
                  <a:cubicBezTo>
                    <a:pt x="6753" y="5199"/>
                    <a:pt x="15201" y="4636"/>
                    <a:pt x="17420" y="4518"/>
                  </a:cubicBezTo>
                  <a:cubicBezTo>
                    <a:pt x="17476" y="4514"/>
                    <a:pt x="17521" y="4476"/>
                    <a:pt x="17535" y="4424"/>
                  </a:cubicBezTo>
                  <a:cubicBezTo>
                    <a:pt x="17817" y="3237"/>
                    <a:pt x="17539" y="1408"/>
                    <a:pt x="17180" y="93"/>
                  </a:cubicBezTo>
                  <a:cubicBezTo>
                    <a:pt x="17174" y="61"/>
                    <a:pt x="17153" y="33"/>
                    <a:pt x="17121" y="16"/>
                  </a:cubicBezTo>
                  <a:cubicBezTo>
                    <a:pt x="17103" y="6"/>
                    <a:pt x="17081" y="0"/>
                    <a:pt x="170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3"/>
            <p:cNvSpPr/>
            <p:nvPr/>
          </p:nvSpPr>
          <p:spPr>
            <a:xfrm>
              <a:off x="6513159" y="2821900"/>
              <a:ext cx="385216" cy="125332"/>
            </a:xfrm>
            <a:custGeom>
              <a:avLst/>
              <a:gdLst/>
              <a:ahLst/>
              <a:cxnLst/>
              <a:rect l="l" t="t" r="r" b="b"/>
              <a:pathLst>
                <a:path w="10696" h="3480" extrusionOk="0">
                  <a:moveTo>
                    <a:pt x="10463" y="1"/>
                  </a:moveTo>
                  <a:lnTo>
                    <a:pt x="1" y="3480"/>
                  </a:lnTo>
                  <a:cubicBezTo>
                    <a:pt x="2001" y="3313"/>
                    <a:pt x="8674" y="2875"/>
                    <a:pt x="10535" y="2774"/>
                  </a:cubicBezTo>
                  <a:cubicBezTo>
                    <a:pt x="10696" y="2005"/>
                    <a:pt x="10626" y="975"/>
                    <a:pt x="1046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3"/>
            <p:cNvSpPr/>
            <p:nvPr/>
          </p:nvSpPr>
          <p:spPr>
            <a:xfrm>
              <a:off x="6168425" y="2880532"/>
              <a:ext cx="56976" cy="59605"/>
            </a:xfrm>
            <a:custGeom>
              <a:avLst/>
              <a:gdLst/>
              <a:ahLst/>
              <a:cxnLst/>
              <a:rect l="l" t="t" r="r" b="b"/>
              <a:pathLst>
                <a:path w="1582" h="1655" extrusionOk="0">
                  <a:moveTo>
                    <a:pt x="1397" y="1"/>
                  </a:moveTo>
                  <a:cubicBezTo>
                    <a:pt x="1397" y="1"/>
                    <a:pt x="430" y="554"/>
                    <a:pt x="151" y="1198"/>
                  </a:cubicBezTo>
                  <a:cubicBezTo>
                    <a:pt x="0" y="1550"/>
                    <a:pt x="98" y="1654"/>
                    <a:pt x="248" y="1654"/>
                  </a:cubicBezTo>
                  <a:cubicBezTo>
                    <a:pt x="371" y="1654"/>
                    <a:pt x="530" y="1583"/>
                    <a:pt x="613" y="1521"/>
                  </a:cubicBezTo>
                  <a:cubicBezTo>
                    <a:pt x="798" y="1382"/>
                    <a:pt x="1581" y="739"/>
                    <a:pt x="1581" y="739"/>
                  </a:cubicBezTo>
                  <a:lnTo>
                    <a:pt x="13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3"/>
            <p:cNvSpPr/>
            <p:nvPr/>
          </p:nvSpPr>
          <p:spPr>
            <a:xfrm>
              <a:off x="6165580" y="2876067"/>
              <a:ext cx="64575" cy="68537"/>
            </a:xfrm>
            <a:custGeom>
              <a:avLst/>
              <a:gdLst/>
              <a:ahLst/>
              <a:cxnLst/>
              <a:rect l="l" t="t" r="r" b="b"/>
              <a:pathLst>
                <a:path w="1793" h="1903" extrusionOk="0">
                  <a:moveTo>
                    <a:pt x="1395" y="320"/>
                  </a:moveTo>
                  <a:lnTo>
                    <a:pt x="1521" y="814"/>
                  </a:lnTo>
                  <a:cubicBezTo>
                    <a:pt x="1333" y="967"/>
                    <a:pt x="769" y="1433"/>
                    <a:pt x="620" y="1544"/>
                  </a:cubicBezTo>
                  <a:cubicBezTo>
                    <a:pt x="524" y="1615"/>
                    <a:pt x="387" y="1655"/>
                    <a:pt x="320" y="1655"/>
                  </a:cubicBezTo>
                  <a:cubicBezTo>
                    <a:pt x="304" y="1655"/>
                    <a:pt x="292" y="1653"/>
                    <a:pt x="286" y="1649"/>
                  </a:cubicBezTo>
                  <a:cubicBezTo>
                    <a:pt x="286" y="1649"/>
                    <a:pt x="251" y="1589"/>
                    <a:pt x="345" y="1371"/>
                  </a:cubicBezTo>
                  <a:cubicBezTo>
                    <a:pt x="540" y="915"/>
                    <a:pt x="1127" y="494"/>
                    <a:pt x="1395" y="320"/>
                  </a:cubicBezTo>
                  <a:close/>
                  <a:moveTo>
                    <a:pt x="1474" y="0"/>
                  </a:moveTo>
                  <a:cubicBezTo>
                    <a:pt x="1453" y="0"/>
                    <a:pt x="1432" y="6"/>
                    <a:pt x="1413" y="17"/>
                  </a:cubicBezTo>
                  <a:cubicBezTo>
                    <a:pt x="1375" y="38"/>
                    <a:pt x="408" y="598"/>
                    <a:pt x="119" y="1273"/>
                  </a:cubicBezTo>
                  <a:cubicBezTo>
                    <a:pt x="0" y="1552"/>
                    <a:pt x="4" y="1743"/>
                    <a:pt x="133" y="1844"/>
                  </a:cubicBezTo>
                  <a:cubicBezTo>
                    <a:pt x="188" y="1886"/>
                    <a:pt x="258" y="1902"/>
                    <a:pt x="328" y="1902"/>
                  </a:cubicBezTo>
                  <a:cubicBezTo>
                    <a:pt x="495" y="1902"/>
                    <a:pt x="679" y="1809"/>
                    <a:pt x="766" y="1743"/>
                  </a:cubicBezTo>
                  <a:cubicBezTo>
                    <a:pt x="950" y="1604"/>
                    <a:pt x="1705" y="984"/>
                    <a:pt x="1740" y="956"/>
                  </a:cubicBezTo>
                  <a:cubicBezTo>
                    <a:pt x="1775" y="926"/>
                    <a:pt x="1792" y="876"/>
                    <a:pt x="1782" y="831"/>
                  </a:cubicBezTo>
                  <a:lnTo>
                    <a:pt x="1598" y="94"/>
                  </a:lnTo>
                  <a:cubicBezTo>
                    <a:pt x="1587" y="55"/>
                    <a:pt x="1559" y="24"/>
                    <a:pt x="1524" y="10"/>
                  </a:cubicBezTo>
                  <a:cubicBezTo>
                    <a:pt x="1509" y="4"/>
                    <a:pt x="1492" y="0"/>
                    <a:pt x="147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3"/>
            <p:cNvSpPr/>
            <p:nvPr/>
          </p:nvSpPr>
          <p:spPr>
            <a:xfrm>
              <a:off x="6207033" y="2863894"/>
              <a:ext cx="43290" cy="96772"/>
            </a:xfrm>
            <a:custGeom>
              <a:avLst/>
              <a:gdLst/>
              <a:ahLst/>
              <a:cxnLst/>
              <a:rect l="l" t="t" r="r" b="b"/>
              <a:pathLst>
                <a:path w="1202" h="2687" extrusionOk="0">
                  <a:moveTo>
                    <a:pt x="599" y="0"/>
                  </a:moveTo>
                  <a:cubicBezTo>
                    <a:pt x="599" y="0"/>
                    <a:pt x="1" y="324"/>
                    <a:pt x="95" y="1107"/>
                  </a:cubicBezTo>
                  <a:cubicBezTo>
                    <a:pt x="171" y="1766"/>
                    <a:pt x="773" y="2687"/>
                    <a:pt x="1015" y="2687"/>
                  </a:cubicBezTo>
                  <a:cubicBezTo>
                    <a:pt x="1060" y="2687"/>
                    <a:pt x="1093" y="2654"/>
                    <a:pt x="1107" y="2582"/>
                  </a:cubicBezTo>
                  <a:cubicBezTo>
                    <a:pt x="1201" y="2119"/>
                    <a:pt x="599" y="0"/>
                    <a:pt x="5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3"/>
            <p:cNvSpPr/>
            <p:nvPr/>
          </p:nvSpPr>
          <p:spPr>
            <a:xfrm>
              <a:off x="6202279" y="2859428"/>
              <a:ext cx="52438" cy="105740"/>
            </a:xfrm>
            <a:custGeom>
              <a:avLst/>
              <a:gdLst/>
              <a:ahLst/>
              <a:cxnLst/>
              <a:rect l="l" t="t" r="r" b="b"/>
              <a:pathLst>
                <a:path w="1456" h="2936" extrusionOk="0">
                  <a:moveTo>
                    <a:pt x="662" y="330"/>
                  </a:moveTo>
                  <a:cubicBezTo>
                    <a:pt x="888" y="1150"/>
                    <a:pt x="1160" y="2316"/>
                    <a:pt x="1118" y="2674"/>
                  </a:cubicBezTo>
                  <a:cubicBezTo>
                    <a:pt x="926" y="2563"/>
                    <a:pt x="422" y="1818"/>
                    <a:pt x="349" y="1216"/>
                  </a:cubicBezTo>
                  <a:cubicBezTo>
                    <a:pt x="293" y="747"/>
                    <a:pt x="513" y="465"/>
                    <a:pt x="662" y="330"/>
                  </a:cubicBezTo>
                  <a:close/>
                  <a:moveTo>
                    <a:pt x="735" y="1"/>
                  </a:moveTo>
                  <a:cubicBezTo>
                    <a:pt x="714" y="1"/>
                    <a:pt x="694" y="6"/>
                    <a:pt x="675" y="16"/>
                  </a:cubicBezTo>
                  <a:cubicBezTo>
                    <a:pt x="648" y="31"/>
                    <a:pt x="1" y="389"/>
                    <a:pt x="102" y="1245"/>
                  </a:cubicBezTo>
                  <a:cubicBezTo>
                    <a:pt x="182" y="1926"/>
                    <a:pt x="794" y="2921"/>
                    <a:pt x="1139" y="2936"/>
                  </a:cubicBezTo>
                  <a:lnTo>
                    <a:pt x="1146" y="2936"/>
                  </a:lnTo>
                  <a:cubicBezTo>
                    <a:pt x="1194" y="2936"/>
                    <a:pt x="1323" y="2915"/>
                    <a:pt x="1361" y="2730"/>
                  </a:cubicBezTo>
                  <a:cubicBezTo>
                    <a:pt x="1455" y="2253"/>
                    <a:pt x="916" y="312"/>
                    <a:pt x="853" y="93"/>
                  </a:cubicBezTo>
                  <a:cubicBezTo>
                    <a:pt x="842" y="55"/>
                    <a:pt x="815" y="26"/>
                    <a:pt x="780" y="10"/>
                  </a:cubicBezTo>
                  <a:cubicBezTo>
                    <a:pt x="765" y="4"/>
                    <a:pt x="750" y="1"/>
                    <a:pt x="73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3"/>
            <p:cNvSpPr/>
            <p:nvPr/>
          </p:nvSpPr>
          <p:spPr>
            <a:xfrm>
              <a:off x="6218702" y="2839079"/>
              <a:ext cx="56436" cy="119462"/>
            </a:xfrm>
            <a:custGeom>
              <a:avLst/>
              <a:gdLst/>
              <a:ahLst/>
              <a:cxnLst/>
              <a:rect l="l" t="t" r="r" b="b"/>
              <a:pathLst>
                <a:path w="1567" h="3317" extrusionOk="0">
                  <a:moveTo>
                    <a:pt x="1430" y="0"/>
                  </a:moveTo>
                  <a:cubicBezTo>
                    <a:pt x="1430" y="0"/>
                    <a:pt x="553" y="230"/>
                    <a:pt x="275" y="689"/>
                  </a:cubicBezTo>
                  <a:cubicBezTo>
                    <a:pt x="1" y="1152"/>
                    <a:pt x="460" y="3132"/>
                    <a:pt x="783" y="3271"/>
                  </a:cubicBezTo>
                  <a:cubicBezTo>
                    <a:pt x="857" y="3302"/>
                    <a:pt x="929" y="3316"/>
                    <a:pt x="996" y="3316"/>
                  </a:cubicBezTo>
                  <a:cubicBezTo>
                    <a:pt x="1223" y="3316"/>
                    <a:pt x="1403" y="3152"/>
                    <a:pt x="1476" y="2902"/>
                  </a:cubicBezTo>
                  <a:cubicBezTo>
                    <a:pt x="1566" y="2579"/>
                    <a:pt x="1430" y="0"/>
                    <a:pt x="14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3"/>
            <p:cNvSpPr/>
            <p:nvPr/>
          </p:nvSpPr>
          <p:spPr>
            <a:xfrm>
              <a:off x="6216829" y="2834577"/>
              <a:ext cx="62702" cy="128466"/>
            </a:xfrm>
            <a:custGeom>
              <a:avLst/>
              <a:gdLst/>
              <a:ahLst/>
              <a:cxnLst/>
              <a:rect l="l" t="t" r="r" b="b"/>
              <a:pathLst>
                <a:path w="1741" h="3567" extrusionOk="0">
                  <a:moveTo>
                    <a:pt x="1364" y="289"/>
                  </a:moveTo>
                  <a:cubicBezTo>
                    <a:pt x="1416" y="1288"/>
                    <a:pt x="1469" y="2783"/>
                    <a:pt x="1410" y="2992"/>
                  </a:cubicBezTo>
                  <a:cubicBezTo>
                    <a:pt x="1368" y="3135"/>
                    <a:pt x="1288" y="3239"/>
                    <a:pt x="1183" y="3288"/>
                  </a:cubicBezTo>
                  <a:cubicBezTo>
                    <a:pt x="1143" y="3308"/>
                    <a:pt x="1098" y="3317"/>
                    <a:pt x="1052" y="3317"/>
                  </a:cubicBezTo>
                  <a:cubicBezTo>
                    <a:pt x="998" y="3317"/>
                    <a:pt x="942" y="3305"/>
                    <a:pt x="884" y="3281"/>
                  </a:cubicBezTo>
                  <a:cubicBezTo>
                    <a:pt x="853" y="3267"/>
                    <a:pt x="731" y="3114"/>
                    <a:pt x="589" y="2630"/>
                  </a:cubicBezTo>
                  <a:cubicBezTo>
                    <a:pt x="372" y="1903"/>
                    <a:pt x="303" y="1100"/>
                    <a:pt x="435" y="877"/>
                  </a:cubicBezTo>
                  <a:cubicBezTo>
                    <a:pt x="620" y="575"/>
                    <a:pt x="1117" y="372"/>
                    <a:pt x="1364" y="289"/>
                  </a:cubicBezTo>
                  <a:close/>
                  <a:moveTo>
                    <a:pt x="1476" y="1"/>
                  </a:moveTo>
                  <a:cubicBezTo>
                    <a:pt x="1467" y="1"/>
                    <a:pt x="1457" y="2"/>
                    <a:pt x="1448" y="3"/>
                  </a:cubicBezTo>
                  <a:cubicBezTo>
                    <a:pt x="1413" y="14"/>
                    <a:pt x="522" y="254"/>
                    <a:pt x="223" y="752"/>
                  </a:cubicBezTo>
                  <a:cubicBezTo>
                    <a:pt x="0" y="1124"/>
                    <a:pt x="188" y="2206"/>
                    <a:pt x="387" y="2818"/>
                  </a:cubicBezTo>
                  <a:cubicBezTo>
                    <a:pt x="581" y="3420"/>
                    <a:pt x="735" y="3486"/>
                    <a:pt x="787" y="3507"/>
                  </a:cubicBezTo>
                  <a:cubicBezTo>
                    <a:pt x="877" y="3545"/>
                    <a:pt x="964" y="3566"/>
                    <a:pt x="1048" y="3566"/>
                  </a:cubicBezTo>
                  <a:cubicBezTo>
                    <a:pt x="1135" y="3566"/>
                    <a:pt x="1215" y="3549"/>
                    <a:pt x="1291" y="3510"/>
                  </a:cubicBezTo>
                  <a:cubicBezTo>
                    <a:pt x="1458" y="3430"/>
                    <a:pt x="1587" y="3271"/>
                    <a:pt x="1646" y="3062"/>
                  </a:cubicBezTo>
                  <a:cubicBezTo>
                    <a:pt x="1740" y="2728"/>
                    <a:pt x="1618" y="382"/>
                    <a:pt x="1604" y="119"/>
                  </a:cubicBezTo>
                  <a:cubicBezTo>
                    <a:pt x="1601" y="80"/>
                    <a:pt x="1583" y="45"/>
                    <a:pt x="1552" y="24"/>
                  </a:cubicBezTo>
                  <a:cubicBezTo>
                    <a:pt x="1531" y="9"/>
                    <a:pt x="1504" y="1"/>
                    <a:pt x="1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3"/>
            <p:cNvSpPr/>
            <p:nvPr/>
          </p:nvSpPr>
          <p:spPr>
            <a:xfrm>
              <a:off x="6250287" y="2822404"/>
              <a:ext cx="59677" cy="147013"/>
            </a:xfrm>
            <a:custGeom>
              <a:avLst/>
              <a:gdLst/>
              <a:ahLst/>
              <a:cxnLst/>
              <a:rect l="l" t="t" r="r" b="b"/>
              <a:pathLst>
                <a:path w="1657" h="4082" extrusionOk="0">
                  <a:moveTo>
                    <a:pt x="1656" y="1"/>
                  </a:moveTo>
                  <a:cubicBezTo>
                    <a:pt x="1656" y="1"/>
                    <a:pt x="505" y="1"/>
                    <a:pt x="369" y="553"/>
                  </a:cubicBezTo>
                  <a:cubicBezTo>
                    <a:pt x="230" y="1107"/>
                    <a:pt x="0" y="3504"/>
                    <a:pt x="230" y="3869"/>
                  </a:cubicBezTo>
                  <a:cubicBezTo>
                    <a:pt x="320" y="4014"/>
                    <a:pt x="432" y="4081"/>
                    <a:pt x="545" y="4081"/>
                  </a:cubicBezTo>
                  <a:cubicBezTo>
                    <a:pt x="721" y="4081"/>
                    <a:pt x="901" y="3921"/>
                    <a:pt x="1012" y="3640"/>
                  </a:cubicBezTo>
                  <a:cubicBezTo>
                    <a:pt x="1197" y="3180"/>
                    <a:pt x="1656" y="1"/>
                    <a:pt x="16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3"/>
            <p:cNvSpPr/>
            <p:nvPr/>
          </p:nvSpPr>
          <p:spPr>
            <a:xfrm>
              <a:off x="6244885" y="2818011"/>
              <a:ext cx="69689" cy="155909"/>
            </a:xfrm>
            <a:custGeom>
              <a:avLst/>
              <a:gdLst/>
              <a:ahLst/>
              <a:cxnLst/>
              <a:rect l="l" t="t" r="r" b="b"/>
              <a:pathLst>
                <a:path w="1935" h="4329" extrusionOk="0">
                  <a:moveTo>
                    <a:pt x="1663" y="251"/>
                  </a:moveTo>
                  <a:lnTo>
                    <a:pt x="1663" y="251"/>
                  </a:lnTo>
                  <a:cubicBezTo>
                    <a:pt x="1496" y="1382"/>
                    <a:pt x="1183" y="3379"/>
                    <a:pt x="1048" y="3717"/>
                  </a:cubicBezTo>
                  <a:cubicBezTo>
                    <a:pt x="965" y="3925"/>
                    <a:pt x="833" y="4068"/>
                    <a:pt x="711" y="4078"/>
                  </a:cubicBezTo>
                  <a:cubicBezTo>
                    <a:pt x="705" y="4079"/>
                    <a:pt x="699" y="4079"/>
                    <a:pt x="693" y="4079"/>
                  </a:cubicBezTo>
                  <a:cubicBezTo>
                    <a:pt x="598" y="4079"/>
                    <a:pt x="527" y="3998"/>
                    <a:pt x="484" y="3929"/>
                  </a:cubicBezTo>
                  <a:cubicBezTo>
                    <a:pt x="293" y="3623"/>
                    <a:pt x="481" y="1333"/>
                    <a:pt x="637" y="707"/>
                  </a:cubicBezTo>
                  <a:cubicBezTo>
                    <a:pt x="717" y="380"/>
                    <a:pt x="1313" y="276"/>
                    <a:pt x="1663" y="251"/>
                  </a:cubicBezTo>
                  <a:close/>
                  <a:moveTo>
                    <a:pt x="1806" y="1"/>
                  </a:moveTo>
                  <a:cubicBezTo>
                    <a:pt x="1681" y="1"/>
                    <a:pt x="554" y="18"/>
                    <a:pt x="398" y="645"/>
                  </a:cubicBezTo>
                  <a:cubicBezTo>
                    <a:pt x="279" y="1121"/>
                    <a:pt x="1" y="3619"/>
                    <a:pt x="276" y="4057"/>
                  </a:cubicBezTo>
                  <a:cubicBezTo>
                    <a:pt x="383" y="4235"/>
                    <a:pt x="529" y="4329"/>
                    <a:pt x="693" y="4329"/>
                  </a:cubicBezTo>
                  <a:cubicBezTo>
                    <a:pt x="707" y="4329"/>
                    <a:pt x="717" y="4329"/>
                    <a:pt x="732" y="4325"/>
                  </a:cubicBezTo>
                  <a:cubicBezTo>
                    <a:pt x="950" y="4308"/>
                    <a:pt x="1156" y="4113"/>
                    <a:pt x="1278" y="3807"/>
                  </a:cubicBezTo>
                  <a:cubicBezTo>
                    <a:pt x="1466" y="3341"/>
                    <a:pt x="1911" y="272"/>
                    <a:pt x="1931" y="140"/>
                  </a:cubicBezTo>
                  <a:cubicBezTo>
                    <a:pt x="1935" y="105"/>
                    <a:pt x="1925" y="70"/>
                    <a:pt x="1901" y="43"/>
                  </a:cubicBezTo>
                  <a:cubicBezTo>
                    <a:pt x="1876" y="15"/>
                    <a:pt x="1845" y="1"/>
                    <a:pt x="180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3"/>
            <p:cNvSpPr/>
            <p:nvPr/>
          </p:nvSpPr>
          <p:spPr>
            <a:xfrm>
              <a:off x="6279711" y="2667793"/>
              <a:ext cx="96268" cy="352587"/>
            </a:xfrm>
            <a:custGeom>
              <a:avLst/>
              <a:gdLst/>
              <a:ahLst/>
              <a:cxnLst/>
              <a:rect l="l" t="t" r="r" b="b"/>
              <a:pathLst>
                <a:path w="2673" h="9790" extrusionOk="0">
                  <a:moveTo>
                    <a:pt x="1890" y="0"/>
                  </a:moveTo>
                  <a:lnTo>
                    <a:pt x="1" y="8618"/>
                  </a:lnTo>
                  <a:lnTo>
                    <a:pt x="296" y="9718"/>
                  </a:lnTo>
                  <a:cubicBezTo>
                    <a:pt x="309" y="9763"/>
                    <a:pt x="350" y="9790"/>
                    <a:pt x="392" y="9790"/>
                  </a:cubicBezTo>
                  <a:cubicBezTo>
                    <a:pt x="417" y="9790"/>
                    <a:pt x="443" y="9780"/>
                    <a:pt x="463" y="9760"/>
                  </a:cubicBezTo>
                  <a:lnTo>
                    <a:pt x="1292" y="8938"/>
                  </a:lnTo>
                  <a:lnTo>
                    <a:pt x="2673" y="233"/>
                  </a:lnTo>
                  <a:lnTo>
                    <a:pt x="18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3"/>
            <p:cNvSpPr/>
            <p:nvPr/>
          </p:nvSpPr>
          <p:spPr>
            <a:xfrm>
              <a:off x="6350408" y="2656592"/>
              <a:ext cx="22978" cy="17503"/>
            </a:xfrm>
            <a:custGeom>
              <a:avLst/>
              <a:gdLst/>
              <a:ahLst/>
              <a:cxnLst/>
              <a:rect l="l" t="t" r="r" b="b"/>
              <a:pathLst>
                <a:path w="638" h="486" extrusionOk="0">
                  <a:moveTo>
                    <a:pt x="347" y="0"/>
                  </a:moveTo>
                  <a:cubicBezTo>
                    <a:pt x="172" y="0"/>
                    <a:pt x="0" y="301"/>
                    <a:pt x="0" y="301"/>
                  </a:cubicBezTo>
                  <a:lnTo>
                    <a:pt x="637" y="486"/>
                  </a:lnTo>
                  <a:cubicBezTo>
                    <a:pt x="565" y="115"/>
                    <a:pt x="456" y="0"/>
                    <a:pt x="34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3"/>
            <p:cNvSpPr/>
            <p:nvPr/>
          </p:nvSpPr>
          <p:spPr>
            <a:xfrm>
              <a:off x="6286734" y="2918636"/>
              <a:ext cx="207410" cy="78333"/>
            </a:xfrm>
            <a:custGeom>
              <a:avLst/>
              <a:gdLst/>
              <a:ahLst/>
              <a:cxnLst/>
              <a:rect l="l" t="t" r="r" b="b"/>
              <a:pathLst>
                <a:path w="5759" h="2175" extrusionOk="0">
                  <a:moveTo>
                    <a:pt x="3549" y="1"/>
                  </a:moveTo>
                  <a:cubicBezTo>
                    <a:pt x="3549" y="1"/>
                    <a:pt x="2489" y="415"/>
                    <a:pt x="1660" y="783"/>
                  </a:cubicBezTo>
                  <a:cubicBezTo>
                    <a:pt x="829" y="1152"/>
                    <a:pt x="0" y="1337"/>
                    <a:pt x="91" y="1844"/>
                  </a:cubicBezTo>
                  <a:cubicBezTo>
                    <a:pt x="137" y="2091"/>
                    <a:pt x="246" y="2174"/>
                    <a:pt x="416" y="2174"/>
                  </a:cubicBezTo>
                  <a:cubicBezTo>
                    <a:pt x="596" y="2174"/>
                    <a:pt x="844" y="2079"/>
                    <a:pt x="1153" y="1984"/>
                  </a:cubicBezTo>
                  <a:cubicBezTo>
                    <a:pt x="1751" y="1799"/>
                    <a:pt x="2534" y="1521"/>
                    <a:pt x="3685" y="1382"/>
                  </a:cubicBezTo>
                  <a:cubicBezTo>
                    <a:pt x="4837" y="1247"/>
                    <a:pt x="5759" y="185"/>
                    <a:pt x="5759" y="185"/>
                  </a:cubicBezTo>
                  <a:lnTo>
                    <a:pt x="35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3"/>
            <p:cNvSpPr/>
            <p:nvPr/>
          </p:nvSpPr>
          <p:spPr>
            <a:xfrm>
              <a:off x="6282376" y="2914206"/>
              <a:ext cx="216774" cy="87156"/>
            </a:xfrm>
            <a:custGeom>
              <a:avLst/>
              <a:gdLst/>
              <a:ahLst/>
              <a:cxnLst/>
              <a:rect l="l" t="t" r="r" b="b"/>
              <a:pathLst>
                <a:path w="6019" h="2420" extrusionOk="0">
                  <a:moveTo>
                    <a:pt x="3669" y="0"/>
                  </a:moveTo>
                  <a:cubicBezTo>
                    <a:pt x="3654" y="0"/>
                    <a:pt x="3639" y="3"/>
                    <a:pt x="3625" y="8"/>
                  </a:cubicBezTo>
                  <a:cubicBezTo>
                    <a:pt x="3615" y="13"/>
                    <a:pt x="2554" y="430"/>
                    <a:pt x="1729" y="795"/>
                  </a:cubicBezTo>
                  <a:cubicBezTo>
                    <a:pt x="1555" y="872"/>
                    <a:pt x="1385" y="941"/>
                    <a:pt x="1218" y="1007"/>
                  </a:cubicBezTo>
                  <a:cubicBezTo>
                    <a:pt x="564" y="1265"/>
                    <a:pt x="0" y="1491"/>
                    <a:pt x="91" y="1988"/>
                  </a:cubicBezTo>
                  <a:cubicBezTo>
                    <a:pt x="126" y="2173"/>
                    <a:pt x="195" y="2295"/>
                    <a:pt x="306" y="2361"/>
                  </a:cubicBezTo>
                  <a:cubicBezTo>
                    <a:pt x="376" y="2402"/>
                    <a:pt x="452" y="2420"/>
                    <a:pt x="536" y="2420"/>
                  </a:cubicBezTo>
                  <a:cubicBezTo>
                    <a:pt x="696" y="2420"/>
                    <a:pt x="887" y="2357"/>
                    <a:pt x="1123" y="2284"/>
                  </a:cubicBezTo>
                  <a:lnTo>
                    <a:pt x="1534" y="2155"/>
                  </a:lnTo>
                  <a:cubicBezTo>
                    <a:pt x="2105" y="1975"/>
                    <a:pt x="2818" y="1749"/>
                    <a:pt x="3824" y="1630"/>
                  </a:cubicBezTo>
                  <a:cubicBezTo>
                    <a:pt x="5006" y="1487"/>
                    <a:pt x="5936" y="433"/>
                    <a:pt x="5974" y="392"/>
                  </a:cubicBezTo>
                  <a:cubicBezTo>
                    <a:pt x="6019" y="339"/>
                    <a:pt x="6012" y="259"/>
                    <a:pt x="5963" y="214"/>
                  </a:cubicBezTo>
                  <a:cubicBezTo>
                    <a:pt x="5940" y="194"/>
                    <a:pt x="5911" y="184"/>
                    <a:pt x="5882" y="184"/>
                  </a:cubicBezTo>
                  <a:cubicBezTo>
                    <a:pt x="5847" y="184"/>
                    <a:pt x="5811" y="199"/>
                    <a:pt x="5786" y="228"/>
                  </a:cubicBezTo>
                  <a:cubicBezTo>
                    <a:pt x="5779" y="238"/>
                    <a:pt x="4881" y="1254"/>
                    <a:pt x="3792" y="1383"/>
                  </a:cubicBezTo>
                  <a:cubicBezTo>
                    <a:pt x="2766" y="1505"/>
                    <a:pt x="2042" y="1734"/>
                    <a:pt x="1457" y="1919"/>
                  </a:cubicBezTo>
                  <a:lnTo>
                    <a:pt x="1047" y="2048"/>
                  </a:lnTo>
                  <a:cubicBezTo>
                    <a:pt x="843" y="2112"/>
                    <a:pt x="659" y="2171"/>
                    <a:pt x="537" y="2171"/>
                  </a:cubicBezTo>
                  <a:cubicBezTo>
                    <a:pt x="495" y="2171"/>
                    <a:pt x="460" y="2165"/>
                    <a:pt x="435" y="2149"/>
                  </a:cubicBezTo>
                  <a:cubicBezTo>
                    <a:pt x="389" y="2121"/>
                    <a:pt x="355" y="2054"/>
                    <a:pt x="334" y="1943"/>
                  </a:cubicBezTo>
                  <a:cubicBezTo>
                    <a:pt x="282" y="1658"/>
                    <a:pt x="672" y="1491"/>
                    <a:pt x="1308" y="1237"/>
                  </a:cubicBezTo>
                  <a:cubicBezTo>
                    <a:pt x="1478" y="1171"/>
                    <a:pt x="1653" y="1098"/>
                    <a:pt x="1830" y="1021"/>
                  </a:cubicBezTo>
                  <a:cubicBezTo>
                    <a:pt x="2647" y="656"/>
                    <a:pt x="3705" y="246"/>
                    <a:pt x="3716" y="238"/>
                  </a:cubicBezTo>
                  <a:cubicBezTo>
                    <a:pt x="3779" y="214"/>
                    <a:pt x="3810" y="145"/>
                    <a:pt x="3785" y="79"/>
                  </a:cubicBezTo>
                  <a:cubicBezTo>
                    <a:pt x="3767" y="30"/>
                    <a:pt x="3719" y="0"/>
                    <a:pt x="366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3"/>
            <p:cNvSpPr/>
            <p:nvPr/>
          </p:nvSpPr>
          <p:spPr>
            <a:xfrm>
              <a:off x="5058415" y="2359758"/>
              <a:ext cx="454905" cy="422852"/>
            </a:xfrm>
            <a:custGeom>
              <a:avLst/>
              <a:gdLst/>
              <a:ahLst/>
              <a:cxnLst/>
              <a:rect l="l" t="t" r="r" b="b"/>
              <a:pathLst>
                <a:path w="12631" h="11741" extrusionOk="0">
                  <a:moveTo>
                    <a:pt x="70" y="1"/>
                  </a:moveTo>
                  <a:cubicBezTo>
                    <a:pt x="54" y="1"/>
                    <a:pt x="38" y="8"/>
                    <a:pt x="25" y="23"/>
                  </a:cubicBezTo>
                  <a:cubicBezTo>
                    <a:pt x="1" y="47"/>
                    <a:pt x="4" y="85"/>
                    <a:pt x="28" y="110"/>
                  </a:cubicBezTo>
                  <a:lnTo>
                    <a:pt x="12522" y="11726"/>
                  </a:lnTo>
                  <a:cubicBezTo>
                    <a:pt x="12533" y="11737"/>
                    <a:pt x="12547" y="11740"/>
                    <a:pt x="12563" y="11740"/>
                  </a:cubicBezTo>
                  <a:cubicBezTo>
                    <a:pt x="12578" y="11740"/>
                    <a:pt x="12595" y="11734"/>
                    <a:pt x="12609" y="11723"/>
                  </a:cubicBezTo>
                  <a:cubicBezTo>
                    <a:pt x="12630" y="11695"/>
                    <a:pt x="12630" y="11657"/>
                    <a:pt x="12605" y="11636"/>
                  </a:cubicBezTo>
                  <a:lnTo>
                    <a:pt x="112" y="19"/>
                  </a:lnTo>
                  <a:cubicBezTo>
                    <a:pt x="100" y="7"/>
                    <a:pt x="85" y="1"/>
                    <a:pt x="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3"/>
            <p:cNvSpPr/>
            <p:nvPr/>
          </p:nvSpPr>
          <p:spPr>
            <a:xfrm>
              <a:off x="7313838" y="3674336"/>
              <a:ext cx="341602" cy="237087"/>
            </a:xfrm>
            <a:custGeom>
              <a:avLst/>
              <a:gdLst/>
              <a:ahLst/>
              <a:cxnLst/>
              <a:rect l="l" t="t" r="r" b="b"/>
              <a:pathLst>
                <a:path w="9485" h="6583" extrusionOk="0">
                  <a:moveTo>
                    <a:pt x="1" y="0"/>
                  </a:moveTo>
                  <a:lnTo>
                    <a:pt x="508" y="3761"/>
                  </a:lnTo>
                  <a:cubicBezTo>
                    <a:pt x="508" y="5320"/>
                    <a:pt x="2405" y="6583"/>
                    <a:pt x="4743" y="6583"/>
                  </a:cubicBezTo>
                  <a:cubicBezTo>
                    <a:pt x="7081" y="6583"/>
                    <a:pt x="8977" y="5320"/>
                    <a:pt x="8977" y="3761"/>
                  </a:cubicBezTo>
                  <a:lnTo>
                    <a:pt x="9485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3"/>
            <p:cNvSpPr/>
            <p:nvPr/>
          </p:nvSpPr>
          <p:spPr>
            <a:xfrm>
              <a:off x="7309193" y="3669942"/>
              <a:ext cx="350894" cy="245982"/>
            </a:xfrm>
            <a:custGeom>
              <a:avLst/>
              <a:gdLst/>
              <a:ahLst/>
              <a:cxnLst/>
              <a:rect l="l" t="t" r="r" b="b"/>
              <a:pathLst>
                <a:path w="9743" h="6830" extrusionOk="0">
                  <a:moveTo>
                    <a:pt x="9474" y="248"/>
                  </a:moveTo>
                  <a:lnTo>
                    <a:pt x="8981" y="3883"/>
                  </a:lnTo>
                  <a:cubicBezTo>
                    <a:pt x="8981" y="5373"/>
                    <a:pt x="7136" y="6584"/>
                    <a:pt x="4872" y="6584"/>
                  </a:cubicBezTo>
                  <a:cubicBezTo>
                    <a:pt x="2606" y="6584"/>
                    <a:pt x="763" y="5373"/>
                    <a:pt x="763" y="3866"/>
                  </a:cubicBezTo>
                  <a:lnTo>
                    <a:pt x="272" y="248"/>
                  </a:lnTo>
                  <a:close/>
                  <a:moveTo>
                    <a:pt x="130" y="1"/>
                  </a:moveTo>
                  <a:cubicBezTo>
                    <a:pt x="95" y="1"/>
                    <a:pt x="60" y="15"/>
                    <a:pt x="35" y="42"/>
                  </a:cubicBezTo>
                  <a:cubicBezTo>
                    <a:pt x="11" y="71"/>
                    <a:pt x="0" y="105"/>
                    <a:pt x="8" y="140"/>
                  </a:cubicBezTo>
                  <a:lnTo>
                    <a:pt x="516" y="3883"/>
                  </a:lnTo>
                  <a:cubicBezTo>
                    <a:pt x="516" y="5508"/>
                    <a:pt x="2471" y="6830"/>
                    <a:pt x="4872" y="6830"/>
                  </a:cubicBezTo>
                  <a:cubicBezTo>
                    <a:pt x="7276" y="6830"/>
                    <a:pt x="9227" y="5508"/>
                    <a:pt x="9227" y="3901"/>
                  </a:cubicBezTo>
                  <a:lnTo>
                    <a:pt x="9736" y="140"/>
                  </a:lnTo>
                  <a:cubicBezTo>
                    <a:pt x="9742" y="105"/>
                    <a:pt x="9732" y="71"/>
                    <a:pt x="9707" y="42"/>
                  </a:cubicBezTo>
                  <a:cubicBezTo>
                    <a:pt x="9683" y="15"/>
                    <a:pt x="9652" y="1"/>
                    <a:pt x="961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7313838" y="3560565"/>
              <a:ext cx="341602" cy="227723"/>
            </a:xfrm>
            <a:custGeom>
              <a:avLst/>
              <a:gdLst/>
              <a:ahLst/>
              <a:cxnLst/>
              <a:rect l="l" t="t" r="r" b="b"/>
              <a:pathLst>
                <a:path w="9485" h="6323" extrusionOk="0">
                  <a:moveTo>
                    <a:pt x="4743" y="1"/>
                  </a:moveTo>
                  <a:cubicBezTo>
                    <a:pt x="2123" y="1"/>
                    <a:pt x="1" y="1413"/>
                    <a:pt x="1" y="3159"/>
                  </a:cubicBezTo>
                  <a:cubicBezTo>
                    <a:pt x="1" y="4906"/>
                    <a:pt x="2123" y="6322"/>
                    <a:pt x="4743" y="6322"/>
                  </a:cubicBezTo>
                  <a:cubicBezTo>
                    <a:pt x="7362" y="6322"/>
                    <a:pt x="9485" y="4906"/>
                    <a:pt x="9485" y="3159"/>
                  </a:cubicBezTo>
                  <a:cubicBezTo>
                    <a:pt x="9485" y="1413"/>
                    <a:pt x="7362" y="1"/>
                    <a:pt x="474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7309337" y="3556063"/>
              <a:ext cx="350606" cy="236727"/>
            </a:xfrm>
            <a:custGeom>
              <a:avLst/>
              <a:gdLst/>
              <a:ahLst/>
              <a:cxnLst/>
              <a:rect l="l" t="t" r="r" b="b"/>
              <a:pathLst>
                <a:path w="9735" h="6573" extrusionOk="0">
                  <a:moveTo>
                    <a:pt x="4868" y="248"/>
                  </a:moveTo>
                  <a:cubicBezTo>
                    <a:pt x="7415" y="248"/>
                    <a:pt x="9488" y="1611"/>
                    <a:pt x="9488" y="3284"/>
                  </a:cubicBezTo>
                  <a:cubicBezTo>
                    <a:pt x="9488" y="4961"/>
                    <a:pt x="7415" y="6322"/>
                    <a:pt x="4868" y="6322"/>
                  </a:cubicBezTo>
                  <a:cubicBezTo>
                    <a:pt x="2321" y="6322"/>
                    <a:pt x="251" y="4961"/>
                    <a:pt x="251" y="3284"/>
                  </a:cubicBezTo>
                  <a:cubicBezTo>
                    <a:pt x="251" y="1611"/>
                    <a:pt x="2321" y="248"/>
                    <a:pt x="4868" y="248"/>
                  </a:cubicBezTo>
                  <a:close/>
                  <a:moveTo>
                    <a:pt x="4868" y="0"/>
                  </a:moveTo>
                  <a:cubicBezTo>
                    <a:pt x="2185" y="0"/>
                    <a:pt x="1" y="1475"/>
                    <a:pt x="1" y="3284"/>
                  </a:cubicBezTo>
                  <a:cubicBezTo>
                    <a:pt x="1" y="5097"/>
                    <a:pt x="2185" y="6573"/>
                    <a:pt x="4868" y="6573"/>
                  </a:cubicBezTo>
                  <a:cubicBezTo>
                    <a:pt x="7550" y="6573"/>
                    <a:pt x="9735" y="5097"/>
                    <a:pt x="9735" y="3284"/>
                  </a:cubicBezTo>
                  <a:cubicBezTo>
                    <a:pt x="9735" y="1475"/>
                    <a:pt x="7550" y="0"/>
                    <a:pt x="486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7339409" y="3577456"/>
              <a:ext cx="290605" cy="193761"/>
            </a:xfrm>
            <a:custGeom>
              <a:avLst/>
              <a:gdLst/>
              <a:ahLst/>
              <a:cxnLst/>
              <a:rect l="l" t="t" r="r" b="b"/>
              <a:pathLst>
                <a:path w="8069" h="5380" extrusionOk="0">
                  <a:moveTo>
                    <a:pt x="4033" y="1"/>
                  </a:moveTo>
                  <a:cubicBezTo>
                    <a:pt x="1806" y="1"/>
                    <a:pt x="1" y="1205"/>
                    <a:pt x="1" y="2690"/>
                  </a:cubicBezTo>
                  <a:cubicBezTo>
                    <a:pt x="1" y="4176"/>
                    <a:pt x="1806" y="5380"/>
                    <a:pt x="4033" y="5380"/>
                  </a:cubicBezTo>
                  <a:cubicBezTo>
                    <a:pt x="6259" y="5380"/>
                    <a:pt x="8068" y="4176"/>
                    <a:pt x="8068" y="2690"/>
                  </a:cubicBezTo>
                  <a:cubicBezTo>
                    <a:pt x="8068" y="1205"/>
                    <a:pt x="6259" y="1"/>
                    <a:pt x="4033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3"/>
            <p:cNvSpPr/>
            <p:nvPr/>
          </p:nvSpPr>
          <p:spPr>
            <a:xfrm>
              <a:off x="7334907" y="3573062"/>
              <a:ext cx="299501" cy="202692"/>
            </a:xfrm>
            <a:custGeom>
              <a:avLst/>
              <a:gdLst/>
              <a:ahLst/>
              <a:cxnLst/>
              <a:rect l="l" t="t" r="r" b="b"/>
              <a:pathLst>
                <a:path w="8316" h="5628" extrusionOk="0">
                  <a:moveTo>
                    <a:pt x="4158" y="248"/>
                  </a:moveTo>
                  <a:cubicBezTo>
                    <a:pt x="6315" y="248"/>
                    <a:pt x="8068" y="1400"/>
                    <a:pt x="8068" y="2812"/>
                  </a:cubicBezTo>
                  <a:cubicBezTo>
                    <a:pt x="8068" y="4229"/>
                    <a:pt x="6315" y="5380"/>
                    <a:pt x="4158" y="5380"/>
                  </a:cubicBezTo>
                  <a:cubicBezTo>
                    <a:pt x="2000" y="5380"/>
                    <a:pt x="247" y="4229"/>
                    <a:pt x="247" y="2812"/>
                  </a:cubicBezTo>
                  <a:cubicBezTo>
                    <a:pt x="247" y="1400"/>
                    <a:pt x="2000" y="248"/>
                    <a:pt x="4158" y="248"/>
                  </a:cubicBezTo>
                  <a:close/>
                  <a:moveTo>
                    <a:pt x="4158" y="1"/>
                  </a:moveTo>
                  <a:cubicBezTo>
                    <a:pt x="1865" y="1"/>
                    <a:pt x="0" y="1264"/>
                    <a:pt x="0" y="2812"/>
                  </a:cubicBezTo>
                  <a:cubicBezTo>
                    <a:pt x="0" y="4364"/>
                    <a:pt x="1865" y="5627"/>
                    <a:pt x="4158" y="5627"/>
                  </a:cubicBezTo>
                  <a:cubicBezTo>
                    <a:pt x="6451" y="5627"/>
                    <a:pt x="8315" y="4364"/>
                    <a:pt x="8315" y="2812"/>
                  </a:cubicBezTo>
                  <a:cubicBezTo>
                    <a:pt x="8315" y="1264"/>
                    <a:pt x="6451" y="1"/>
                    <a:pt x="41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3"/>
            <p:cNvSpPr/>
            <p:nvPr/>
          </p:nvSpPr>
          <p:spPr>
            <a:xfrm>
              <a:off x="7341894" y="3612570"/>
              <a:ext cx="285599" cy="158646"/>
            </a:xfrm>
            <a:custGeom>
              <a:avLst/>
              <a:gdLst/>
              <a:ahLst/>
              <a:cxnLst/>
              <a:rect l="l" t="t" r="r" b="b"/>
              <a:pathLst>
                <a:path w="7930" h="4405" extrusionOk="0">
                  <a:moveTo>
                    <a:pt x="3964" y="0"/>
                  </a:moveTo>
                  <a:cubicBezTo>
                    <a:pt x="1987" y="0"/>
                    <a:pt x="342" y="950"/>
                    <a:pt x="1" y="2202"/>
                  </a:cubicBezTo>
                  <a:cubicBezTo>
                    <a:pt x="342" y="3455"/>
                    <a:pt x="1987" y="4405"/>
                    <a:pt x="3964" y="4405"/>
                  </a:cubicBezTo>
                  <a:cubicBezTo>
                    <a:pt x="5944" y="4405"/>
                    <a:pt x="7585" y="3455"/>
                    <a:pt x="7930" y="2202"/>
                  </a:cubicBezTo>
                  <a:cubicBezTo>
                    <a:pt x="7585" y="950"/>
                    <a:pt x="5944" y="0"/>
                    <a:pt x="396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7337392" y="3608177"/>
              <a:ext cx="294639" cy="167578"/>
            </a:xfrm>
            <a:custGeom>
              <a:avLst/>
              <a:gdLst/>
              <a:ahLst/>
              <a:cxnLst/>
              <a:rect l="l" t="t" r="r" b="b"/>
              <a:pathLst>
                <a:path w="8181" h="4653" extrusionOk="0">
                  <a:moveTo>
                    <a:pt x="4089" y="248"/>
                  </a:moveTo>
                  <a:cubicBezTo>
                    <a:pt x="5964" y="248"/>
                    <a:pt x="7567" y="1118"/>
                    <a:pt x="7926" y="2324"/>
                  </a:cubicBezTo>
                  <a:cubicBezTo>
                    <a:pt x="7567" y="3532"/>
                    <a:pt x="5964" y="4405"/>
                    <a:pt x="4089" y="4405"/>
                  </a:cubicBezTo>
                  <a:cubicBezTo>
                    <a:pt x="2213" y="4405"/>
                    <a:pt x="609" y="3532"/>
                    <a:pt x="254" y="2324"/>
                  </a:cubicBezTo>
                  <a:cubicBezTo>
                    <a:pt x="609" y="1118"/>
                    <a:pt x="2213" y="248"/>
                    <a:pt x="4089" y="248"/>
                  </a:cubicBezTo>
                  <a:close/>
                  <a:moveTo>
                    <a:pt x="4089" y="0"/>
                  </a:moveTo>
                  <a:cubicBezTo>
                    <a:pt x="2088" y="0"/>
                    <a:pt x="370" y="964"/>
                    <a:pt x="4" y="2293"/>
                  </a:cubicBezTo>
                  <a:cubicBezTo>
                    <a:pt x="1" y="2314"/>
                    <a:pt x="1" y="2335"/>
                    <a:pt x="4" y="2359"/>
                  </a:cubicBezTo>
                  <a:cubicBezTo>
                    <a:pt x="370" y="3689"/>
                    <a:pt x="2088" y="4652"/>
                    <a:pt x="4089" y="4652"/>
                  </a:cubicBezTo>
                  <a:cubicBezTo>
                    <a:pt x="6089" y="4652"/>
                    <a:pt x="7808" y="3689"/>
                    <a:pt x="8173" y="2359"/>
                  </a:cubicBezTo>
                  <a:cubicBezTo>
                    <a:pt x="8180" y="2335"/>
                    <a:pt x="8180" y="2314"/>
                    <a:pt x="8173" y="2293"/>
                  </a:cubicBezTo>
                  <a:cubicBezTo>
                    <a:pt x="7808" y="964"/>
                    <a:pt x="6089" y="0"/>
                    <a:pt x="40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7335879" y="3404296"/>
              <a:ext cx="301121" cy="326800"/>
            </a:xfrm>
            <a:custGeom>
              <a:avLst/>
              <a:gdLst/>
              <a:ahLst/>
              <a:cxnLst/>
              <a:rect l="l" t="t" r="r" b="b"/>
              <a:pathLst>
                <a:path w="8361" h="9074" extrusionOk="0">
                  <a:moveTo>
                    <a:pt x="4607" y="0"/>
                  </a:moveTo>
                  <a:cubicBezTo>
                    <a:pt x="4125" y="0"/>
                    <a:pt x="3658" y="212"/>
                    <a:pt x="3407" y="697"/>
                  </a:cubicBezTo>
                  <a:cubicBezTo>
                    <a:pt x="2787" y="1890"/>
                    <a:pt x="3230" y="4102"/>
                    <a:pt x="3010" y="4412"/>
                  </a:cubicBezTo>
                  <a:cubicBezTo>
                    <a:pt x="2909" y="4553"/>
                    <a:pt x="2718" y="4647"/>
                    <a:pt x="2509" y="4647"/>
                  </a:cubicBezTo>
                  <a:cubicBezTo>
                    <a:pt x="2258" y="4647"/>
                    <a:pt x="1983" y="4510"/>
                    <a:pt x="1814" y="4148"/>
                  </a:cubicBezTo>
                  <a:cubicBezTo>
                    <a:pt x="1504" y="3484"/>
                    <a:pt x="1504" y="2599"/>
                    <a:pt x="1107" y="2554"/>
                  </a:cubicBezTo>
                  <a:cubicBezTo>
                    <a:pt x="1072" y="2550"/>
                    <a:pt x="1035" y="2548"/>
                    <a:pt x="997" y="2548"/>
                  </a:cubicBezTo>
                  <a:cubicBezTo>
                    <a:pt x="618" y="2548"/>
                    <a:pt x="170" y="2779"/>
                    <a:pt x="91" y="3706"/>
                  </a:cubicBezTo>
                  <a:cubicBezTo>
                    <a:pt x="1" y="4722"/>
                    <a:pt x="178" y="5874"/>
                    <a:pt x="884" y="6403"/>
                  </a:cubicBezTo>
                  <a:cubicBezTo>
                    <a:pt x="1594" y="6935"/>
                    <a:pt x="2391" y="6758"/>
                    <a:pt x="2610" y="6977"/>
                  </a:cubicBezTo>
                  <a:cubicBezTo>
                    <a:pt x="2805" y="7171"/>
                    <a:pt x="2617" y="7551"/>
                    <a:pt x="2620" y="7776"/>
                  </a:cubicBezTo>
                  <a:cubicBezTo>
                    <a:pt x="2629" y="8595"/>
                    <a:pt x="3515" y="9074"/>
                    <a:pt x="4286" y="9074"/>
                  </a:cubicBezTo>
                  <a:cubicBezTo>
                    <a:pt x="4444" y="9074"/>
                    <a:pt x="4597" y="9054"/>
                    <a:pt x="4736" y="9012"/>
                  </a:cubicBezTo>
                  <a:cubicBezTo>
                    <a:pt x="5929" y="8661"/>
                    <a:pt x="5797" y="7463"/>
                    <a:pt x="5974" y="6977"/>
                  </a:cubicBezTo>
                  <a:cubicBezTo>
                    <a:pt x="6152" y="6493"/>
                    <a:pt x="7123" y="6448"/>
                    <a:pt x="7477" y="5697"/>
                  </a:cubicBezTo>
                  <a:cubicBezTo>
                    <a:pt x="7832" y="4945"/>
                    <a:pt x="8361" y="3439"/>
                    <a:pt x="7609" y="2864"/>
                  </a:cubicBezTo>
                  <a:cubicBezTo>
                    <a:pt x="7320" y="2643"/>
                    <a:pt x="7057" y="2547"/>
                    <a:pt x="6838" y="2547"/>
                  </a:cubicBezTo>
                  <a:cubicBezTo>
                    <a:pt x="6488" y="2547"/>
                    <a:pt x="6249" y="2793"/>
                    <a:pt x="6194" y="3174"/>
                  </a:cubicBezTo>
                  <a:cubicBezTo>
                    <a:pt x="6126" y="3652"/>
                    <a:pt x="5873" y="4236"/>
                    <a:pt x="5760" y="4477"/>
                  </a:cubicBezTo>
                  <a:lnTo>
                    <a:pt x="5760" y="4477"/>
                  </a:lnTo>
                  <a:cubicBezTo>
                    <a:pt x="6265" y="3374"/>
                    <a:pt x="6709" y="1022"/>
                    <a:pt x="5557" y="282"/>
                  </a:cubicBezTo>
                  <a:cubicBezTo>
                    <a:pt x="5277" y="101"/>
                    <a:pt x="4939" y="0"/>
                    <a:pt x="460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7330621" y="3399831"/>
              <a:ext cx="314195" cy="335660"/>
            </a:xfrm>
            <a:custGeom>
              <a:avLst/>
              <a:gdLst/>
              <a:ahLst/>
              <a:cxnLst/>
              <a:rect l="l" t="t" r="r" b="b"/>
              <a:pathLst>
                <a:path w="8724" h="9320" extrusionOk="0">
                  <a:moveTo>
                    <a:pt x="4752" y="249"/>
                  </a:moveTo>
                  <a:cubicBezTo>
                    <a:pt x="5056" y="249"/>
                    <a:pt x="5373" y="340"/>
                    <a:pt x="5637" y="507"/>
                  </a:cubicBezTo>
                  <a:cubicBezTo>
                    <a:pt x="6674" y="1175"/>
                    <a:pt x="6315" y="3378"/>
                    <a:pt x="5811" y="4512"/>
                  </a:cubicBezTo>
                  <a:cubicBezTo>
                    <a:pt x="5776" y="4592"/>
                    <a:pt x="5748" y="4644"/>
                    <a:pt x="5745" y="4655"/>
                  </a:cubicBezTo>
                  <a:lnTo>
                    <a:pt x="5745" y="4658"/>
                  </a:lnTo>
                  <a:cubicBezTo>
                    <a:pt x="5717" y="4711"/>
                    <a:pt x="5730" y="4777"/>
                    <a:pt x="5783" y="4815"/>
                  </a:cubicBezTo>
                  <a:cubicBezTo>
                    <a:pt x="5804" y="4830"/>
                    <a:pt x="5828" y="4837"/>
                    <a:pt x="5853" y="4837"/>
                  </a:cubicBezTo>
                  <a:cubicBezTo>
                    <a:pt x="5885" y="4837"/>
                    <a:pt x="5917" y="4825"/>
                    <a:pt x="5943" y="4801"/>
                  </a:cubicBezTo>
                  <a:cubicBezTo>
                    <a:pt x="5947" y="4798"/>
                    <a:pt x="5953" y="4787"/>
                    <a:pt x="5964" y="4766"/>
                  </a:cubicBezTo>
                  <a:lnTo>
                    <a:pt x="5964" y="4769"/>
                  </a:lnTo>
                  <a:cubicBezTo>
                    <a:pt x="5978" y="4738"/>
                    <a:pt x="5995" y="4711"/>
                    <a:pt x="6009" y="4676"/>
                  </a:cubicBezTo>
                  <a:cubicBezTo>
                    <a:pt x="6135" y="4414"/>
                    <a:pt x="6395" y="3796"/>
                    <a:pt x="6461" y="3315"/>
                  </a:cubicBezTo>
                  <a:cubicBezTo>
                    <a:pt x="6496" y="3075"/>
                    <a:pt x="6611" y="2901"/>
                    <a:pt x="6785" y="2832"/>
                  </a:cubicBezTo>
                  <a:cubicBezTo>
                    <a:pt x="6847" y="2806"/>
                    <a:pt x="6915" y="2794"/>
                    <a:pt x="6987" y="2794"/>
                  </a:cubicBezTo>
                  <a:cubicBezTo>
                    <a:pt x="7190" y="2794"/>
                    <a:pt x="7429" y="2893"/>
                    <a:pt x="7683" y="3086"/>
                  </a:cubicBezTo>
                  <a:cubicBezTo>
                    <a:pt x="8274" y="3538"/>
                    <a:pt x="7982" y="4766"/>
                    <a:pt x="7512" y="5768"/>
                  </a:cubicBezTo>
                  <a:cubicBezTo>
                    <a:pt x="7335" y="6140"/>
                    <a:pt x="6980" y="6328"/>
                    <a:pt x="6663" y="6495"/>
                  </a:cubicBezTo>
                  <a:cubicBezTo>
                    <a:pt x="6374" y="6648"/>
                    <a:pt x="6100" y="6794"/>
                    <a:pt x="6002" y="7059"/>
                  </a:cubicBezTo>
                  <a:cubicBezTo>
                    <a:pt x="5960" y="7181"/>
                    <a:pt x="5936" y="7330"/>
                    <a:pt x="5905" y="7501"/>
                  </a:cubicBezTo>
                  <a:cubicBezTo>
                    <a:pt x="5814" y="8064"/>
                    <a:pt x="5696" y="8767"/>
                    <a:pt x="4847" y="9018"/>
                  </a:cubicBezTo>
                  <a:cubicBezTo>
                    <a:pt x="4716" y="9057"/>
                    <a:pt x="4574" y="9076"/>
                    <a:pt x="4428" y="9076"/>
                  </a:cubicBezTo>
                  <a:cubicBezTo>
                    <a:pt x="4053" y="9076"/>
                    <a:pt x="3651" y="8952"/>
                    <a:pt x="3351" y="8729"/>
                  </a:cubicBezTo>
                  <a:cubicBezTo>
                    <a:pt x="3142" y="8576"/>
                    <a:pt x="2896" y="8308"/>
                    <a:pt x="2888" y="7897"/>
                  </a:cubicBezTo>
                  <a:cubicBezTo>
                    <a:pt x="2888" y="7842"/>
                    <a:pt x="2906" y="7762"/>
                    <a:pt x="2923" y="7675"/>
                  </a:cubicBezTo>
                  <a:cubicBezTo>
                    <a:pt x="2968" y="7462"/>
                    <a:pt x="3024" y="7195"/>
                    <a:pt x="2846" y="7014"/>
                  </a:cubicBezTo>
                  <a:cubicBezTo>
                    <a:pt x="2729" y="6895"/>
                    <a:pt x="2530" y="6871"/>
                    <a:pt x="2276" y="6836"/>
                  </a:cubicBezTo>
                  <a:cubicBezTo>
                    <a:pt x="1935" y="6787"/>
                    <a:pt x="1507" y="6728"/>
                    <a:pt x="1107" y="6429"/>
                  </a:cubicBezTo>
                  <a:cubicBezTo>
                    <a:pt x="533" y="5998"/>
                    <a:pt x="255" y="5031"/>
                    <a:pt x="359" y="3841"/>
                  </a:cubicBezTo>
                  <a:cubicBezTo>
                    <a:pt x="397" y="3409"/>
                    <a:pt x="519" y="3107"/>
                    <a:pt x="720" y="2940"/>
                  </a:cubicBezTo>
                  <a:cubicBezTo>
                    <a:pt x="857" y="2828"/>
                    <a:pt x="1017" y="2797"/>
                    <a:pt x="1146" y="2797"/>
                  </a:cubicBezTo>
                  <a:cubicBezTo>
                    <a:pt x="1180" y="2797"/>
                    <a:pt x="1211" y="2797"/>
                    <a:pt x="1239" y="2800"/>
                  </a:cubicBezTo>
                  <a:cubicBezTo>
                    <a:pt x="1403" y="2821"/>
                    <a:pt x="1493" y="3162"/>
                    <a:pt x="1587" y="3521"/>
                  </a:cubicBezTo>
                  <a:cubicBezTo>
                    <a:pt x="1653" y="3778"/>
                    <a:pt x="1730" y="4067"/>
                    <a:pt x="1848" y="4324"/>
                  </a:cubicBezTo>
                  <a:cubicBezTo>
                    <a:pt x="2061" y="4780"/>
                    <a:pt x="2401" y="4874"/>
                    <a:pt x="2583" y="4891"/>
                  </a:cubicBezTo>
                  <a:cubicBezTo>
                    <a:pt x="2607" y="4893"/>
                    <a:pt x="2631" y="4894"/>
                    <a:pt x="2655" y="4894"/>
                  </a:cubicBezTo>
                  <a:cubicBezTo>
                    <a:pt x="2897" y="4894"/>
                    <a:pt x="3127" y="4787"/>
                    <a:pt x="3257" y="4610"/>
                  </a:cubicBezTo>
                  <a:cubicBezTo>
                    <a:pt x="3358" y="4467"/>
                    <a:pt x="3355" y="4164"/>
                    <a:pt x="3341" y="3545"/>
                  </a:cubicBezTo>
                  <a:cubicBezTo>
                    <a:pt x="3320" y="2723"/>
                    <a:pt x="3288" y="1596"/>
                    <a:pt x="3664" y="876"/>
                  </a:cubicBezTo>
                  <a:cubicBezTo>
                    <a:pt x="3818" y="581"/>
                    <a:pt x="4068" y="379"/>
                    <a:pt x="4391" y="295"/>
                  </a:cubicBezTo>
                  <a:cubicBezTo>
                    <a:pt x="4506" y="264"/>
                    <a:pt x="4628" y="249"/>
                    <a:pt x="4752" y="249"/>
                  </a:cubicBezTo>
                  <a:close/>
                  <a:moveTo>
                    <a:pt x="4759" y="0"/>
                  </a:moveTo>
                  <a:cubicBezTo>
                    <a:pt x="4613" y="0"/>
                    <a:pt x="4467" y="19"/>
                    <a:pt x="4329" y="56"/>
                  </a:cubicBezTo>
                  <a:cubicBezTo>
                    <a:pt x="3935" y="160"/>
                    <a:pt x="3630" y="403"/>
                    <a:pt x="3445" y="761"/>
                  </a:cubicBezTo>
                  <a:cubicBezTo>
                    <a:pt x="3042" y="1541"/>
                    <a:pt x="3069" y="2703"/>
                    <a:pt x="3094" y="3552"/>
                  </a:cubicBezTo>
                  <a:cubicBezTo>
                    <a:pt x="3100" y="3942"/>
                    <a:pt x="3114" y="4383"/>
                    <a:pt x="3055" y="4464"/>
                  </a:cubicBezTo>
                  <a:cubicBezTo>
                    <a:pt x="2974" y="4576"/>
                    <a:pt x="2819" y="4647"/>
                    <a:pt x="2660" y="4647"/>
                  </a:cubicBezTo>
                  <a:cubicBezTo>
                    <a:pt x="2642" y="4647"/>
                    <a:pt x="2624" y="4646"/>
                    <a:pt x="2607" y="4644"/>
                  </a:cubicBezTo>
                  <a:cubicBezTo>
                    <a:pt x="2380" y="4623"/>
                    <a:pt x="2193" y="4474"/>
                    <a:pt x="2074" y="4220"/>
                  </a:cubicBezTo>
                  <a:cubicBezTo>
                    <a:pt x="1963" y="3980"/>
                    <a:pt x="1889" y="3705"/>
                    <a:pt x="1827" y="3458"/>
                  </a:cubicBezTo>
                  <a:cubicBezTo>
                    <a:pt x="1706" y="2995"/>
                    <a:pt x="1601" y="2592"/>
                    <a:pt x="1267" y="2556"/>
                  </a:cubicBezTo>
                  <a:cubicBezTo>
                    <a:pt x="1229" y="2552"/>
                    <a:pt x="1186" y="2549"/>
                    <a:pt x="1141" y="2549"/>
                  </a:cubicBezTo>
                  <a:cubicBezTo>
                    <a:pt x="967" y="2549"/>
                    <a:pt x="754" y="2591"/>
                    <a:pt x="564" y="2749"/>
                  </a:cubicBezTo>
                  <a:cubicBezTo>
                    <a:pt x="307" y="2957"/>
                    <a:pt x="157" y="3319"/>
                    <a:pt x="112" y="3816"/>
                  </a:cubicBezTo>
                  <a:cubicBezTo>
                    <a:pt x="1" y="5097"/>
                    <a:pt x="317" y="6144"/>
                    <a:pt x="958" y="6627"/>
                  </a:cubicBezTo>
                  <a:cubicBezTo>
                    <a:pt x="1409" y="6965"/>
                    <a:pt x="1889" y="7031"/>
                    <a:pt x="2244" y="7080"/>
                  </a:cubicBezTo>
                  <a:cubicBezTo>
                    <a:pt x="2432" y="7107"/>
                    <a:pt x="2610" y="7132"/>
                    <a:pt x="2669" y="7191"/>
                  </a:cubicBezTo>
                  <a:cubicBezTo>
                    <a:pt x="2756" y="7274"/>
                    <a:pt x="2718" y="7452"/>
                    <a:pt x="2679" y="7622"/>
                  </a:cubicBezTo>
                  <a:cubicBezTo>
                    <a:pt x="2659" y="7723"/>
                    <a:pt x="2641" y="7817"/>
                    <a:pt x="2641" y="7900"/>
                  </a:cubicBezTo>
                  <a:cubicBezTo>
                    <a:pt x="2645" y="8301"/>
                    <a:pt x="2846" y="8666"/>
                    <a:pt x="3205" y="8931"/>
                  </a:cubicBezTo>
                  <a:cubicBezTo>
                    <a:pt x="3546" y="9181"/>
                    <a:pt x="4005" y="9320"/>
                    <a:pt x="4436" y="9320"/>
                  </a:cubicBezTo>
                  <a:cubicBezTo>
                    <a:pt x="4603" y="9320"/>
                    <a:pt x="4767" y="9299"/>
                    <a:pt x="4916" y="9254"/>
                  </a:cubicBezTo>
                  <a:cubicBezTo>
                    <a:pt x="5915" y="8958"/>
                    <a:pt x="6058" y="8106"/>
                    <a:pt x="6152" y="7542"/>
                  </a:cubicBezTo>
                  <a:cubicBezTo>
                    <a:pt x="6176" y="7383"/>
                    <a:pt x="6201" y="7243"/>
                    <a:pt x="6236" y="7146"/>
                  </a:cubicBezTo>
                  <a:cubicBezTo>
                    <a:pt x="6302" y="6969"/>
                    <a:pt x="6520" y="6850"/>
                    <a:pt x="6778" y="6715"/>
                  </a:cubicBezTo>
                  <a:cubicBezTo>
                    <a:pt x="7112" y="6537"/>
                    <a:pt x="7526" y="6318"/>
                    <a:pt x="7734" y="5872"/>
                  </a:cubicBezTo>
                  <a:cubicBezTo>
                    <a:pt x="7982" y="5344"/>
                    <a:pt x="8723" y="3573"/>
                    <a:pt x="7832" y="2890"/>
                  </a:cubicBezTo>
                  <a:cubicBezTo>
                    <a:pt x="7536" y="2664"/>
                    <a:pt x="7245" y="2546"/>
                    <a:pt x="6986" y="2546"/>
                  </a:cubicBezTo>
                  <a:cubicBezTo>
                    <a:pt x="6883" y="2546"/>
                    <a:pt x="6786" y="2565"/>
                    <a:pt x="6695" y="2602"/>
                  </a:cubicBezTo>
                  <a:cubicBezTo>
                    <a:pt x="6632" y="2627"/>
                    <a:pt x="6573" y="2661"/>
                    <a:pt x="6524" y="2703"/>
                  </a:cubicBezTo>
                  <a:cubicBezTo>
                    <a:pt x="6618" y="1739"/>
                    <a:pt x="6479" y="755"/>
                    <a:pt x="5772" y="302"/>
                  </a:cubicBezTo>
                  <a:cubicBezTo>
                    <a:pt x="5466" y="104"/>
                    <a:pt x="5108" y="0"/>
                    <a:pt x="47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7362458" y="3423925"/>
              <a:ext cx="136965" cy="187170"/>
            </a:xfrm>
            <a:custGeom>
              <a:avLst/>
              <a:gdLst/>
              <a:ahLst/>
              <a:cxnLst/>
              <a:rect l="l" t="t" r="r" b="b"/>
              <a:pathLst>
                <a:path w="3803" h="5197" extrusionOk="0">
                  <a:moveTo>
                    <a:pt x="3731" y="1"/>
                  </a:moveTo>
                  <a:cubicBezTo>
                    <a:pt x="3720" y="1"/>
                    <a:pt x="3709" y="3"/>
                    <a:pt x="3698" y="9"/>
                  </a:cubicBezTo>
                  <a:cubicBezTo>
                    <a:pt x="3671" y="26"/>
                    <a:pt x="3006" y="434"/>
                    <a:pt x="2961" y="1255"/>
                  </a:cubicBezTo>
                  <a:cubicBezTo>
                    <a:pt x="2951" y="1442"/>
                    <a:pt x="2947" y="1728"/>
                    <a:pt x="2940" y="2054"/>
                  </a:cubicBezTo>
                  <a:cubicBezTo>
                    <a:pt x="2919" y="3019"/>
                    <a:pt x="2888" y="4633"/>
                    <a:pt x="2665" y="4887"/>
                  </a:cubicBezTo>
                  <a:cubicBezTo>
                    <a:pt x="2575" y="4995"/>
                    <a:pt x="2397" y="5060"/>
                    <a:pt x="2171" y="5071"/>
                  </a:cubicBezTo>
                  <a:cubicBezTo>
                    <a:pt x="2147" y="5073"/>
                    <a:pt x="2122" y="5073"/>
                    <a:pt x="2097" y="5073"/>
                  </a:cubicBezTo>
                  <a:cubicBezTo>
                    <a:pt x="1642" y="5073"/>
                    <a:pt x="1125" y="4865"/>
                    <a:pt x="766" y="4529"/>
                  </a:cubicBezTo>
                  <a:cubicBezTo>
                    <a:pt x="136" y="3944"/>
                    <a:pt x="429" y="2657"/>
                    <a:pt x="429" y="2643"/>
                  </a:cubicBezTo>
                  <a:cubicBezTo>
                    <a:pt x="439" y="2608"/>
                    <a:pt x="418" y="2576"/>
                    <a:pt x="383" y="2570"/>
                  </a:cubicBezTo>
                  <a:cubicBezTo>
                    <a:pt x="378" y="2568"/>
                    <a:pt x="373" y="2567"/>
                    <a:pt x="367" y="2567"/>
                  </a:cubicBezTo>
                  <a:cubicBezTo>
                    <a:pt x="341" y="2567"/>
                    <a:pt x="315" y="2586"/>
                    <a:pt x="310" y="2615"/>
                  </a:cubicBezTo>
                  <a:cubicBezTo>
                    <a:pt x="296" y="2671"/>
                    <a:pt x="0" y="3982"/>
                    <a:pt x="682" y="4619"/>
                  </a:cubicBezTo>
                  <a:cubicBezTo>
                    <a:pt x="1061" y="4977"/>
                    <a:pt x="1611" y="5197"/>
                    <a:pt x="2099" y="5197"/>
                  </a:cubicBezTo>
                  <a:lnTo>
                    <a:pt x="2179" y="5197"/>
                  </a:lnTo>
                  <a:cubicBezTo>
                    <a:pt x="2439" y="5182"/>
                    <a:pt x="2645" y="5102"/>
                    <a:pt x="2759" y="4970"/>
                  </a:cubicBezTo>
                  <a:cubicBezTo>
                    <a:pt x="2993" y="4706"/>
                    <a:pt x="3038" y="3440"/>
                    <a:pt x="3062" y="2059"/>
                  </a:cubicBezTo>
                  <a:cubicBezTo>
                    <a:pt x="3069" y="1731"/>
                    <a:pt x="3076" y="1446"/>
                    <a:pt x="3086" y="1261"/>
                  </a:cubicBezTo>
                  <a:cubicBezTo>
                    <a:pt x="3128" y="506"/>
                    <a:pt x="3758" y="121"/>
                    <a:pt x="3765" y="117"/>
                  </a:cubicBezTo>
                  <a:cubicBezTo>
                    <a:pt x="3793" y="100"/>
                    <a:pt x="3803" y="61"/>
                    <a:pt x="3786" y="30"/>
                  </a:cubicBezTo>
                  <a:cubicBezTo>
                    <a:pt x="3774" y="11"/>
                    <a:pt x="3753" y="1"/>
                    <a:pt x="373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3"/>
            <p:cNvSpPr/>
            <p:nvPr/>
          </p:nvSpPr>
          <p:spPr>
            <a:xfrm>
              <a:off x="7380250" y="3614587"/>
              <a:ext cx="91766" cy="89497"/>
            </a:xfrm>
            <a:custGeom>
              <a:avLst/>
              <a:gdLst/>
              <a:ahLst/>
              <a:cxnLst/>
              <a:rect l="l" t="t" r="r" b="b"/>
              <a:pathLst>
                <a:path w="2548" h="2485" extrusionOk="0">
                  <a:moveTo>
                    <a:pt x="69" y="0"/>
                  </a:moveTo>
                  <a:cubicBezTo>
                    <a:pt x="51" y="0"/>
                    <a:pt x="33" y="8"/>
                    <a:pt x="21" y="25"/>
                  </a:cubicBezTo>
                  <a:cubicBezTo>
                    <a:pt x="0" y="52"/>
                    <a:pt x="7" y="90"/>
                    <a:pt x="36" y="111"/>
                  </a:cubicBezTo>
                  <a:cubicBezTo>
                    <a:pt x="282" y="299"/>
                    <a:pt x="553" y="428"/>
                    <a:pt x="835" y="490"/>
                  </a:cubicBezTo>
                  <a:cubicBezTo>
                    <a:pt x="1002" y="528"/>
                    <a:pt x="1158" y="541"/>
                    <a:pt x="1303" y="541"/>
                  </a:cubicBezTo>
                  <a:cubicBezTo>
                    <a:pt x="1476" y="541"/>
                    <a:pt x="1632" y="523"/>
                    <a:pt x="1768" y="508"/>
                  </a:cubicBezTo>
                  <a:cubicBezTo>
                    <a:pt x="1880" y="495"/>
                    <a:pt x="1970" y="485"/>
                    <a:pt x="2043" y="485"/>
                  </a:cubicBezTo>
                  <a:cubicBezTo>
                    <a:pt x="2181" y="485"/>
                    <a:pt x="2257" y="519"/>
                    <a:pt x="2293" y="627"/>
                  </a:cubicBezTo>
                  <a:cubicBezTo>
                    <a:pt x="2419" y="1006"/>
                    <a:pt x="2161" y="2397"/>
                    <a:pt x="2157" y="2411"/>
                  </a:cubicBezTo>
                  <a:cubicBezTo>
                    <a:pt x="2154" y="2446"/>
                    <a:pt x="2175" y="2477"/>
                    <a:pt x="2210" y="2484"/>
                  </a:cubicBezTo>
                  <a:lnTo>
                    <a:pt x="2220" y="2484"/>
                  </a:lnTo>
                  <a:cubicBezTo>
                    <a:pt x="2248" y="2484"/>
                    <a:pt x="2276" y="2464"/>
                    <a:pt x="2279" y="2432"/>
                  </a:cubicBezTo>
                  <a:cubicBezTo>
                    <a:pt x="2293" y="2376"/>
                    <a:pt x="2547" y="998"/>
                    <a:pt x="2411" y="588"/>
                  </a:cubicBezTo>
                  <a:cubicBezTo>
                    <a:pt x="2351" y="409"/>
                    <a:pt x="2219" y="362"/>
                    <a:pt x="2043" y="362"/>
                  </a:cubicBezTo>
                  <a:cubicBezTo>
                    <a:pt x="1956" y="362"/>
                    <a:pt x="1859" y="373"/>
                    <a:pt x="1754" y="386"/>
                  </a:cubicBezTo>
                  <a:cubicBezTo>
                    <a:pt x="1620" y="401"/>
                    <a:pt x="1470" y="418"/>
                    <a:pt x="1304" y="418"/>
                  </a:cubicBezTo>
                  <a:cubicBezTo>
                    <a:pt x="1166" y="418"/>
                    <a:pt x="1019" y="407"/>
                    <a:pt x="863" y="372"/>
                  </a:cubicBezTo>
                  <a:cubicBezTo>
                    <a:pt x="595" y="313"/>
                    <a:pt x="344" y="192"/>
                    <a:pt x="108" y="14"/>
                  </a:cubicBezTo>
                  <a:cubicBezTo>
                    <a:pt x="96" y="5"/>
                    <a:pt x="83" y="0"/>
                    <a:pt x="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3"/>
            <p:cNvSpPr/>
            <p:nvPr/>
          </p:nvSpPr>
          <p:spPr>
            <a:xfrm>
              <a:off x="7363719" y="3597588"/>
              <a:ext cx="15198" cy="15991"/>
            </a:xfrm>
            <a:custGeom>
              <a:avLst/>
              <a:gdLst/>
              <a:ahLst/>
              <a:cxnLst/>
              <a:rect l="l" t="t" r="r" b="b"/>
              <a:pathLst>
                <a:path w="422" h="444" extrusionOk="0">
                  <a:moveTo>
                    <a:pt x="72" y="1"/>
                  </a:moveTo>
                  <a:cubicBezTo>
                    <a:pt x="59" y="1"/>
                    <a:pt x="46" y="5"/>
                    <a:pt x="35" y="13"/>
                  </a:cubicBezTo>
                  <a:cubicBezTo>
                    <a:pt x="7" y="30"/>
                    <a:pt x="0" y="68"/>
                    <a:pt x="18" y="97"/>
                  </a:cubicBezTo>
                  <a:cubicBezTo>
                    <a:pt x="21" y="103"/>
                    <a:pt x="122" y="249"/>
                    <a:pt x="310" y="426"/>
                  </a:cubicBezTo>
                  <a:cubicBezTo>
                    <a:pt x="320" y="437"/>
                    <a:pt x="338" y="444"/>
                    <a:pt x="352" y="444"/>
                  </a:cubicBezTo>
                  <a:cubicBezTo>
                    <a:pt x="369" y="444"/>
                    <a:pt x="383" y="437"/>
                    <a:pt x="397" y="423"/>
                  </a:cubicBezTo>
                  <a:cubicBezTo>
                    <a:pt x="421" y="399"/>
                    <a:pt x="418" y="360"/>
                    <a:pt x="394" y="336"/>
                  </a:cubicBezTo>
                  <a:cubicBezTo>
                    <a:pt x="216" y="173"/>
                    <a:pt x="122" y="30"/>
                    <a:pt x="122" y="26"/>
                  </a:cubicBezTo>
                  <a:cubicBezTo>
                    <a:pt x="110" y="10"/>
                    <a:pt x="91" y="1"/>
                    <a:pt x="7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7492508" y="3470420"/>
              <a:ext cx="24850" cy="207482"/>
            </a:xfrm>
            <a:custGeom>
              <a:avLst/>
              <a:gdLst/>
              <a:ahLst/>
              <a:cxnLst/>
              <a:rect l="l" t="t" r="r" b="b"/>
              <a:pathLst>
                <a:path w="690" h="5761" extrusionOk="0">
                  <a:moveTo>
                    <a:pt x="623" y="1"/>
                  </a:moveTo>
                  <a:cubicBezTo>
                    <a:pt x="592" y="1"/>
                    <a:pt x="567" y="23"/>
                    <a:pt x="564" y="54"/>
                  </a:cubicBezTo>
                  <a:cubicBezTo>
                    <a:pt x="530" y="283"/>
                    <a:pt x="471" y="583"/>
                    <a:pt x="405" y="935"/>
                  </a:cubicBezTo>
                  <a:cubicBezTo>
                    <a:pt x="223" y="1853"/>
                    <a:pt x="1" y="3001"/>
                    <a:pt x="60" y="3732"/>
                  </a:cubicBezTo>
                  <a:cubicBezTo>
                    <a:pt x="105" y="4312"/>
                    <a:pt x="77" y="5120"/>
                    <a:pt x="46" y="5694"/>
                  </a:cubicBezTo>
                  <a:cubicBezTo>
                    <a:pt x="42" y="5728"/>
                    <a:pt x="71" y="5760"/>
                    <a:pt x="102" y="5760"/>
                  </a:cubicBezTo>
                  <a:lnTo>
                    <a:pt x="105" y="5760"/>
                  </a:lnTo>
                  <a:cubicBezTo>
                    <a:pt x="140" y="5760"/>
                    <a:pt x="168" y="5736"/>
                    <a:pt x="168" y="5701"/>
                  </a:cubicBezTo>
                  <a:cubicBezTo>
                    <a:pt x="199" y="5123"/>
                    <a:pt x="230" y="4309"/>
                    <a:pt x="182" y="3721"/>
                  </a:cubicBezTo>
                  <a:cubicBezTo>
                    <a:pt x="126" y="3008"/>
                    <a:pt x="345" y="1870"/>
                    <a:pt x="526" y="956"/>
                  </a:cubicBezTo>
                  <a:cubicBezTo>
                    <a:pt x="593" y="607"/>
                    <a:pt x="651" y="304"/>
                    <a:pt x="686" y="71"/>
                  </a:cubicBezTo>
                  <a:cubicBezTo>
                    <a:pt x="689" y="40"/>
                    <a:pt x="669" y="9"/>
                    <a:pt x="634" y="2"/>
                  </a:cubicBezTo>
                  <a:cubicBezTo>
                    <a:pt x="630" y="1"/>
                    <a:pt x="626" y="1"/>
                    <a:pt x="6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3"/>
            <p:cNvSpPr/>
            <p:nvPr/>
          </p:nvSpPr>
          <p:spPr>
            <a:xfrm>
              <a:off x="7491283" y="3686725"/>
              <a:ext cx="6519" cy="28488"/>
            </a:xfrm>
            <a:custGeom>
              <a:avLst/>
              <a:gdLst/>
              <a:ahLst/>
              <a:cxnLst/>
              <a:rect l="l" t="t" r="r" b="b"/>
              <a:pathLst>
                <a:path w="181" h="791" extrusionOk="0">
                  <a:moveTo>
                    <a:pt x="112" y="0"/>
                  </a:moveTo>
                  <a:cubicBezTo>
                    <a:pt x="84" y="0"/>
                    <a:pt x="58" y="29"/>
                    <a:pt x="55" y="56"/>
                  </a:cubicBezTo>
                  <a:cubicBezTo>
                    <a:pt x="28" y="453"/>
                    <a:pt x="4" y="721"/>
                    <a:pt x="4" y="721"/>
                  </a:cubicBezTo>
                  <a:cubicBezTo>
                    <a:pt x="0" y="756"/>
                    <a:pt x="28" y="787"/>
                    <a:pt x="59" y="790"/>
                  </a:cubicBezTo>
                  <a:lnTo>
                    <a:pt x="66" y="790"/>
                  </a:lnTo>
                  <a:cubicBezTo>
                    <a:pt x="97" y="790"/>
                    <a:pt x="126" y="766"/>
                    <a:pt x="129" y="735"/>
                  </a:cubicBezTo>
                  <a:cubicBezTo>
                    <a:pt x="129" y="735"/>
                    <a:pt x="153" y="464"/>
                    <a:pt x="181" y="67"/>
                  </a:cubicBezTo>
                  <a:cubicBezTo>
                    <a:pt x="181" y="32"/>
                    <a:pt x="156" y="5"/>
                    <a:pt x="121" y="1"/>
                  </a:cubicBezTo>
                  <a:cubicBezTo>
                    <a:pt x="118" y="1"/>
                    <a:pt x="115" y="0"/>
                    <a:pt x="1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7601524" y="3538632"/>
              <a:ext cx="6051" cy="16963"/>
            </a:xfrm>
            <a:custGeom>
              <a:avLst/>
              <a:gdLst/>
              <a:ahLst/>
              <a:cxnLst/>
              <a:rect l="l" t="t" r="r" b="b"/>
              <a:pathLst>
                <a:path w="168" h="471" extrusionOk="0">
                  <a:moveTo>
                    <a:pt x="101" y="0"/>
                  </a:moveTo>
                  <a:cubicBezTo>
                    <a:pt x="70" y="0"/>
                    <a:pt x="42" y="27"/>
                    <a:pt x="39" y="56"/>
                  </a:cubicBezTo>
                  <a:cubicBezTo>
                    <a:pt x="39" y="56"/>
                    <a:pt x="29" y="185"/>
                    <a:pt x="4" y="401"/>
                  </a:cubicBezTo>
                  <a:cubicBezTo>
                    <a:pt x="0" y="435"/>
                    <a:pt x="25" y="467"/>
                    <a:pt x="60" y="470"/>
                  </a:cubicBezTo>
                  <a:lnTo>
                    <a:pt x="66" y="470"/>
                  </a:lnTo>
                  <a:cubicBezTo>
                    <a:pt x="98" y="470"/>
                    <a:pt x="126" y="446"/>
                    <a:pt x="129" y="414"/>
                  </a:cubicBezTo>
                  <a:cubicBezTo>
                    <a:pt x="150" y="199"/>
                    <a:pt x="164" y="70"/>
                    <a:pt x="164" y="70"/>
                  </a:cubicBezTo>
                  <a:cubicBezTo>
                    <a:pt x="167" y="35"/>
                    <a:pt x="140" y="4"/>
                    <a:pt x="108" y="1"/>
                  </a:cubicBezTo>
                  <a:cubicBezTo>
                    <a:pt x="106" y="1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7526325" y="3569461"/>
              <a:ext cx="77864" cy="117049"/>
            </a:xfrm>
            <a:custGeom>
              <a:avLst/>
              <a:gdLst/>
              <a:ahLst/>
              <a:cxnLst/>
              <a:rect l="l" t="t" r="r" b="b"/>
              <a:pathLst>
                <a:path w="2162" h="3250" extrusionOk="0">
                  <a:moveTo>
                    <a:pt x="2095" y="0"/>
                  </a:moveTo>
                  <a:cubicBezTo>
                    <a:pt x="2063" y="0"/>
                    <a:pt x="2036" y="24"/>
                    <a:pt x="2033" y="53"/>
                  </a:cubicBezTo>
                  <a:cubicBezTo>
                    <a:pt x="2022" y="147"/>
                    <a:pt x="2008" y="247"/>
                    <a:pt x="1995" y="348"/>
                  </a:cubicBezTo>
                  <a:cubicBezTo>
                    <a:pt x="1939" y="780"/>
                    <a:pt x="1431" y="1003"/>
                    <a:pt x="1020" y="1176"/>
                  </a:cubicBezTo>
                  <a:cubicBezTo>
                    <a:pt x="843" y="1257"/>
                    <a:pt x="672" y="1329"/>
                    <a:pt x="561" y="1413"/>
                  </a:cubicBezTo>
                  <a:cubicBezTo>
                    <a:pt x="196" y="1687"/>
                    <a:pt x="22" y="3028"/>
                    <a:pt x="4" y="3180"/>
                  </a:cubicBezTo>
                  <a:cubicBezTo>
                    <a:pt x="1" y="3216"/>
                    <a:pt x="25" y="3246"/>
                    <a:pt x="60" y="3250"/>
                  </a:cubicBezTo>
                  <a:lnTo>
                    <a:pt x="67" y="3250"/>
                  </a:lnTo>
                  <a:cubicBezTo>
                    <a:pt x="99" y="3250"/>
                    <a:pt x="123" y="3226"/>
                    <a:pt x="126" y="3195"/>
                  </a:cubicBezTo>
                  <a:cubicBezTo>
                    <a:pt x="175" y="2798"/>
                    <a:pt x="359" y="1716"/>
                    <a:pt x="635" y="1514"/>
                  </a:cubicBezTo>
                  <a:cubicBezTo>
                    <a:pt x="735" y="1437"/>
                    <a:pt x="899" y="1368"/>
                    <a:pt x="1073" y="1291"/>
                  </a:cubicBezTo>
                  <a:cubicBezTo>
                    <a:pt x="1507" y="1103"/>
                    <a:pt x="2050" y="867"/>
                    <a:pt x="2120" y="366"/>
                  </a:cubicBezTo>
                  <a:cubicBezTo>
                    <a:pt x="2130" y="261"/>
                    <a:pt x="2144" y="164"/>
                    <a:pt x="2154" y="70"/>
                  </a:cubicBezTo>
                  <a:cubicBezTo>
                    <a:pt x="2162" y="35"/>
                    <a:pt x="2138" y="4"/>
                    <a:pt x="2103" y="1"/>
                  </a:cubicBezTo>
                  <a:cubicBezTo>
                    <a:pt x="2100" y="0"/>
                    <a:pt x="2097" y="0"/>
                    <a:pt x="209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3"/>
            <p:cNvSpPr/>
            <p:nvPr/>
          </p:nvSpPr>
          <p:spPr>
            <a:xfrm>
              <a:off x="7545269" y="3517923"/>
              <a:ext cx="40121" cy="73002"/>
            </a:xfrm>
            <a:custGeom>
              <a:avLst/>
              <a:gdLst/>
              <a:ahLst/>
              <a:cxnLst/>
              <a:rect l="l" t="t" r="r" b="b"/>
              <a:pathLst>
                <a:path w="1114" h="2027" extrusionOk="0">
                  <a:moveTo>
                    <a:pt x="1045" y="1"/>
                  </a:moveTo>
                  <a:cubicBezTo>
                    <a:pt x="1035" y="1"/>
                    <a:pt x="1026" y="3"/>
                    <a:pt x="1016" y="8"/>
                  </a:cubicBezTo>
                  <a:cubicBezTo>
                    <a:pt x="1002" y="12"/>
                    <a:pt x="717" y="162"/>
                    <a:pt x="717" y="639"/>
                  </a:cubicBezTo>
                  <a:cubicBezTo>
                    <a:pt x="717" y="1052"/>
                    <a:pt x="599" y="1609"/>
                    <a:pt x="42" y="1912"/>
                  </a:cubicBezTo>
                  <a:cubicBezTo>
                    <a:pt x="11" y="1925"/>
                    <a:pt x="0" y="1964"/>
                    <a:pt x="18" y="1995"/>
                  </a:cubicBezTo>
                  <a:cubicBezTo>
                    <a:pt x="29" y="2016"/>
                    <a:pt x="49" y="2026"/>
                    <a:pt x="70" y="2026"/>
                  </a:cubicBezTo>
                  <a:cubicBezTo>
                    <a:pt x="80" y="2026"/>
                    <a:pt x="91" y="2023"/>
                    <a:pt x="101" y="2020"/>
                  </a:cubicBezTo>
                  <a:cubicBezTo>
                    <a:pt x="714" y="1689"/>
                    <a:pt x="843" y="1087"/>
                    <a:pt x="843" y="639"/>
                  </a:cubicBezTo>
                  <a:cubicBezTo>
                    <a:pt x="843" y="245"/>
                    <a:pt x="1061" y="123"/>
                    <a:pt x="1072" y="117"/>
                  </a:cubicBezTo>
                  <a:cubicBezTo>
                    <a:pt x="1103" y="102"/>
                    <a:pt x="1114" y="64"/>
                    <a:pt x="1100" y="36"/>
                  </a:cubicBezTo>
                  <a:cubicBezTo>
                    <a:pt x="1087" y="14"/>
                    <a:pt x="1067" y="1"/>
                    <a:pt x="104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6277226" y="2818767"/>
              <a:ext cx="40121" cy="161563"/>
            </a:xfrm>
            <a:custGeom>
              <a:avLst/>
              <a:gdLst/>
              <a:ahLst/>
              <a:cxnLst/>
              <a:rect l="l" t="t" r="r" b="b"/>
              <a:pathLst>
                <a:path w="1114" h="4486" extrusionOk="0">
                  <a:moveTo>
                    <a:pt x="1053" y="0"/>
                  </a:moveTo>
                  <a:cubicBezTo>
                    <a:pt x="1022" y="0"/>
                    <a:pt x="994" y="18"/>
                    <a:pt x="988" y="49"/>
                  </a:cubicBezTo>
                  <a:lnTo>
                    <a:pt x="7" y="4412"/>
                  </a:lnTo>
                  <a:cubicBezTo>
                    <a:pt x="1" y="4444"/>
                    <a:pt x="21" y="4479"/>
                    <a:pt x="56" y="4485"/>
                  </a:cubicBezTo>
                  <a:lnTo>
                    <a:pt x="70" y="4485"/>
                  </a:lnTo>
                  <a:cubicBezTo>
                    <a:pt x="97" y="4485"/>
                    <a:pt x="122" y="4468"/>
                    <a:pt x="129" y="4437"/>
                  </a:cubicBezTo>
                  <a:lnTo>
                    <a:pt x="1107" y="77"/>
                  </a:lnTo>
                  <a:cubicBezTo>
                    <a:pt x="1114" y="42"/>
                    <a:pt x="1093" y="12"/>
                    <a:pt x="1062" y="1"/>
                  </a:cubicBezTo>
                  <a:cubicBezTo>
                    <a:pt x="1059" y="0"/>
                    <a:pt x="1056" y="0"/>
                    <a:pt x="10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6278090" y="2980618"/>
              <a:ext cx="41921" cy="40193"/>
            </a:xfrm>
            <a:custGeom>
              <a:avLst/>
              <a:gdLst/>
              <a:ahLst/>
              <a:cxnLst/>
              <a:rect l="l" t="t" r="r" b="b"/>
              <a:pathLst>
                <a:path w="1164" h="1116" extrusionOk="0">
                  <a:moveTo>
                    <a:pt x="65" y="0"/>
                  </a:moveTo>
                  <a:cubicBezTo>
                    <a:pt x="61" y="0"/>
                    <a:pt x="57" y="1"/>
                    <a:pt x="53" y="1"/>
                  </a:cubicBezTo>
                  <a:cubicBezTo>
                    <a:pt x="22" y="12"/>
                    <a:pt x="1" y="43"/>
                    <a:pt x="7" y="78"/>
                  </a:cubicBezTo>
                  <a:lnTo>
                    <a:pt x="199" y="892"/>
                  </a:lnTo>
                  <a:cubicBezTo>
                    <a:pt x="224" y="993"/>
                    <a:pt x="296" y="1074"/>
                    <a:pt x="401" y="1105"/>
                  </a:cubicBezTo>
                  <a:cubicBezTo>
                    <a:pt x="428" y="1112"/>
                    <a:pt x="457" y="1115"/>
                    <a:pt x="484" y="1115"/>
                  </a:cubicBezTo>
                  <a:cubicBezTo>
                    <a:pt x="558" y="1115"/>
                    <a:pt x="627" y="1087"/>
                    <a:pt x="683" y="1035"/>
                  </a:cubicBezTo>
                  <a:lnTo>
                    <a:pt x="1138" y="604"/>
                  </a:lnTo>
                  <a:cubicBezTo>
                    <a:pt x="1163" y="579"/>
                    <a:pt x="1163" y="541"/>
                    <a:pt x="1138" y="517"/>
                  </a:cubicBezTo>
                  <a:cubicBezTo>
                    <a:pt x="1125" y="504"/>
                    <a:pt x="1108" y="497"/>
                    <a:pt x="1091" y="497"/>
                  </a:cubicBezTo>
                  <a:cubicBezTo>
                    <a:pt x="1077" y="497"/>
                    <a:pt x="1062" y="502"/>
                    <a:pt x="1051" y="513"/>
                  </a:cubicBezTo>
                  <a:lnTo>
                    <a:pt x="599" y="945"/>
                  </a:lnTo>
                  <a:cubicBezTo>
                    <a:pt x="565" y="976"/>
                    <a:pt x="522" y="993"/>
                    <a:pt x="480" y="993"/>
                  </a:cubicBezTo>
                  <a:cubicBezTo>
                    <a:pt x="465" y="993"/>
                    <a:pt x="450" y="991"/>
                    <a:pt x="436" y="987"/>
                  </a:cubicBezTo>
                  <a:cubicBezTo>
                    <a:pt x="377" y="969"/>
                    <a:pt x="335" y="920"/>
                    <a:pt x="321" y="862"/>
                  </a:cubicBezTo>
                  <a:lnTo>
                    <a:pt x="129" y="51"/>
                  </a:lnTo>
                  <a:cubicBezTo>
                    <a:pt x="121" y="20"/>
                    <a:pt x="95" y="0"/>
                    <a:pt x="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8"/>
          <p:cNvSpPr txBox="1">
            <a:spLocks noGrp="1"/>
          </p:cNvSpPr>
          <p:nvPr>
            <p:ph type="title"/>
          </p:nvPr>
        </p:nvSpPr>
        <p:spPr>
          <a:xfrm>
            <a:off x="893068" y="845591"/>
            <a:ext cx="9474000" cy="612668"/>
          </a:xfrm>
          <a:prstGeom prst="rect">
            <a:avLst/>
          </a:prstGeom>
        </p:spPr>
        <p:txBody>
          <a:bodyPr spcFirstLastPara="1" vert="horz" wrap="square" lIns="0" tIns="0" rIns="0" bIns="0" rtlCol="0" anchor="b" anchorCtr="0">
            <a:noAutofit/>
          </a:bodyPr>
          <a:lstStyle/>
          <a:p>
            <a:pPr lvl="0" algn="l"/>
            <a:r>
              <a:rPr lang="id-ID" sz="3200" dirty="0">
                <a:solidFill>
                  <a:schemeClr val="tx1"/>
                </a:solidFill>
              </a:rPr>
              <a:t>Kerangka analisis :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1200" name="Google Shape;1200;p38"/>
          <p:cNvSpPr txBox="1">
            <a:spLocks noGrp="1"/>
          </p:cNvSpPr>
          <p:nvPr>
            <p:ph type="subTitle" idx="1"/>
          </p:nvPr>
        </p:nvSpPr>
        <p:spPr>
          <a:xfrm>
            <a:off x="980296" y="1683625"/>
            <a:ext cx="8000811" cy="3764675"/>
          </a:xfrm>
          <a:prstGeom prst="rect">
            <a:avLst/>
          </a:prstGeom>
        </p:spPr>
        <p:txBody>
          <a:bodyPr spcFirstLastPara="1" vert="horz" wrap="square" lIns="0" tIns="0" rIns="0" bIns="0" rtlCol="0" anchor="t" anchorCtr="0">
            <a:noAutofit/>
          </a:bodyPr>
          <a:lstStyle/>
          <a:p>
            <a:pPr marL="126997" indent="19050" algn="just">
              <a:buFont typeface="Wingdings 3" panose="05040102010807070707" pitchFamily="18" charset="2"/>
              <a:buAutoNum type="arabicPeriod"/>
            </a:pPr>
            <a:r>
              <a:rPr lang="id-ID" altLang="en-US" dirty="0">
                <a:solidFill>
                  <a:schemeClr val="tx1"/>
                </a:solidFill>
              </a:rPr>
              <a:t> </a:t>
            </a:r>
            <a:r>
              <a:rPr lang="id-ID" altLang="en-US" sz="2133" dirty="0">
                <a:solidFill>
                  <a:schemeClr val="tx1"/>
                </a:solidFill>
              </a:rPr>
              <a:t>Analisis terhadap level pembuat keputusan (manajemen organisasi) : menganalisa organisasi, fungsi dan informasi yang dibutuhkan beserta informasi yang dihasilkan</a:t>
            </a:r>
          </a:p>
          <a:p>
            <a:pPr marL="126997" indent="19050" algn="just">
              <a:buFont typeface="Wingdings 3" panose="05040102010807070707" pitchFamily="18" charset="2"/>
              <a:buAutoNum type="arabicPeriod"/>
            </a:pPr>
            <a:r>
              <a:rPr lang="id-ID" altLang="en-US" dirty="0">
                <a:solidFill>
                  <a:schemeClr val="tx1"/>
                </a:solidFill>
              </a:rPr>
              <a:t> </a:t>
            </a:r>
            <a:r>
              <a:rPr lang="id-ID" altLang="en-US" sz="2133" dirty="0">
                <a:solidFill>
                  <a:schemeClr val="tx1"/>
                </a:solidFill>
              </a:rPr>
              <a:t>Analisis terhadap flow informasi : mengidentifikasi informasi apa yang diperlukan, siapa yang memerlukan, darimana asalnya</a:t>
            </a:r>
          </a:p>
          <a:p>
            <a:pPr marL="126997" indent="19050" algn="just">
              <a:buFont typeface="Wingdings 3" panose="05040102010807070707" pitchFamily="18" charset="2"/>
              <a:buAutoNum type="arabicPeriod"/>
            </a:pPr>
            <a:r>
              <a:rPr lang="id-ID" altLang="en-US" dirty="0">
                <a:solidFill>
                  <a:schemeClr val="tx1"/>
                </a:solidFill>
              </a:rPr>
              <a:t> </a:t>
            </a:r>
            <a:r>
              <a:rPr lang="id-ID" altLang="en-US" sz="2133" dirty="0">
                <a:solidFill>
                  <a:schemeClr val="tx1"/>
                </a:solidFill>
              </a:rPr>
              <a:t>Analisis terhadap input dan output</a:t>
            </a:r>
          </a:p>
          <a:p>
            <a:pPr marL="126997" indent="19050" algn="just"/>
            <a:endParaRPr lang="id-ID" altLang="en-US" dirty="0">
              <a:solidFill>
                <a:schemeClr val="tx1"/>
              </a:solidFill>
            </a:endParaRPr>
          </a:p>
          <a:p>
            <a:pPr marL="126997" indent="19050" algn="just"/>
            <a:r>
              <a:rPr lang="id-ID" altLang="en-US" dirty="0">
                <a:solidFill>
                  <a:schemeClr val="tx1"/>
                </a:solidFill>
              </a:rPr>
              <a:t>Alat bantu untuk melakukan analisis : interview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sz="1800" b="1" dirty="0">
                <a:solidFill>
                  <a:schemeClr val="tx1"/>
                </a:solidFill>
              </a:rPr>
              <a:t>Teknik </a:t>
            </a:r>
            <a:r>
              <a:rPr lang="en-US" altLang="en-US" sz="1800" b="1" dirty="0" err="1">
                <a:solidFill>
                  <a:schemeClr val="tx1"/>
                </a:solidFill>
              </a:rPr>
              <a:t>wawancara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</a:rPr>
              <a:t>silahkan</a:t>
            </a:r>
            <a:r>
              <a:rPr lang="en-US" altLang="en-US" sz="1800" b="1" dirty="0">
                <a:solidFill>
                  <a:schemeClr val="tx1"/>
                </a:solidFill>
              </a:rPr>
              <a:t> </a:t>
            </a:r>
            <a:r>
              <a:rPr lang="en-US" altLang="en-US" sz="1800" b="1" dirty="0" err="1">
                <a:solidFill>
                  <a:schemeClr val="tx1"/>
                </a:solidFill>
              </a:rPr>
              <a:t>lihat</a:t>
            </a:r>
            <a:r>
              <a:rPr lang="en-US" altLang="en-US" sz="1800" b="1" dirty="0">
                <a:solidFill>
                  <a:schemeClr val="tx1"/>
                </a:solidFill>
              </a:rPr>
              <a:t> di </a:t>
            </a:r>
            <a:r>
              <a:rPr lang="en-US" altLang="en-US" sz="1800" b="1" dirty="0" err="1">
                <a:solidFill>
                  <a:schemeClr val="tx1"/>
                </a:solidFill>
              </a:rPr>
              <a:t>buku</a:t>
            </a:r>
            <a:r>
              <a:rPr lang="en-US" altLang="en-US" dirty="0">
                <a:solidFill>
                  <a:schemeClr val="tx1"/>
                </a:solidFill>
              </a:rPr>
              <a:t>)</a:t>
            </a:r>
            <a:r>
              <a:rPr lang="id-ID" altLang="en-US" dirty="0">
                <a:solidFill>
                  <a:schemeClr val="tx1"/>
                </a:solidFill>
              </a:rPr>
              <a:t>, questioner, observasi, sampling dll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C242E7-AAAB-458B-A15C-7C6ECD614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0" y="3429000"/>
            <a:ext cx="2273300" cy="22733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id-ID" dirty="0"/>
              <a:t>Beberapa hal yang harus dianalisis:</a:t>
            </a:r>
            <a:br>
              <a:rPr lang="en-US" dirty="0"/>
            </a:br>
            <a:r>
              <a:rPr lang="en-US" sz="3200" b="1" i="1" dirty="0"/>
              <a:t>PIECES</a:t>
            </a:r>
            <a:endParaRPr sz="3200" b="1" i="1" dirty="0"/>
          </a:p>
        </p:txBody>
      </p:sp>
      <p:sp>
        <p:nvSpPr>
          <p:cNvPr id="601" name="Google Shape;601;p25"/>
          <p:cNvSpPr/>
          <p:nvPr/>
        </p:nvSpPr>
        <p:spPr>
          <a:xfrm>
            <a:off x="2970870" y="488438"/>
            <a:ext cx="6448047" cy="1937815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C2B3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2" name="Google Shape;602;p25"/>
          <p:cNvSpPr txBox="1">
            <a:spLocks noGrp="1"/>
          </p:cNvSpPr>
          <p:nvPr>
            <p:ph type="title"/>
          </p:nvPr>
        </p:nvSpPr>
        <p:spPr>
          <a:xfrm>
            <a:off x="496632" y="3121800"/>
            <a:ext cx="1245600" cy="7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603" name="Google Shape;603;p25"/>
          <p:cNvSpPr txBox="1">
            <a:spLocks noGrp="1"/>
          </p:cNvSpPr>
          <p:nvPr>
            <p:ph type="title" idx="2"/>
          </p:nvPr>
        </p:nvSpPr>
        <p:spPr>
          <a:xfrm>
            <a:off x="2260465" y="3121800"/>
            <a:ext cx="1245600" cy="7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02</a:t>
            </a:r>
            <a:endParaRPr/>
          </a:p>
        </p:txBody>
      </p:sp>
      <p:sp>
        <p:nvSpPr>
          <p:cNvPr id="604" name="Google Shape;604;p25"/>
          <p:cNvSpPr txBox="1">
            <a:spLocks noGrp="1"/>
          </p:cNvSpPr>
          <p:nvPr>
            <p:ph type="title" idx="3"/>
          </p:nvPr>
        </p:nvSpPr>
        <p:spPr>
          <a:xfrm>
            <a:off x="4060168" y="3121800"/>
            <a:ext cx="1245600" cy="7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/>
              <a:t>03</a:t>
            </a:r>
            <a:endParaRPr/>
          </a:p>
        </p:txBody>
      </p:sp>
      <p:sp>
        <p:nvSpPr>
          <p:cNvPr id="605" name="Google Shape;605;p25"/>
          <p:cNvSpPr txBox="1">
            <a:spLocks noGrp="1"/>
          </p:cNvSpPr>
          <p:nvPr>
            <p:ph type="title" idx="4"/>
          </p:nvPr>
        </p:nvSpPr>
        <p:spPr>
          <a:xfrm>
            <a:off x="5991336" y="3121800"/>
            <a:ext cx="1245600" cy="76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sp>
        <p:nvSpPr>
          <p:cNvPr id="606" name="Google Shape;606;p25"/>
          <p:cNvSpPr/>
          <p:nvPr/>
        </p:nvSpPr>
        <p:spPr>
          <a:xfrm>
            <a:off x="666515" y="3065985"/>
            <a:ext cx="905871" cy="881228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C2B3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2490111" y="3065985"/>
            <a:ext cx="905871" cy="881228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C2B3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25"/>
          <p:cNvSpPr/>
          <p:nvPr/>
        </p:nvSpPr>
        <p:spPr>
          <a:xfrm>
            <a:off x="4230025" y="3065985"/>
            <a:ext cx="905871" cy="881228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C2B3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6161170" y="3065985"/>
            <a:ext cx="905871" cy="881228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C2B3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10" name="Google Shape;610;p25"/>
          <p:cNvGrpSpPr/>
          <p:nvPr/>
        </p:nvGrpSpPr>
        <p:grpSpPr>
          <a:xfrm>
            <a:off x="788348" y="4094801"/>
            <a:ext cx="291891" cy="769620"/>
            <a:chOff x="3270375" y="3436275"/>
            <a:chExt cx="218918" cy="577215"/>
          </a:xfrm>
        </p:grpSpPr>
        <p:sp>
          <p:nvSpPr>
            <p:cNvPr id="611" name="Google Shape;611;p25"/>
            <p:cNvSpPr/>
            <p:nvPr/>
          </p:nvSpPr>
          <p:spPr>
            <a:xfrm>
              <a:off x="3270375" y="3436275"/>
              <a:ext cx="218918" cy="577215"/>
            </a:xfrm>
            <a:custGeom>
              <a:avLst/>
              <a:gdLst/>
              <a:ahLst/>
              <a:cxnLst/>
              <a:rect l="l" t="t" r="r" b="b"/>
              <a:pathLst>
                <a:path w="14956" h="39434" extrusionOk="0">
                  <a:moveTo>
                    <a:pt x="5006" y="1930"/>
                  </a:moveTo>
                  <a:lnTo>
                    <a:pt x="5006" y="1931"/>
                  </a:lnTo>
                  <a:cubicBezTo>
                    <a:pt x="5256" y="2638"/>
                    <a:pt x="5658" y="3258"/>
                    <a:pt x="5824" y="3950"/>
                  </a:cubicBezTo>
                  <a:cubicBezTo>
                    <a:pt x="5971" y="4557"/>
                    <a:pt x="6397" y="4810"/>
                    <a:pt x="6833" y="4810"/>
                  </a:cubicBezTo>
                  <a:cubicBezTo>
                    <a:pt x="7138" y="4810"/>
                    <a:pt x="7449" y="4686"/>
                    <a:pt x="7673" y="4472"/>
                  </a:cubicBezTo>
                  <a:cubicBezTo>
                    <a:pt x="8319" y="3855"/>
                    <a:pt x="9163" y="3816"/>
                    <a:pt x="9944" y="3626"/>
                  </a:cubicBezTo>
                  <a:cubicBezTo>
                    <a:pt x="10118" y="3583"/>
                    <a:pt x="10268" y="3421"/>
                    <a:pt x="10478" y="3421"/>
                  </a:cubicBezTo>
                  <a:cubicBezTo>
                    <a:pt x="10537" y="3421"/>
                    <a:pt x="10600" y="3433"/>
                    <a:pt x="10670" y="3465"/>
                  </a:cubicBezTo>
                  <a:cubicBezTo>
                    <a:pt x="10429" y="4028"/>
                    <a:pt x="10213" y="4615"/>
                    <a:pt x="9932" y="5172"/>
                  </a:cubicBezTo>
                  <a:cubicBezTo>
                    <a:pt x="9216" y="6594"/>
                    <a:pt x="8813" y="8123"/>
                    <a:pt x="8199" y="9577"/>
                  </a:cubicBezTo>
                  <a:cubicBezTo>
                    <a:pt x="7821" y="10469"/>
                    <a:pt x="7713" y="11424"/>
                    <a:pt x="7407" y="12335"/>
                  </a:cubicBezTo>
                  <a:cubicBezTo>
                    <a:pt x="7184" y="12992"/>
                    <a:pt x="7310" y="13746"/>
                    <a:pt x="7204" y="14446"/>
                  </a:cubicBezTo>
                  <a:cubicBezTo>
                    <a:pt x="7054" y="15437"/>
                    <a:pt x="7006" y="16439"/>
                    <a:pt x="7060" y="17439"/>
                  </a:cubicBezTo>
                  <a:cubicBezTo>
                    <a:pt x="7126" y="18636"/>
                    <a:pt x="6919" y="19837"/>
                    <a:pt x="7204" y="21038"/>
                  </a:cubicBezTo>
                  <a:cubicBezTo>
                    <a:pt x="7303" y="21458"/>
                    <a:pt x="7381" y="21930"/>
                    <a:pt x="7377" y="22373"/>
                  </a:cubicBezTo>
                  <a:cubicBezTo>
                    <a:pt x="7371" y="23073"/>
                    <a:pt x="7701" y="23695"/>
                    <a:pt x="7802" y="24372"/>
                  </a:cubicBezTo>
                  <a:cubicBezTo>
                    <a:pt x="7979" y="25565"/>
                    <a:pt x="8288" y="26757"/>
                    <a:pt x="8812" y="27877"/>
                  </a:cubicBezTo>
                  <a:cubicBezTo>
                    <a:pt x="9314" y="28948"/>
                    <a:pt x="9759" y="30045"/>
                    <a:pt x="10482" y="31015"/>
                  </a:cubicBezTo>
                  <a:cubicBezTo>
                    <a:pt x="10683" y="31286"/>
                    <a:pt x="10867" y="31428"/>
                    <a:pt x="11061" y="31428"/>
                  </a:cubicBezTo>
                  <a:cubicBezTo>
                    <a:pt x="11231" y="31428"/>
                    <a:pt x="11409" y="31318"/>
                    <a:pt x="11613" y="31093"/>
                  </a:cubicBezTo>
                  <a:cubicBezTo>
                    <a:pt x="11924" y="30747"/>
                    <a:pt x="12361" y="30632"/>
                    <a:pt x="12767" y="30494"/>
                  </a:cubicBezTo>
                  <a:cubicBezTo>
                    <a:pt x="12840" y="30469"/>
                    <a:pt x="12909" y="30458"/>
                    <a:pt x="12974" y="30458"/>
                  </a:cubicBezTo>
                  <a:cubicBezTo>
                    <a:pt x="13252" y="30458"/>
                    <a:pt x="13433" y="30678"/>
                    <a:pt x="13433" y="30998"/>
                  </a:cubicBezTo>
                  <a:cubicBezTo>
                    <a:pt x="13433" y="31950"/>
                    <a:pt x="13460" y="32906"/>
                    <a:pt x="13369" y="33853"/>
                  </a:cubicBezTo>
                  <a:cubicBezTo>
                    <a:pt x="13237" y="35219"/>
                    <a:pt x="12868" y="36543"/>
                    <a:pt x="12355" y="37828"/>
                  </a:cubicBezTo>
                  <a:cubicBezTo>
                    <a:pt x="12299" y="37970"/>
                    <a:pt x="12273" y="38090"/>
                    <a:pt x="12085" y="38104"/>
                  </a:cubicBezTo>
                  <a:cubicBezTo>
                    <a:pt x="11730" y="38131"/>
                    <a:pt x="11359" y="38229"/>
                    <a:pt x="11012" y="38229"/>
                  </a:cubicBezTo>
                  <a:cubicBezTo>
                    <a:pt x="10910" y="38229"/>
                    <a:pt x="10811" y="38220"/>
                    <a:pt x="10714" y="38199"/>
                  </a:cubicBezTo>
                  <a:cubicBezTo>
                    <a:pt x="9313" y="37891"/>
                    <a:pt x="7873" y="37706"/>
                    <a:pt x="6527" y="37217"/>
                  </a:cubicBezTo>
                  <a:cubicBezTo>
                    <a:pt x="5868" y="36978"/>
                    <a:pt x="5153" y="36791"/>
                    <a:pt x="4614" y="36306"/>
                  </a:cubicBezTo>
                  <a:cubicBezTo>
                    <a:pt x="4296" y="36022"/>
                    <a:pt x="4156" y="35784"/>
                    <a:pt x="4614" y="35462"/>
                  </a:cubicBezTo>
                  <a:cubicBezTo>
                    <a:pt x="5181" y="35063"/>
                    <a:pt x="5573" y="34467"/>
                    <a:pt x="6206" y="34131"/>
                  </a:cubicBezTo>
                  <a:cubicBezTo>
                    <a:pt x="6333" y="34063"/>
                    <a:pt x="6438" y="33998"/>
                    <a:pt x="6340" y="33863"/>
                  </a:cubicBezTo>
                  <a:cubicBezTo>
                    <a:pt x="6101" y="33524"/>
                    <a:pt x="6066" y="33127"/>
                    <a:pt x="5933" y="32767"/>
                  </a:cubicBezTo>
                  <a:cubicBezTo>
                    <a:pt x="5769" y="32323"/>
                    <a:pt x="5664" y="31818"/>
                    <a:pt x="5392" y="31436"/>
                  </a:cubicBezTo>
                  <a:cubicBezTo>
                    <a:pt x="4882" y="30720"/>
                    <a:pt x="4675" y="29901"/>
                    <a:pt x="4328" y="29133"/>
                  </a:cubicBezTo>
                  <a:cubicBezTo>
                    <a:pt x="3817" y="27997"/>
                    <a:pt x="3460" y="26803"/>
                    <a:pt x="3025" y="25638"/>
                  </a:cubicBezTo>
                  <a:cubicBezTo>
                    <a:pt x="2588" y="24465"/>
                    <a:pt x="2214" y="23281"/>
                    <a:pt x="1944" y="22069"/>
                  </a:cubicBezTo>
                  <a:cubicBezTo>
                    <a:pt x="1666" y="20820"/>
                    <a:pt x="1457" y="19561"/>
                    <a:pt x="1379" y="18278"/>
                  </a:cubicBezTo>
                  <a:cubicBezTo>
                    <a:pt x="1296" y="16911"/>
                    <a:pt x="1233" y="15546"/>
                    <a:pt x="1379" y="14187"/>
                  </a:cubicBezTo>
                  <a:cubicBezTo>
                    <a:pt x="1454" y="13484"/>
                    <a:pt x="1617" y="12782"/>
                    <a:pt x="1706" y="12083"/>
                  </a:cubicBezTo>
                  <a:cubicBezTo>
                    <a:pt x="1839" y="11030"/>
                    <a:pt x="2018" y="9989"/>
                    <a:pt x="2287" y="8969"/>
                  </a:cubicBezTo>
                  <a:cubicBezTo>
                    <a:pt x="2634" y="7649"/>
                    <a:pt x="3027" y="6344"/>
                    <a:pt x="3598" y="5078"/>
                  </a:cubicBezTo>
                  <a:cubicBezTo>
                    <a:pt x="4003" y="4180"/>
                    <a:pt x="4528" y="3317"/>
                    <a:pt x="4778" y="2353"/>
                  </a:cubicBezTo>
                  <a:cubicBezTo>
                    <a:pt x="4818" y="2204"/>
                    <a:pt x="4929" y="2071"/>
                    <a:pt x="5006" y="1930"/>
                  </a:cubicBezTo>
                  <a:close/>
                  <a:moveTo>
                    <a:pt x="5247" y="1"/>
                  </a:moveTo>
                  <a:cubicBezTo>
                    <a:pt x="5196" y="1"/>
                    <a:pt x="5141" y="18"/>
                    <a:pt x="5080" y="59"/>
                  </a:cubicBezTo>
                  <a:cubicBezTo>
                    <a:pt x="4765" y="270"/>
                    <a:pt x="4406" y="440"/>
                    <a:pt x="4248" y="822"/>
                  </a:cubicBezTo>
                  <a:cubicBezTo>
                    <a:pt x="4007" y="1412"/>
                    <a:pt x="3605" y="1925"/>
                    <a:pt x="3308" y="2493"/>
                  </a:cubicBezTo>
                  <a:cubicBezTo>
                    <a:pt x="2962" y="3155"/>
                    <a:pt x="2699" y="3847"/>
                    <a:pt x="2364" y="4513"/>
                  </a:cubicBezTo>
                  <a:cubicBezTo>
                    <a:pt x="1934" y="5365"/>
                    <a:pt x="1729" y="6281"/>
                    <a:pt x="1556" y="7214"/>
                  </a:cubicBezTo>
                  <a:cubicBezTo>
                    <a:pt x="1382" y="8142"/>
                    <a:pt x="1020" y="9023"/>
                    <a:pt x="883" y="9980"/>
                  </a:cubicBezTo>
                  <a:cubicBezTo>
                    <a:pt x="679" y="11392"/>
                    <a:pt x="327" y="12782"/>
                    <a:pt x="256" y="14219"/>
                  </a:cubicBezTo>
                  <a:cubicBezTo>
                    <a:pt x="207" y="15215"/>
                    <a:pt x="170" y="16213"/>
                    <a:pt x="124" y="17210"/>
                  </a:cubicBezTo>
                  <a:cubicBezTo>
                    <a:pt x="113" y="17475"/>
                    <a:pt x="309" y="17693"/>
                    <a:pt x="235" y="17973"/>
                  </a:cubicBezTo>
                  <a:cubicBezTo>
                    <a:pt x="1" y="18856"/>
                    <a:pt x="395" y="19707"/>
                    <a:pt x="442" y="20578"/>
                  </a:cubicBezTo>
                  <a:cubicBezTo>
                    <a:pt x="476" y="21233"/>
                    <a:pt x="635" y="21888"/>
                    <a:pt x="724" y="22532"/>
                  </a:cubicBezTo>
                  <a:cubicBezTo>
                    <a:pt x="819" y="23229"/>
                    <a:pt x="958" y="23935"/>
                    <a:pt x="1160" y="24582"/>
                  </a:cubicBezTo>
                  <a:cubicBezTo>
                    <a:pt x="1448" y="25511"/>
                    <a:pt x="1763" y="26439"/>
                    <a:pt x="2093" y="27359"/>
                  </a:cubicBezTo>
                  <a:cubicBezTo>
                    <a:pt x="2231" y="27745"/>
                    <a:pt x="2290" y="28162"/>
                    <a:pt x="2452" y="28520"/>
                  </a:cubicBezTo>
                  <a:cubicBezTo>
                    <a:pt x="2757" y="29190"/>
                    <a:pt x="2986" y="29890"/>
                    <a:pt x="3400" y="30529"/>
                  </a:cubicBezTo>
                  <a:cubicBezTo>
                    <a:pt x="3925" y="31338"/>
                    <a:pt x="4196" y="32309"/>
                    <a:pt x="4888" y="33006"/>
                  </a:cubicBezTo>
                  <a:cubicBezTo>
                    <a:pt x="5378" y="33499"/>
                    <a:pt x="5208" y="33681"/>
                    <a:pt x="4763" y="34014"/>
                  </a:cubicBezTo>
                  <a:cubicBezTo>
                    <a:pt x="4262" y="34389"/>
                    <a:pt x="3617" y="34645"/>
                    <a:pt x="3323" y="35216"/>
                  </a:cubicBezTo>
                  <a:cubicBezTo>
                    <a:pt x="2746" y="36333"/>
                    <a:pt x="3372" y="37232"/>
                    <a:pt x="4575" y="37692"/>
                  </a:cubicBezTo>
                  <a:cubicBezTo>
                    <a:pt x="5150" y="37912"/>
                    <a:pt x="5765" y="38066"/>
                    <a:pt x="6325" y="38291"/>
                  </a:cubicBezTo>
                  <a:cubicBezTo>
                    <a:pt x="7219" y="38649"/>
                    <a:pt x="9523" y="39433"/>
                    <a:pt x="11215" y="39433"/>
                  </a:cubicBezTo>
                  <a:cubicBezTo>
                    <a:pt x="11277" y="39433"/>
                    <a:pt x="11338" y="39432"/>
                    <a:pt x="11398" y="39430"/>
                  </a:cubicBezTo>
                  <a:cubicBezTo>
                    <a:pt x="11987" y="39408"/>
                    <a:pt x="12489" y="39280"/>
                    <a:pt x="12809" y="38988"/>
                  </a:cubicBezTo>
                  <a:cubicBezTo>
                    <a:pt x="13687" y="38186"/>
                    <a:pt x="14348" y="36173"/>
                    <a:pt x="14503" y="35024"/>
                  </a:cubicBezTo>
                  <a:cubicBezTo>
                    <a:pt x="14735" y="33320"/>
                    <a:pt x="14955" y="31600"/>
                    <a:pt x="14635" y="29867"/>
                  </a:cubicBezTo>
                  <a:cubicBezTo>
                    <a:pt x="14547" y="29393"/>
                    <a:pt x="14291" y="29052"/>
                    <a:pt x="13906" y="28907"/>
                  </a:cubicBezTo>
                  <a:cubicBezTo>
                    <a:pt x="13762" y="28852"/>
                    <a:pt x="13613" y="28827"/>
                    <a:pt x="13466" y="28827"/>
                  </a:cubicBezTo>
                  <a:cubicBezTo>
                    <a:pt x="13081" y="28827"/>
                    <a:pt x="12708" y="29003"/>
                    <a:pt x="12477" y="29299"/>
                  </a:cubicBezTo>
                  <a:cubicBezTo>
                    <a:pt x="12230" y="29615"/>
                    <a:pt x="11781" y="29587"/>
                    <a:pt x="11593" y="29944"/>
                  </a:cubicBezTo>
                  <a:cubicBezTo>
                    <a:pt x="11571" y="29986"/>
                    <a:pt x="11529" y="30003"/>
                    <a:pt x="11481" y="30003"/>
                  </a:cubicBezTo>
                  <a:cubicBezTo>
                    <a:pt x="11378" y="30003"/>
                    <a:pt x="11248" y="29922"/>
                    <a:pt x="11234" y="29840"/>
                  </a:cubicBezTo>
                  <a:cubicBezTo>
                    <a:pt x="11126" y="29207"/>
                    <a:pt x="10546" y="28826"/>
                    <a:pt x="10333" y="28244"/>
                  </a:cubicBezTo>
                  <a:cubicBezTo>
                    <a:pt x="9975" y="27270"/>
                    <a:pt x="9567" y="26321"/>
                    <a:pt x="9273" y="25318"/>
                  </a:cubicBezTo>
                  <a:cubicBezTo>
                    <a:pt x="8954" y="24225"/>
                    <a:pt x="8824" y="23110"/>
                    <a:pt x="8534" y="22020"/>
                  </a:cubicBezTo>
                  <a:cubicBezTo>
                    <a:pt x="8308" y="21170"/>
                    <a:pt x="8439" y="20280"/>
                    <a:pt x="8298" y="19443"/>
                  </a:cubicBezTo>
                  <a:cubicBezTo>
                    <a:pt x="8073" y="18105"/>
                    <a:pt x="8290" y="16802"/>
                    <a:pt x="8310" y="15487"/>
                  </a:cubicBezTo>
                  <a:cubicBezTo>
                    <a:pt x="8332" y="14114"/>
                    <a:pt x="8629" y="12763"/>
                    <a:pt x="8874" y="11414"/>
                  </a:cubicBezTo>
                  <a:cubicBezTo>
                    <a:pt x="9017" y="10627"/>
                    <a:pt x="9194" y="9820"/>
                    <a:pt x="9544" y="9103"/>
                  </a:cubicBezTo>
                  <a:cubicBezTo>
                    <a:pt x="9886" y="8399"/>
                    <a:pt x="10125" y="7667"/>
                    <a:pt x="10421" y="6951"/>
                  </a:cubicBezTo>
                  <a:cubicBezTo>
                    <a:pt x="10944" y="5686"/>
                    <a:pt x="11428" y="4405"/>
                    <a:pt x="11978" y="3151"/>
                  </a:cubicBezTo>
                  <a:cubicBezTo>
                    <a:pt x="12187" y="2673"/>
                    <a:pt x="11919" y="1970"/>
                    <a:pt x="11440" y="1970"/>
                  </a:cubicBezTo>
                  <a:cubicBezTo>
                    <a:pt x="11406" y="1970"/>
                    <a:pt x="11370" y="1973"/>
                    <a:pt x="11334" y="1981"/>
                  </a:cubicBezTo>
                  <a:cubicBezTo>
                    <a:pt x="10129" y="2230"/>
                    <a:pt x="8904" y="2522"/>
                    <a:pt x="7791" y="3008"/>
                  </a:cubicBezTo>
                  <a:cubicBezTo>
                    <a:pt x="7431" y="3165"/>
                    <a:pt x="7230" y="3268"/>
                    <a:pt x="7093" y="3268"/>
                  </a:cubicBezTo>
                  <a:cubicBezTo>
                    <a:pt x="6912" y="3268"/>
                    <a:pt x="6842" y="3090"/>
                    <a:pt x="6669" y="2622"/>
                  </a:cubicBezTo>
                  <a:cubicBezTo>
                    <a:pt x="6369" y="1812"/>
                    <a:pt x="6227" y="927"/>
                    <a:pt x="5599" y="236"/>
                  </a:cubicBezTo>
                  <a:cubicBezTo>
                    <a:pt x="5486" y="112"/>
                    <a:pt x="5378" y="1"/>
                    <a:pt x="52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5"/>
            <p:cNvSpPr/>
            <p:nvPr/>
          </p:nvSpPr>
          <p:spPr>
            <a:xfrm>
              <a:off x="3288423" y="3464525"/>
              <a:ext cx="178987" cy="531341"/>
            </a:xfrm>
            <a:custGeom>
              <a:avLst/>
              <a:gdLst/>
              <a:ahLst/>
              <a:cxnLst/>
              <a:rect l="l" t="t" r="r" b="b"/>
              <a:pathLst>
                <a:path w="12228" h="36300" extrusionOk="0">
                  <a:moveTo>
                    <a:pt x="3773" y="1"/>
                  </a:moveTo>
                  <a:cubicBezTo>
                    <a:pt x="3696" y="141"/>
                    <a:pt x="3585" y="274"/>
                    <a:pt x="3545" y="425"/>
                  </a:cubicBezTo>
                  <a:cubicBezTo>
                    <a:pt x="3295" y="1387"/>
                    <a:pt x="2770" y="2250"/>
                    <a:pt x="2365" y="3148"/>
                  </a:cubicBezTo>
                  <a:cubicBezTo>
                    <a:pt x="1794" y="4416"/>
                    <a:pt x="1401" y="5720"/>
                    <a:pt x="1054" y="7039"/>
                  </a:cubicBezTo>
                  <a:cubicBezTo>
                    <a:pt x="785" y="8059"/>
                    <a:pt x="606" y="9100"/>
                    <a:pt x="473" y="10153"/>
                  </a:cubicBezTo>
                  <a:cubicBezTo>
                    <a:pt x="384" y="10853"/>
                    <a:pt x="221" y="11555"/>
                    <a:pt x="146" y="12257"/>
                  </a:cubicBezTo>
                  <a:cubicBezTo>
                    <a:pt x="0" y="13616"/>
                    <a:pt x="63" y="14981"/>
                    <a:pt x="146" y="16348"/>
                  </a:cubicBezTo>
                  <a:cubicBezTo>
                    <a:pt x="224" y="17632"/>
                    <a:pt x="433" y="18890"/>
                    <a:pt x="711" y="20140"/>
                  </a:cubicBezTo>
                  <a:cubicBezTo>
                    <a:pt x="981" y="21352"/>
                    <a:pt x="1355" y="22535"/>
                    <a:pt x="1792" y="23709"/>
                  </a:cubicBezTo>
                  <a:cubicBezTo>
                    <a:pt x="2227" y="24873"/>
                    <a:pt x="2584" y="26067"/>
                    <a:pt x="3095" y="27203"/>
                  </a:cubicBezTo>
                  <a:cubicBezTo>
                    <a:pt x="3442" y="27971"/>
                    <a:pt x="3649" y="28790"/>
                    <a:pt x="4159" y="29506"/>
                  </a:cubicBezTo>
                  <a:cubicBezTo>
                    <a:pt x="4431" y="29889"/>
                    <a:pt x="4536" y="30393"/>
                    <a:pt x="4700" y="30837"/>
                  </a:cubicBezTo>
                  <a:cubicBezTo>
                    <a:pt x="4833" y="31197"/>
                    <a:pt x="4868" y="31594"/>
                    <a:pt x="5107" y="31933"/>
                  </a:cubicBezTo>
                  <a:cubicBezTo>
                    <a:pt x="5205" y="32069"/>
                    <a:pt x="5100" y="32133"/>
                    <a:pt x="4973" y="32201"/>
                  </a:cubicBezTo>
                  <a:cubicBezTo>
                    <a:pt x="4340" y="32537"/>
                    <a:pt x="3948" y="33134"/>
                    <a:pt x="3381" y="33532"/>
                  </a:cubicBezTo>
                  <a:cubicBezTo>
                    <a:pt x="2923" y="33854"/>
                    <a:pt x="3063" y="34092"/>
                    <a:pt x="3381" y="34376"/>
                  </a:cubicBezTo>
                  <a:cubicBezTo>
                    <a:pt x="3920" y="34861"/>
                    <a:pt x="4635" y="35048"/>
                    <a:pt x="5294" y="35287"/>
                  </a:cubicBezTo>
                  <a:cubicBezTo>
                    <a:pt x="6640" y="35776"/>
                    <a:pt x="8080" y="35961"/>
                    <a:pt x="9481" y="36269"/>
                  </a:cubicBezTo>
                  <a:cubicBezTo>
                    <a:pt x="9578" y="36291"/>
                    <a:pt x="9678" y="36299"/>
                    <a:pt x="9781" y="36299"/>
                  </a:cubicBezTo>
                  <a:cubicBezTo>
                    <a:pt x="10127" y="36299"/>
                    <a:pt x="10498" y="36201"/>
                    <a:pt x="10852" y="36174"/>
                  </a:cubicBezTo>
                  <a:cubicBezTo>
                    <a:pt x="11040" y="36160"/>
                    <a:pt x="11066" y="36041"/>
                    <a:pt x="11122" y="35899"/>
                  </a:cubicBezTo>
                  <a:cubicBezTo>
                    <a:pt x="11635" y="34613"/>
                    <a:pt x="12004" y="33289"/>
                    <a:pt x="12136" y="31924"/>
                  </a:cubicBezTo>
                  <a:cubicBezTo>
                    <a:pt x="12227" y="30978"/>
                    <a:pt x="12200" y="30020"/>
                    <a:pt x="12200" y="29068"/>
                  </a:cubicBezTo>
                  <a:cubicBezTo>
                    <a:pt x="12200" y="28749"/>
                    <a:pt x="12020" y="28528"/>
                    <a:pt x="11742" y="28528"/>
                  </a:cubicBezTo>
                  <a:cubicBezTo>
                    <a:pt x="11677" y="28528"/>
                    <a:pt x="11608" y="28540"/>
                    <a:pt x="11534" y="28566"/>
                  </a:cubicBezTo>
                  <a:cubicBezTo>
                    <a:pt x="11128" y="28702"/>
                    <a:pt x="10691" y="28818"/>
                    <a:pt x="10380" y="29163"/>
                  </a:cubicBezTo>
                  <a:cubicBezTo>
                    <a:pt x="10175" y="29389"/>
                    <a:pt x="9998" y="29498"/>
                    <a:pt x="9827" y="29498"/>
                  </a:cubicBezTo>
                  <a:cubicBezTo>
                    <a:pt x="9634" y="29498"/>
                    <a:pt x="9450" y="29357"/>
                    <a:pt x="9249" y="29086"/>
                  </a:cubicBezTo>
                  <a:cubicBezTo>
                    <a:pt x="8526" y="28115"/>
                    <a:pt x="8081" y="27018"/>
                    <a:pt x="7579" y="25947"/>
                  </a:cubicBezTo>
                  <a:cubicBezTo>
                    <a:pt x="7055" y="24829"/>
                    <a:pt x="6746" y="23635"/>
                    <a:pt x="6569" y="22444"/>
                  </a:cubicBezTo>
                  <a:cubicBezTo>
                    <a:pt x="6468" y="21765"/>
                    <a:pt x="6138" y="21143"/>
                    <a:pt x="6144" y="20443"/>
                  </a:cubicBezTo>
                  <a:cubicBezTo>
                    <a:pt x="6148" y="20001"/>
                    <a:pt x="6070" y="19528"/>
                    <a:pt x="5971" y="19108"/>
                  </a:cubicBezTo>
                  <a:cubicBezTo>
                    <a:pt x="5686" y="17908"/>
                    <a:pt x="5893" y="16706"/>
                    <a:pt x="5827" y="15509"/>
                  </a:cubicBezTo>
                  <a:cubicBezTo>
                    <a:pt x="5773" y="14510"/>
                    <a:pt x="5821" y="13507"/>
                    <a:pt x="5971" y="12517"/>
                  </a:cubicBezTo>
                  <a:cubicBezTo>
                    <a:pt x="6077" y="11816"/>
                    <a:pt x="5951" y="11062"/>
                    <a:pt x="6174" y="10405"/>
                  </a:cubicBezTo>
                  <a:cubicBezTo>
                    <a:pt x="6480" y="9494"/>
                    <a:pt x="6588" y="8539"/>
                    <a:pt x="6966" y="7647"/>
                  </a:cubicBezTo>
                  <a:cubicBezTo>
                    <a:pt x="7580" y="6193"/>
                    <a:pt x="7983" y="4664"/>
                    <a:pt x="8699" y="3242"/>
                  </a:cubicBezTo>
                  <a:cubicBezTo>
                    <a:pt x="8980" y="2685"/>
                    <a:pt x="9196" y="2098"/>
                    <a:pt x="9437" y="1535"/>
                  </a:cubicBezTo>
                  <a:cubicBezTo>
                    <a:pt x="9367" y="1503"/>
                    <a:pt x="9304" y="1491"/>
                    <a:pt x="9245" y="1491"/>
                  </a:cubicBezTo>
                  <a:cubicBezTo>
                    <a:pt x="9035" y="1491"/>
                    <a:pt x="8885" y="1654"/>
                    <a:pt x="8711" y="1696"/>
                  </a:cubicBezTo>
                  <a:cubicBezTo>
                    <a:pt x="7930" y="1886"/>
                    <a:pt x="7086" y="1925"/>
                    <a:pt x="6440" y="2542"/>
                  </a:cubicBezTo>
                  <a:cubicBezTo>
                    <a:pt x="6216" y="2756"/>
                    <a:pt x="5905" y="2880"/>
                    <a:pt x="5600" y="2880"/>
                  </a:cubicBezTo>
                  <a:cubicBezTo>
                    <a:pt x="5164" y="2880"/>
                    <a:pt x="4738" y="2627"/>
                    <a:pt x="4591" y="2020"/>
                  </a:cubicBezTo>
                  <a:cubicBezTo>
                    <a:pt x="4425" y="1328"/>
                    <a:pt x="4023" y="708"/>
                    <a:pt x="3773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3" name="Google Shape;613;p25"/>
          <p:cNvGrpSpPr/>
          <p:nvPr/>
        </p:nvGrpSpPr>
        <p:grpSpPr>
          <a:xfrm>
            <a:off x="2831684" y="4094801"/>
            <a:ext cx="222744" cy="624631"/>
            <a:chOff x="3593968" y="3125480"/>
            <a:chExt cx="167058" cy="468473"/>
          </a:xfrm>
        </p:grpSpPr>
        <p:sp>
          <p:nvSpPr>
            <p:cNvPr id="614" name="Google Shape;614;p25"/>
            <p:cNvSpPr/>
            <p:nvPr/>
          </p:nvSpPr>
          <p:spPr>
            <a:xfrm>
              <a:off x="3608224" y="3153086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5"/>
            <p:cNvSpPr/>
            <p:nvPr/>
          </p:nvSpPr>
          <p:spPr>
            <a:xfrm>
              <a:off x="3593968" y="3125480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6" name="Google Shape;616;p25"/>
          <p:cNvGrpSpPr/>
          <p:nvPr/>
        </p:nvGrpSpPr>
        <p:grpSpPr>
          <a:xfrm>
            <a:off x="4527529" y="4094801"/>
            <a:ext cx="310881" cy="719599"/>
            <a:chOff x="5349941" y="3093980"/>
            <a:chExt cx="233161" cy="539699"/>
          </a:xfrm>
        </p:grpSpPr>
        <p:sp>
          <p:nvSpPr>
            <p:cNvPr id="617" name="Google Shape;617;p25"/>
            <p:cNvSpPr/>
            <p:nvPr/>
          </p:nvSpPr>
          <p:spPr>
            <a:xfrm>
              <a:off x="5349941" y="3093980"/>
              <a:ext cx="233161" cy="539699"/>
            </a:xfrm>
            <a:custGeom>
              <a:avLst/>
              <a:gdLst/>
              <a:ahLst/>
              <a:cxnLst/>
              <a:rect l="l" t="t" r="r" b="b"/>
              <a:pathLst>
                <a:path w="15929" h="36871" extrusionOk="0">
                  <a:moveTo>
                    <a:pt x="12927" y="1310"/>
                  </a:moveTo>
                  <a:cubicBezTo>
                    <a:pt x="13059" y="1310"/>
                    <a:pt x="13190" y="1410"/>
                    <a:pt x="13270" y="1603"/>
                  </a:cubicBezTo>
                  <a:cubicBezTo>
                    <a:pt x="14037" y="3447"/>
                    <a:pt x="14481" y="5410"/>
                    <a:pt x="14579" y="7405"/>
                  </a:cubicBezTo>
                  <a:cubicBezTo>
                    <a:pt x="14631" y="8401"/>
                    <a:pt x="14727" y="9404"/>
                    <a:pt x="14650" y="10394"/>
                  </a:cubicBezTo>
                  <a:cubicBezTo>
                    <a:pt x="14570" y="11450"/>
                    <a:pt x="14306" y="12494"/>
                    <a:pt x="14131" y="13546"/>
                  </a:cubicBezTo>
                  <a:cubicBezTo>
                    <a:pt x="13982" y="14438"/>
                    <a:pt x="13803" y="15329"/>
                    <a:pt x="13656" y="16221"/>
                  </a:cubicBezTo>
                  <a:cubicBezTo>
                    <a:pt x="13593" y="16615"/>
                    <a:pt x="13280" y="17030"/>
                    <a:pt x="13228" y="17476"/>
                  </a:cubicBezTo>
                  <a:cubicBezTo>
                    <a:pt x="13137" y="18254"/>
                    <a:pt x="12729" y="18969"/>
                    <a:pt x="12744" y="19765"/>
                  </a:cubicBezTo>
                  <a:cubicBezTo>
                    <a:pt x="12748" y="19962"/>
                    <a:pt x="12605" y="20084"/>
                    <a:pt x="12506" y="20227"/>
                  </a:cubicBezTo>
                  <a:cubicBezTo>
                    <a:pt x="12152" y="20745"/>
                    <a:pt x="12117" y="21370"/>
                    <a:pt x="11878" y="21917"/>
                  </a:cubicBezTo>
                  <a:cubicBezTo>
                    <a:pt x="11669" y="22395"/>
                    <a:pt x="11403" y="22852"/>
                    <a:pt x="11197" y="23339"/>
                  </a:cubicBezTo>
                  <a:cubicBezTo>
                    <a:pt x="10774" y="24333"/>
                    <a:pt x="10336" y="25329"/>
                    <a:pt x="9801" y="26271"/>
                  </a:cubicBezTo>
                  <a:cubicBezTo>
                    <a:pt x="9476" y="26843"/>
                    <a:pt x="9152" y="27421"/>
                    <a:pt x="8703" y="27949"/>
                  </a:cubicBezTo>
                  <a:cubicBezTo>
                    <a:pt x="8295" y="28429"/>
                    <a:pt x="8018" y="29096"/>
                    <a:pt x="7980" y="29777"/>
                  </a:cubicBezTo>
                  <a:cubicBezTo>
                    <a:pt x="7976" y="29848"/>
                    <a:pt x="8039" y="29955"/>
                    <a:pt x="8103" y="29991"/>
                  </a:cubicBezTo>
                  <a:cubicBezTo>
                    <a:pt x="8653" y="30287"/>
                    <a:pt x="9265" y="30417"/>
                    <a:pt x="9863" y="30417"/>
                  </a:cubicBezTo>
                  <a:cubicBezTo>
                    <a:pt x="10029" y="30417"/>
                    <a:pt x="10194" y="30407"/>
                    <a:pt x="10356" y="30388"/>
                  </a:cubicBezTo>
                  <a:cubicBezTo>
                    <a:pt x="10403" y="30382"/>
                    <a:pt x="10446" y="30380"/>
                    <a:pt x="10486" y="30380"/>
                  </a:cubicBezTo>
                  <a:cubicBezTo>
                    <a:pt x="10845" y="30380"/>
                    <a:pt x="10963" y="30592"/>
                    <a:pt x="11120" y="30749"/>
                  </a:cubicBezTo>
                  <a:cubicBezTo>
                    <a:pt x="11379" y="31008"/>
                    <a:pt x="11197" y="31415"/>
                    <a:pt x="11012" y="31581"/>
                  </a:cubicBezTo>
                  <a:cubicBezTo>
                    <a:pt x="10601" y="31950"/>
                    <a:pt x="10266" y="32382"/>
                    <a:pt x="9933" y="32794"/>
                  </a:cubicBezTo>
                  <a:cubicBezTo>
                    <a:pt x="9462" y="33377"/>
                    <a:pt x="8653" y="33346"/>
                    <a:pt x="8173" y="33865"/>
                  </a:cubicBezTo>
                  <a:cubicBezTo>
                    <a:pt x="7504" y="34590"/>
                    <a:pt x="6473" y="34738"/>
                    <a:pt x="5638" y="35201"/>
                  </a:cubicBezTo>
                  <a:cubicBezTo>
                    <a:pt x="5236" y="35424"/>
                    <a:pt x="4663" y="35606"/>
                    <a:pt x="4139" y="35715"/>
                  </a:cubicBezTo>
                  <a:cubicBezTo>
                    <a:pt x="4051" y="35733"/>
                    <a:pt x="3965" y="35742"/>
                    <a:pt x="3882" y="35742"/>
                  </a:cubicBezTo>
                  <a:cubicBezTo>
                    <a:pt x="3305" y="35742"/>
                    <a:pt x="2864" y="35319"/>
                    <a:pt x="2635" y="34737"/>
                  </a:cubicBezTo>
                  <a:cubicBezTo>
                    <a:pt x="2359" y="34039"/>
                    <a:pt x="2036" y="33360"/>
                    <a:pt x="1840" y="32632"/>
                  </a:cubicBezTo>
                  <a:cubicBezTo>
                    <a:pt x="1529" y="31483"/>
                    <a:pt x="1307" y="30321"/>
                    <a:pt x="1148" y="29146"/>
                  </a:cubicBezTo>
                  <a:cubicBezTo>
                    <a:pt x="1174" y="28775"/>
                    <a:pt x="1008" y="28419"/>
                    <a:pt x="1097" y="28043"/>
                  </a:cubicBezTo>
                  <a:cubicBezTo>
                    <a:pt x="1157" y="27799"/>
                    <a:pt x="1142" y="27603"/>
                    <a:pt x="1483" y="27443"/>
                  </a:cubicBezTo>
                  <a:cubicBezTo>
                    <a:pt x="1591" y="27393"/>
                    <a:pt x="1677" y="27372"/>
                    <a:pt x="1749" y="27372"/>
                  </a:cubicBezTo>
                  <a:cubicBezTo>
                    <a:pt x="1929" y="27372"/>
                    <a:pt x="2027" y="27499"/>
                    <a:pt x="2173" y="27605"/>
                  </a:cubicBezTo>
                  <a:cubicBezTo>
                    <a:pt x="2562" y="27884"/>
                    <a:pt x="2989" y="28107"/>
                    <a:pt x="3305" y="28491"/>
                  </a:cubicBezTo>
                  <a:cubicBezTo>
                    <a:pt x="3370" y="28570"/>
                    <a:pt x="3467" y="28604"/>
                    <a:pt x="3578" y="28604"/>
                  </a:cubicBezTo>
                  <a:cubicBezTo>
                    <a:pt x="3907" y="28604"/>
                    <a:pt x="4366" y="28308"/>
                    <a:pt x="4536" y="27980"/>
                  </a:cubicBezTo>
                  <a:cubicBezTo>
                    <a:pt x="4977" y="27132"/>
                    <a:pt x="5231" y="26216"/>
                    <a:pt x="5696" y="25369"/>
                  </a:cubicBezTo>
                  <a:cubicBezTo>
                    <a:pt x="5998" y="24820"/>
                    <a:pt x="6213" y="24169"/>
                    <a:pt x="6373" y="23540"/>
                  </a:cubicBezTo>
                  <a:cubicBezTo>
                    <a:pt x="6578" y="22733"/>
                    <a:pt x="6987" y="21995"/>
                    <a:pt x="7202" y="21198"/>
                  </a:cubicBezTo>
                  <a:cubicBezTo>
                    <a:pt x="7513" y="20044"/>
                    <a:pt x="7832" y="18890"/>
                    <a:pt x="8063" y="17721"/>
                  </a:cubicBezTo>
                  <a:cubicBezTo>
                    <a:pt x="8290" y="16565"/>
                    <a:pt x="8346" y="15382"/>
                    <a:pt x="8548" y="14217"/>
                  </a:cubicBezTo>
                  <a:cubicBezTo>
                    <a:pt x="8669" y="13519"/>
                    <a:pt x="8479" y="12782"/>
                    <a:pt x="8636" y="12077"/>
                  </a:cubicBezTo>
                  <a:cubicBezTo>
                    <a:pt x="8845" y="11130"/>
                    <a:pt x="8470" y="10201"/>
                    <a:pt x="8591" y="9254"/>
                  </a:cubicBezTo>
                  <a:cubicBezTo>
                    <a:pt x="8628" y="8964"/>
                    <a:pt x="8495" y="8640"/>
                    <a:pt x="8393" y="8347"/>
                  </a:cubicBezTo>
                  <a:cubicBezTo>
                    <a:pt x="8063" y="7404"/>
                    <a:pt x="8069" y="6405"/>
                    <a:pt x="7855" y="5440"/>
                  </a:cubicBezTo>
                  <a:cubicBezTo>
                    <a:pt x="7688" y="4686"/>
                    <a:pt x="7361" y="3983"/>
                    <a:pt x="7190" y="3230"/>
                  </a:cubicBezTo>
                  <a:cubicBezTo>
                    <a:pt x="7114" y="2892"/>
                    <a:pt x="7181" y="2640"/>
                    <a:pt x="7353" y="2457"/>
                  </a:cubicBezTo>
                  <a:cubicBezTo>
                    <a:pt x="7403" y="2403"/>
                    <a:pt x="7456" y="2383"/>
                    <a:pt x="7508" y="2383"/>
                  </a:cubicBezTo>
                  <a:cubicBezTo>
                    <a:pt x="7677" y="2383"/>
                    <a:pt x="7848" y="2592"/>
                    <a:pt x="7955" y="2592"/>
                  </a:cubicBezTo>
                  <a:cubicBezTo>
                    <a:pt x="7956" y="2592"/>
                    <a:pt x="7956" y="2592"/>
                    <a:pt x="7957" y="2592"/>
                  </a:cubicBezTo>
                  <a:cubicBezTo>
                    <a:pt x="7962" y="2592"/>
                    <a:pt x="7967" y="2592"/>
                    <a:pt x="7972" y="2592"/>
                  </a:cubicBezTo>
                  <a:cubicBezTo>
                    <a:pt x="8540" y="2592"/>
                    <a:pt x="8708" y="3323"/>
                    <a:pt x="9238" y="3323"/>
                  </a:cubicBezTo>
                  <a:cubicBezTo>
                    <a:pt x="9303" y="3323"/>
                    <a:pt x="9374" y="3311"/>
                    <a:pt x="9453" y="3286"/>
                  </a:cubicBezTo>
                  <a:lnTo>
                    <a:pt x="9453" y="3286"/>
                  </a:lnTo>
                  <a:cubicBezTo>
                    <a:pt x="9313" y="3820"/>
                    <a:pt x="10190" y="3615"/>
                    <a:pt x="10117" y="4113"/>
                  </a:cubicBezTo>
                  <a:cubicBezTo>
                    <a:pt x="10115" y="4128"/>
                    <a:pt x="10277" y="4185"/>
                    <a:pt x="10364" y="4186"/>
                  </a:cubicBezTo>
                  <a:cubicBezTo>
                    <a:pt x="10367" y="4186"/>
                    <a:pt x="10369" y="4186"/>
                    <a:pt x="10372" y="4186"/>
                  </a:cubicBezTo>
                  <a:cubicBezTo>
                    <a:pt x="10862" y="4186"/>
                    <a:pt x="11564" y="3564"/>
                    <a:pt x="11752" y="3116"/>
                  </a:cubicBezTo>
                  <a:cubicBezTo>
                    <a:pt x="11995" y="2544"/>
                    <a:pt x="12296" y="1996"/>
                    <a:pt x="12647" y="1484"/>
                  </a:cubicBezTo>
                  <a:cubicBezTo>
                    <a:pt x="12727" y="1367"/>
                    <a:pt x="12827" y="1310"/>
                    <a:pt x="12927" y="1310"/>
                  </a:cubicBezTo>
                  <a:close/>
                  <a:moveTo>
                    <a:pt x="12887" y="1"/>
                  </a:moveTo>
                  <a:cubicBezTo>
                    <a:pt x="12771" y="1"/>
                    <a:pt x="12650" y="41"/>
                    <a:pt x="12523" y="140"/>
                  </a:cubicBezTo>
                  <a:cubicBezTo>
                    <a:pt x="11957" y="581"/>
                    <a:pt x="11346" y="1034"/>
                    <a:pt x="11223" y="1824"/>
                  </a:cubicBezTo>
                  <a:cubicBezTo>
                    <a:pt x="11154" y="2269"/>
                    <a:pt x="10693" y="2710"/>
                    <a:pt x="10406" y="2710"/>
                  </a:cubicBezTo>
                  <a:cubicBezTo>
                    <a:pt x="10348" y="2710"/>
                    <a:pt x="10297" y="2692"/>
                    <a:pt x="10257" y="2652"/>
                  </a:cubicBezTo>
                  <a:cubicBezTo>
                    <a:pt x="9907" y="2293"/>
                    <a:pt x="9388" y="2203"/>
                    <a:pt x="9062" y="1830"/>
                  </a:cubicBezTo>
                  <a:cubicBezTo>
                    <a:pt x="8642" y="1350"/>
                    <a:pt x="8099" y="1195"/>
                    <a:pt x="7526" y="1195"/>
                  </a:cubicBezTo>
                  <a:cubicBezTo>
                    <a:pt x="7343" y="1195"/>
                    <a:pt x="7156" y="1210"/>
                    <a:pt x="6970" y="1237"/>
                  </a:cubicBezTo>
                  <a:cubicBezTo>
                    <a:pt x="6277" y="1333"/>
                    <a:pt x="5810" y="2349"/>
                    <a:pt x="6088" y="3136"/>
                  </a:cubicBezTo>
                  <a:cubicBezTo>
                    <a:pt x="6742" y="4984"/>
                    <a:pt x="7086" y="6890"/>
                    <a:pt x="7331" y="8817"/>
                  </a:cubicBezTo>
                  <a:cubicBezTo>
                    <a:pt x="7603" y="10944"/>
                    <a:pt x="7501" y="13074"/>
                    <a:pt x="7295" y="15197"/>
                  </a:cubicBezTo>
                  <a:cubicBezTo>
                    <a:pt x="7024" y="17985"/>
                    <a:pt x="6143" y="20642"/>
                    <a:pt x="5214" y="23277"/>
                  </a:cubicBezTo>
                  <a:cubicBezTo>
                    <a:pt x="4791" y="24475"/>
                    <a:pt x="4192" y="25614"/>
                    <a:pt x="3739" y="26803"/>
                  </a:cubicBezTo>
                  <a:cubicBezTo>
                    <a:pt x="3651" y="27033"/>
                    <a:pt x="3591" y="27123"/>
                    <a:pt x="3515" y="27123"/>
                  </a:cubicBezTo>
                  <a:cubicBezTo>
                    <a:pt x="3439" y="27123"/>
                    <a:pt x="3348" y="27036"/>
                    <a:pt x="3198" y="26910"/>
                  </a:cubicBezTo>
                  <a:cubicBezTo>
                    <a:pt x="2859" y="26625"/>
                    <a:pt x="2448" y="26398"/>
                    <a:pt x="2030" y="26234"/>
                  </a:cubicBezTo>
                  <a:cubicBezTo>
                    <a:pt x="1831" y="26156"/>
                    <a:pt x="1632" y="26109"/>
                    <a:pt x="1439" y="26109"/>
                  </a:cubicBezTo>
                  <a:cubicBezTo>
                    <a:pt x="1143" y="26109"/>
                    <a:pt x="859" y="26220"/>
                    <a:pt x="605" y="26501"/>
                  </a:cubicBezTo>
                  <a:cubicBezTo>
                    <a:pt x="136" y="27020"/>
                    <a:pt x="108" y="27630"/>
                    <a:pt x="61" y="28260"/>
                  </a:cubicBezTo>
                  <a:cubicBezTo>
                    <a:pt x="0" y="29096"/>
                    <a:pt x="120" y="29893"/>
                    <a:pt x="335" y="30707"/>
                  </a:cubicBezTo>
                  <a:cubicBezTo>
                    <a:pt x="804" y="32483"/>
                    <a:pt x="983" y="34337"/>
                    <a:pt x="2140" y="35903"/>
                  </a:cubicBezTo>
                  <a:cubicBezTo>
                    <a:pt x="2602" y="36528"/>
                    <a:pt x="3179" y="36870"/>
                    <a:pt x="3835" y="36870"/>
                  </a:cubicBezTo>
                  <a:cubicBezTo>
                    <a:pt x="4087" y="36870"/>
                    <a:pt x="4351" y="36820"/>
                    <a:pt x="4625" y="36715"/>
                  </a:cubicBezTo>
                  <a:cubicBezTo>
                    <a:pt x="4713" y="36681"/>
                    <a:pt x="4821" y="36622"/>
                    <a:pt x="4903" y="36622"/>
                  </a:cubicBezTo>
                  <a:cubicBezTo>
                    <a:pt x="4918" y="36622"/>
                    <a:pt x="4933" y="36625"/>
                    <a:pt x="4946" y="36630"/>
                  </a:cubicBezTo>
                  <a:cubicBezTo>
                    <a:pt x="5045" y="36666"/>
                    <a:pt x="5141" y="36681"/>
                    <a:pt x="5234" y="36681"/>
                  </a:cubicBezTo>
                  <a:cubicBezTo>
                    <a:pt x="5533" y="36681"/>
                    <a:pt x="5801" y="36526"/>
                    <a:pt x="6052" y="36426"/>
                  </a:cubicBezTo>
                  <a:cubicBezTo>
                    <a:pt x="7247" y="35943"/>
                    <a:pt x="8409" y="35368"/>
                    <a:pt x="9415" y="34583"/>
                  </a:cubicBezTo>
                  <a:cubicBezTo>
                    <a:pt x="9843" y="34248"/>
                    <a:pt x="10371" y="34059"/>
                    <a:pt x="10742" y="33679"/>
                  </a:cubicBezTo>
                  <a:cubicBezTo>
                    <a:pt x="11260" y="33149"/>
                    <a:pt x="11734" y="32578"/>
                    <a:pt x="12221" y="32019"/>
                  </a:cubicBezTo>
                  <a:cubicBezTo>
                    <a:pt x="12704" y="31466"/>
                    <a:pt x="12594" y="30289"/>
                    <a:pt x="12125" y="29759"/>
                  </a:cubicBezTo>
                  <a:cubicBezTo>
                    <a:pt x="11458" y="29005"/>
                    <a:pt x="10487" y="29296"/>
                    <a:pt x="9674" y="28966"/>
                  </a:cubicBezTo>
                  <a:cubicBezTo>
                    <a:pt x="10067" y="28223"/>
                    <a:pt x="10499" y="27502"/>
                    <a:pt x="10969" y="26805"/>
                  </a:cubicBezTo>
                  <a:cubicBezTo>
                    <a:pt x="11890" y="25436"/>
                    <a:pt x="12447" y="23934"/>
                    <a:pt x="13058" y="22452"/>
                  </a:cubicBezTo>
                  <a:cubicBezTo>
                    <a:pt x="13312" y="21834"/>
                    <a:pt x="13390" y="21105"/>
                    <a:pt x="13682" y="20514"/>
                  </a:cubicBezTo>
                  <a:cubicBezTo>
                    <a:pt x="14169" y="19526"/>
                    <a:pt x="14222" y="18455"/>
                    <a:pt x="14564" y="17445"/>
                  </a:cubicBezTo>
                  <a:cubicBezTo>
                    <a:pt x="14800" y="16742"/>
                    <a:pt x="14681" y="15916"/>
                    <a:pt x="14969" y="15241"/>
                  </a:cubicBezTo>
                  <a:cubicBezTo>
                    <a:pt x="15522" y="13946"/>
                    <a:pt x="15189" y="12538"/>
                    <a:pt x="15697" y="11240"/>
                  </a:cubicBezTo>
                  <a:cubicBezTo>
                    <a:pt x="15929" y="10648"/>
                    <a:pt x="15914" y="9967"/>
                    <a:pt x="15738" y="9296"/>
                  </a:cubicBezTo>
                  <a:cubicBezTo>
                    <a:pt x="15592" y="8741"/>
                    <a:pt x="15753" y="8143"/>
                    <a:pt x="15712" y="7553"/>
                  </a:cubicBezTo>
                  <a:cubicBezTo>
                    <a:pt x="15649" y="6681"/>
                    <a:pt x="15621" y="5792"/>
                    <a:pt x="15477" y="4936"/>
                  </a:cubicBezTo>
                  <a:cubicBezTo>
                    <a:pt x="15338" y="4101"/>
                    <a:pt x="14989" y="3286"/>
                    <a:pt x="14650" y="2495"/>
                  </a:cubicBezTo>
                  <a:cubicBezTo>
                    <a:pt x="14362" y="1822"/>
                    <a:pt x="14323" y="1029"/>
                    <a:pt x="13715" y="503"/>
                  </a:cubicBezTo>
                  <a:cubicBezTo>
                    <a:pt x="13473" y="293"/>
                    <a:pt x="13200" y="1"/>
                    <a:pt x="1288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5"/>
            <p:cNvSpPr/>
            <p:nvPr/>
          </p:nvSpPr>
          <p:spPr>
            <a:xfrm>
              <a:off x="5364681" y="3113155"/>
              <a:ext cx="200841" cy="503998"/>
            </a:xfrm>
            <a:custGeom>
              <a:avLst/>
              <a:gdLst/>
              <a:ahLst/>
              <a:cxnLst/>
              <a:rect l="l" t="t" r="r" b="b"/>
              <a:pathLst>
                <a:path w="13721" h="34432" extrusionOk="0">
                  <a:moveTo>
                    <a:pt x="11920" y="0"/>
                  </a:moveTo>
                  <a:cubicBezTo>
                    <a:pt x="11820" y="0"/>
                    <a:pt x="11720" y="57"/>
                    <a:pt x="11640" y="174"/>
                  </a:cubicBezTo>
                  <a:cubicBezTo>
                    <a:pt x="11289" y="686"/>
                    <a:pt x="10988" y="1234"/>
                    <a:pt x="10745" y="1808"/>
                  </a:cubicBezTo>
                  <a:cubicBezTo>
                    <a:pt x="10557" y="2254"/>
                    <a:pt x="9855" y="2877"/>
                    <a:pt x="9365" y="2877"/>
                  </a:cubicBezTo>
                  <a:cubicBezTo>
                    <a:pt x="9362" y="2877"/>
                    <a:pt x="9360" y="2877"/>
                    <a:pt x="9357" y="2877"/>
                  </a:cubicBezTo>
                  <a:cubicBezTo>
                    <a:pt x="9270" y="2876"/>
                    <a:pt x="9108" y="2818"/>
                    <a:pt x="9110" y="2803"/>
                  </a:cubicBezTo>
                  <a:cubicBezTo>
                    <a:pt x="9183" y="2306"/>
                    <a:pt x="8306" y="2510"/>
                    <a:pt x="8446" y="1976"/>
                  </a:cubicBezTo>
                  <a:lnTo>
                    <a:pt x="8446" y="1976"/>
                  </a:lnTo>
                  <a:cubicBezTo>
                    <a:pt x="8367" y="2001"/>
                    <a:pt x="8296" y="2013"/>
                    <a:pt x="8231" y="2013"/>
                  </a:cubicBezTo>
                  <a:cubicBezTo>
                    <a:pt x="7701" y="2013"/>
                    <a:pt x="7533" y="1282"/>
                    <a:pt x="6965" y="1282"/>
                  </a:cubicBezTo>
                  <a:cubicBezTo>
                    <a:pt x="6960" y="1282"/>
                    <a:pt x="6955" y="1282"/>
                    <a:pt x="6950" y="1282"/>
                  </a:cubicBezTo>
                  <a:cubicBezTo>
                    <a:pt x="6949" y="1282"/>
                    <a:pt x="6949" y="1282"/>
                    <a:pt x="6948" y="1282"/>
                  </a:cubicBezTo>
                  <a:cubicBezTo>
                    <a:pt x="6841" y="1282"/>
                    <a:pt x="6670" y="1074"/>
                    <a:pt x="6502" y="1074"/>
                  </a:cubicBezTo>
                  <a:cubicBezTo>
                    <a:pt x="6449" y="1074"/>
                    <a:pt x="6397" y="1094"/>
                    <a:pt x="6346" y="1148"/>
                  </a:cubicBezTo>
                  <a:cubicBezTo>
                    <a:pt x="6174" y="1331"/>
                    <a:pt x="6107" y="1582"/>
                    <a:pt x="6183" y="1920"/>
                  </a:cubicBezTo>
                  <a:cubicBezTo>
                    <a:pt x="6354" y="2673"/>
                    <a:pt x="6681" y="3376"/>
                    <a:pt x="6848" y="4132"/>
                  </a:cubicBezTo>
                  <a:cubicBezTo>
                    <a:pt x="7062" y="5095"/>
                    <a:pt x="7056" y="6094"/>
                    <a:pt x="7386" y="7037"/>
                  </a:cubicBezTo>
                  <a:cubicBezTo>
                    <a:pt x="7488" y="7330"/>
                    <a:pt x="7621" y="7654"/>
                    <a:pt x="7584" y="7944"/>
                  </a:cubicBezTo>
                  <a:cubicBezTo>
                    <a:pt x="7463" y="8891"/>
                    <a:pt x="7838" y="9820"/>
                    <a:pt x="7629" y="10767"/>
                  </a:cubicBezTo>
                  <a:cubicBezTo>
                    <a:pt x="7472" y="11472"/>
                    <a:pt x="7662" y="12210"/>
                    <a:pt x="7541" y="12907"/>
                  </a:cubicBezTo>
                  <a:cubicBezTo>
                    <a:pt x="7339" y="14072"/>
                    <a:pt x="7283" y="15255"/>
                    <a:pt x="7056" y="16411"/>
                  </a:cubicBezTo>
                  <a:cubicBezTo>
                    <a:pt x="6825" y="17580"/>
                    <a:pt x="6506" y="18735"/>
                    <a:pt x="6195" y="19888"/>
                  </a:cubicBezTo>
                  <a:cubicBezTo>
                    <a:pt x="5980" y="20687"/>
                    <a:pt x="5571" y="21423"/>
                    <a:pt x="5366" y="22230"/>
                  </a:cubicBezTo>
                  <a:cubicBezTo>
                    <a:pt x="5206" y="22859"/>
                    <a:pt x="4991" y="23510"/>
                    <a:pt x="4689" y="24060"/>
                  </a:cubicBezTo>
                  <a:cubicBezTo>
                    <a:pt x="4224" y="24906"/>
                    <a:pt x="3970" y="25822"/>
                    <a:pt x="3529" y="26670"/>
                  </a:cubicBezTo>
                  <a:cubicBezTo>
                    <a:pt x="3359" y="26998"/>
                    <a:pt x="2900" y="27295"/>
                    <a:pt x="2571" y="27295"/>
                  </a:cubicBezTo>
                  <a:cubicBezTo>
                    <a:pt x="2460" y="27295"/>
                    <a:pt x="2363" y="27260"/>
                    <a:pt x="2298" y="27181"/>
                  </a:cubicBezTo>
                  <a:cubicBezTo>
                    <a:pt x="1982" y="26797"/>
                    <a:pt x="1555" y="26575"/>
                    <a:pt x="1166" y="26295"/>
                  </a:cubicBezTo>
                  <a:cubicBezTo>
                    <a:pt x="1020" y="26189"/>
                    <a:pt x="922" y="26062"/>
                    <a:pt x="742" y="26062"/>
                  </a:cubicBezTo>
                  <a:cubicBezTo>
                    <a:pt x="670" y="26062"/>
                    <a:pt x="584" y="26083"/>
                    <a:pt x="476" y="26133"/>
                  </a:cubicBezTo>
                  <a:cubicBezTo>
                    <a:pt x="135" y="26295"/>
                    <a:pt x="150" y="26489"/>
                    <a:pt x="90" y="26733"/>
                  </a:cubicBezTo>
                  <a:cubicBezTo>
                    <a:pt x="1" y="27109"/>
                    <a:pt x="167" y="27465"/>
                    <a:pt x="141" y="27836"/>
                  </a:cubicBezTo>
                  <a:cubicBezTo>
                    <a:pt x="300" y="29011"/>
                    <a:pt x="522" y="30173"/>
                    <a:pt x="833" y="31324"/>
                  </a:cubicBezTo>
                  <a:cubicBezTo>
                    <a:pt x="1029" y="32052"/>
                    <a:pt x="1352" y="32729"/>
                    <a:pt x="1628" y="33427"/>
                  </a:cubicBezTo>
                  <a:cubicBezTo>
                    <a:pt x="1857" y="34010"/>
                    <a:pt x="2297" y="34432"/>
                    <a:pt x="2875" y="34432"/>
                  </a:cubicBezTo>
                  <a:cubicBezTo>
                    <a:pt x="2958" y="34432"/>
                    <a:pt x="3044" y="34423"/>
                    <a:pt x="3132" y="34405"/>
                  </a:cubicBezTo>
                  <a:cubicBezTo>
                    <a:pt x="3656" y="34296"/>
                    <a:pt x="4229" y="34115"/>
                    <a:pt x="4631" y="33892"/>
                  </a:cubicBezTo>
                  <a:cubicBezTo>
                    <a:pt x="5466" y="33428"/>
                    <a:pt x="6497" y="33280"/>
                    <a:pt x="7166" y="32555"/>
                  </a:cubicBezTo>
                  <a:cubicBezTo>
                    <a:pt x="7646" y="32036"/>
                    <a:pt x="8455" y="32067"/>
                    <a:pt x="8927" y="31485"/>
                  </a:cubicBezTo>
                  <a:cubicBezTo>
                    <a:pt x="9259" y="31072"/>
                    <a:pt x="9594" y="30641"/>
                    <a:pt x="10005" y="30272"/>
                  </a:cubicBezTo>
                  <a:cubicBezTo>
                    <a:pt x="10191" y="30106"/>
                    <a:pt x="10372" y="29698"/>
                    <a:pt x="10114" y="29439"/>
                  </a:cubicBezTo>
                  <a:cubicBezTo>
                    <a:pt x="9955" y="29282"/>
                    <a:pt x="9838" y="29070"/>
                    <a:pt x="9478" y="29070"/>
                  </a:cubicBezTo>
                  <a:cubicBezTo>
                    <a:pt x="9438" y="29070"/>
                    <a:pt x="9396" y="29072"/>
                    <a:pt x="9351" y="29078"/>
                  </a:cubicBezTo>
                  <a:cubicBezTo>
                    <a:pt x="9188" y="29097"/>
                    <a:pt x="9023" y="29107"/>
                    <a:pt x="8856" y="29107"/>
                  </a:cubicBezTo>
                  <a:cubicBezTo>
                    <a:pt x="8258" y="29107"/>
                    <a:pt x="7646" y="28977"/>
                    <a:pt x="7096" y="28681"/>
                  </a:cubicBezTo>
                  <a:cubicBezTo>
                    <a:pt x="7032" y="28645"/>
                    <a:pt x="6969" y="28538"/>
                    <a:pt x="6973" y="28467"/>
                  </a:cubicBezTo>
                  <a:cubicBezTo>
                    <a:pt x="7011" y="27786"/>
                    <a:pt x="7288" y="27119"/>
                    <a:pt x="7696" y="26639"/>
                  </a:cubicBezTo>
                  <a:cubicBezTo>
                    <a:pt x="8145" y="26113"/>
                    <a:pt x="8469" y="25534"/>
                    <a:pt x="8794" y="24961"/>
                  </a:cubicBezTo>
                  <a:cubicBezTo>
                    <a:pt x="9329" y="24019"/>
                    <a:pt x="9767" y="23024"/>
                    <a:pt x="10190" y="22029"/>
                  </a:cubicBezTo>
                  <a:cubicBezTo>
                    <a:pt x="10396" y="21542"/>
                    <a:pt x="10662" y="21086"/>
                    <a:pt x="10871" y="20607"/>
                  </a:cubicBezTo>
                  <a:cubicBezTo>
                    <a:pt x="11110" y="20060"/>
                    <a:pt x="11145" y="19435"/>
                    <a:pt x="11499" y="18918"/>
                  </a:cubicBezTo>
                  <a:cubicBezTo>
                    <a:pt x="11598" y="18774"/>
                    <a:pt x="11741" y="18652"/>
                    <a:pt x="11737" y="18455"/>
                  </a:cubicBezTo>
                  <a:cubicBezTo>
                    <a:pt x="11722" y="17659"/>
                    <a:pt x="12130" y="16944"/>
                    <a:pt x="12221" y="16166"/>
                  </a:cubicBezTo>
                  <a:cubicBezTo>
                    <a:pt x="12273" y="15720"/>
                    <a:pt x="12586" y="15306"/>
                    <a:pt x="12649" y="14911"/>
                  </a:cubicBezTo>
                  <a:cubicBezTo>
                    <a:pt x="12796" y="14019"/>
                    <a:pt x="12975" y="13130"/>
                    <a:pt x="13124" y="12236"/>
                  </a:cubicBezTo>
                  <a:cubicBezTo>
                    <a:pt x="13299" y="11185"/>
                    <a:pt x="13563" y="10141"/>
                    <a:pt x="13643" y="9084"/>
                  </a:cubicBezTo>
                  <a:cubicBezTo>
                    <a:pt x="13720" y="8094"/>
                    <a:pt x="13624" y="7091"/>
                    <a:pt x="13572" y="6095"/>
                  </a:cubicBezTo>
                  <a:cubicBezTo>
                    <a:pt x="13474" y="4100"/>
                    <a:pt x="13030" y="2137"/>
                    <a:pt x="12263" y="293"/>
                  </a:cubicBezTo>
                  <a:cubicBezTo>
                    <a:pt x="12183" y="100"/>
                    <a:pt x="12052" y="0"/>
                    <a:pt x="1192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19" name="Google Shape;619;p25"/>
          <p:cNvGrpSpPr/>
          <p:nvPr/>
        </p:nvGrpSpPr>
        <p:grpSpPr>
          <a:xfrm>
            <a:off x="6502743" y="4094801"/>
            <a:ext cx="222744" cy="624631"/>
            <a:chOff x="7172018" y="3071105"/>
            <a:chExt cx="167058" cy="468473"/>
          </a:xfrm>
        </p:grpSpPr>
        <p:sp>
          <p:nvSpPr>
            <p:cNvPr id="620" name="Google Shape;620;p25"/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5"/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22" name="Google Shape;622;p25"/>
          <p:cNvSpPr txBox="1">
            <a:spLocks noGrp="1"/>
          </p:cNvSpPr>
          <p:nvPr>
            <p:ph type="subTitle" idx="1"/>
          </p:nvPr>
        </p:nvSpPr>
        <p:spPr>
          <a:xfrm>
            <a:off x="330887" y="4952733"/>
            <a:ext cx="1848451" cy="769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id-ID" altLang="en-US" b="1" i="1" dirty="0"/>
              <a:t>Kinerja (performance)</a:t>
            </a:r>
          </a:p>
        </p:txBody>
      </p:sp>
      <p:sp>
        <p:nvSpPr>
          <p:cNvPr id="623" name="Google Shape;623;p25"/>
          <p:cNvSpPr txBox="1">
            <a:spLocks noGrp="1"/>
          </p:cNvSpPr>
          <p:nvPr>
            <p:ph type="subTitle" idx="6"/>
          </p:nvPr>
        </p:nvSpPr>
        <p:spPr>
          <a:xfrm>
            <a:off x="1875312" y="4949937"/>
            <a:ext cx="2184848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 indent="0"/>
            <a:r>
              <a:rPr lang="id-ID" altLang="en-US" b="1" i="1" dirty="0"/>
              <a:t>Informasi (information)</a:t>
            </a:r>
          </a:p>
        </p:txBody>
      </p:sp>
      <p:sp>
        <p:nvSpPr>
          <p:cNvPr id="624" name="Google Shape;624;p25"/>
          <p:cNvSpPr txBox="1">
            <a:spLocks noGrp="1"/>
          </p:cNvSpPr>
          <p:nvPr>
            <p:ph type="subTitle" idx="7"/>
          </p:nvPr>
        </p:nvSpPr>
        <p:spPr>
          <a:xfrm>
            <a:off x="3686973" y="4952733"/>
            <a:ext cx="19920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 indent="0"/>
            <a:r>
              <a:rPr lang="id-ID" altLang="en-US" b="1" i="1" dirty="0"/>
              <a:t>Ekonomi (economy)</a:t>
            </a:r>
          </a:p>
        </p:txBody>
      </p:sp>
      <p:sp>
        <p:nvSpPr>
          <p:cNvPr id="625" name="Google Shape;625;p25"/>
          <p:cNvSpPr txBox="1">
            <a:spLocks noGrp="1"/>
          </p:cNvSpPr>
          <p:nvPr>
            <p:ph type="subTitle" idx="8"/>
          </p:nvPr>
        </p:nvSpPr>
        <p:spPr>
          <a:xfrm>
            <a:off x="5761701" y="4910133"/>
            <a:ext cx="1848451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211661" indent="0" algn="just"/>
            <a:r>
              <a:rPr lang="id-ID" altLang="en-US" b="1" i="1" dirty="0"/>
              <a:t>Kendali (control)</a:t>
            </a:r>
          </a:p>
        </p:txBody>
      </p:sp>
      <p:sp>
        <p:nvSpPr>
          <p:cNvPr id="28" name="Google Shape;605;p25">
            <a:extLst>
              <a:ext uri="{FF2B5EF4-FFF2-40B4-BE49-F238E27FC236}">
                <a16:creationId xmlns:a16="http://schemas.microsoft.com/office/drawing/2014/main" id="{31ABA78A-7A95-4514-ABE2-A73CE1F8BE0E}"/>
              </a:ext>
            </a:extLst>
          </p:cNvPr>
          <p:cNvSpPr txBox="1">
            <a:spLocks/>
          </p:cNvSpPr>
          <p:nvPr/>
        </p:nvSpPr>
        <p:spPr>
          <a:xfrm>
            <a:off x="10127056" y="3121793"/>
            <a:ext cx="1245600" cy="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" sz="3200" kern="0" dirty="0"/>
              <a:t>06</a:t>
            </a:r>
          </a:p>
        </p:txBody>
      </p:sp>
      <p:sp>
        <p:nvSpPr>
          <p:cNvPr id="29" name="Google Shape;609;p25">
            <a:extLst>
              <a:ext uri="{FF2B5EF4-FFF2-40B4-BE49-F238E27FC236}">
                <a16:creationId xmlns:a16="http://schemas.microsoft.com/office/drawing/2014/main" id="{DD2CA91A-1BAC-4767-B813-E9445AFA71F2}"/>
              </a:ext>
            </a:extLst>
          </p:cNvPr>
          <p:cNvSpPr/>
          <p:nvPr/>
        </p:nvSpPr>
        <p:spPr>
          <a:xfrm>
            <a:off x="10296890" y="3065978"/>
            <a:ext cx="905871" cy="881228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C2B3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0" name="Google Shape;619;p25">
            <a:extLst>
              <a:ext uri="{FF2B5EF4-FFF2-40B4-BE49-F238E27FC236}">
                <a16:creationId xmlns:a16="http://schemas.microsoft.com/office/drawing/2014/main" id="{508B268B-51FE-430B-A8F9-E7B62440B520}"/>
              </a:ext>
            </a:extLst>
          </p:cNvPr>
          <p:cNvGrpSpPr/>
          <p:nvPr/>
        </p:nvGrpSpPr>
        <p:grpSpPr>
          <a:xfrm>
            <a:off x="10638463" y="4094794"/>
            <a:ext cx="222744" cy="624631"/>
            <a:chOff x="7172018" y="3071105"/>
            <a:chExt cx="167058" cy="468473"/>
          </a:xfrm>
        </p:grpSpPr>
        <p:sp>
          <p:nvSpPr>
            <p:cNvPr id="31" name="Google Shape;620;p25">
              <a:extLst>
                <a:ext uri="{FF2B5EF4-FFF2-40B4-BE49-F238E27FC236}">
                  <a16:creationId xmlns:a16="http://schemas.microsoft.com/office/drawing/2014/main" id="{A335F466-7CA6-4811-915A-4DECAA3CA30B}"/>
                </a:ext>
              </a:extLst>
            </p:cNvPr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621;p25">
              <a:extLst>
                <a:ext uri="{FF2B5EF4-FFF2-40B4-BE49-F238E27FC236}">
                  <a16:creationId xmlns:a16="http://schemas.microsoft.com/office/drawing/2014/main" id="{4A7A651B-43FC-4BA7-8374-1AEB6C2D0057}"/>
                </a:ext>
              </a:extLst>
            </p:cNvPr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625;p25">
            <a:extLst>
              <a:ext uri="{FF2B5EF4-FFF2-40B4-BE49-F238E27FC236}">
                <a16:creationId xmlns:a16="http://schemas.microsoft.com/office/drawing/2014/main" id="{E616D30C-EEFE-44CF-8D6E-1411B63171E3}"/>
              </a:ext>
            </a:extLst>
          </p:cNvPr>
          <p:cNvSpPr txBox="1">
            <a:spLocks/>
          </p:cNvSpPr>
          <p:nvPr/>
        </p:nvSpPr>
        <p:spPr>
          <a:xfrm>
            <a:off x="9753872" y="4910127"/>
            <a:ext cx="1992000" cy="88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211661" indent="0" defTabSz="1219170"/>
            <a:r>
              <a:rPr lang="id-ID" altLang="en-US" sz="1867" b="1" i="1" kern="0" dirty="0"/>
              <a:t>Pelayanan (service)</a:t>
            </a:r>
          </a:p>
        </p:txBody>
      </p:sp>
      <p:sp>
        <p:nvSpPr>
          <p:cNvPr id="40" name="Google Shape;605;p25">
            <a:extLst>
              <a:ext uri="{FF2B5EF4-FFF2-40B4-BE49-F238E27FC236}">
                <a16:creationId xmlns:a16="http://schemas.microsoft.com/office/drawing/2014/main" id="{0FF479F8-9AA2-4814-B99F-539B4070F87B}"/>
              </a:ext>
            </a:extLst>
          </p:cNvPr>
          <p:cNvSpPr txBox="1">
            <a:spLocks/>
          </p:cNvSpPr>
          <p:nvPr/>
        </p:nvSpPr>
        <p:spPr>
          <a:xfrm>
            <a:off x="7951620" y="3109849"/>
            <a:ext cx="1245600" cy="7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Permanent Marker"/>
              <a:buNone/>
              <a:defRPr sz="2400" b="0" i="0" u="none" strike="noStrike" cap="none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  <a:defRPr sz="1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/>
            <a:r>
              <a:rPr lang="en" sz="3200" kern="0" dirty="0"/>
              <a:t>05</a:t>
            </a:r>
          </a:p>
        </p:txBody>
      </p:sp>
      <p:sp>
        <p:nvSpPr>
          <p:cNvPr id="41" name="Google Shape;609;p25">
            <a:extLst>
              <a:ext uri="{FF2B5EF4-FFF2-40B4-BE49-F238E27FC236}">
                <a16:creationId xmlns:a16="http://schemas.microsoft.com/office/drawing/2014/main" id="{CE2352B8-61DF-4680-8F77-2BECF0F72549}"/>
              </a:ext>
            </a:extLst>
          </p:cNvPr>
          <p:cNvSpPr/>
          <p:nvPr/>
        </p:nvSpPr>
        <p:spPr>
          <a:xfrm>
            <a:off x="8121454" y="3054034"/>
            <a:ext cx="905871" cy="881228"/>
          </a:xfrm>
          <a:custGeom>
            <a:avLst/>
            <a:gdLst/>
            <a:ahLst/>
            <a:cxnLst/>
            <a:rect l="l" t="t" r="r" b="b"/>
            <a:pathLst>
              <a:path w="21541" h="20955" extrusionOk="0">
                <a:moveTo>
                  <a:pt x="10380" y="1271"/>
                </a:moveTo>
                <a:cubicBezTo>
                  <a:pt x="10686" y="1271"/>
                  <a:pt x="10990" y="1334"/>
                  <a:pt x="11297" y="1350"/>
                </a:cubicBezTo>
                <a:cubicBezTo>
                  <a:pt x="12423" y="1411"/>
                  <a:pt x="13557" y="1522"/>
                  <a:pt x="14572" y="2027"/>
                </a:cubicBezTo>
                <a:cubicBezTo>
                  <a:pt x="15560" y="2518"/>
                  <a:pt x="16321" y="3332"/>
                  <a:pt x="17086" y="4124"/>
                </a:cubicBezTo>
                <a:cubicBezTo>
                  <a:pt x="17666" y="4726"/>
                  <a:pt x="18177" y="5369"/>
                  <a:pt x="18616" y="6078"/>
                </a:cubicBezTo>
                <a:cubicBezTo>
                  <a:pt x="19101" y="6865"/>
                  <a:pt x="19596" y="7620"/>
                  <a:pt x="19750" y="8581"/>
                </a:cubicBezTo>
                <a:cubicBezTo>
                  <a:pt x="19984" y="10037"/>
                  <a:pt x="19926" y="11472"/>
                  <a:pt x="19568" y="12875"/>
                </a:cubicBezTo>
                <a:cubicBezTo>
                  <a:pt x="19371" y="13651"/>
                  <a:pt x="18939" y="14348"/>
                  <a:pt x="18455" y="15033"/>
                </a:cubicBezTo>
                <a:cubicBezTo>
                  <a:pt x="18082" y="15557"/>
                  <a:pt x="17590" y="16027"/>
                  <a:pt x="17332" y="16647"/>
                </a:cubicBezTo>
                <a:cubicBezTo>
                  <a:pt x="17210" y="16943"/>
                  <a:pt x="16847" y="17036"/>
                  <a:pt x="16614" y="17250"/>
                </a:cubicBezTo>
                <a:cubicBezTo>
                  <a:pt x="15995" y="17816"/>
                  <a:pt x="15281" y="18277"/>
                  <a:pt x="14489" y="18633"/>
                </a:cubicBezTo>
                <a:cubicBezTo>
                  <a:pt x="13772" y="18956"/>
                  <a:pt x="13062" y="19125"/>
                  <a:pt x="12286" y="19223"/>
                </a:cubicBezTo>
                <a:cubicBezTo>
                  <a:pt x="11373" y="19339"/>
                  <a:pt x="10481" y="19499"/>
                  <a:pt x="9544" y="19499"/>
                </a:cubicBezTo>
                <a:cubicBezTo>
                  <a:pt x="9530" y="19499"/>
                  <a:pt x="9516" y="19499"/>
                  <a:pt x="9502" y="19499"/>
                </a:cubicBezTo>
                <a:cubicBezTo>
                  <a:pt x="8528" y="19495"/>
                  <a:pt x="7621" y="19191"/>
                  <a:pt x="6670" y="19111"/>
                </a:cubicBezTo>
                <a:cubicBezTo>
                  <a:pt x="6220" y="19073"/>
                  <a:pt x="5757" y="18589"/>
                  <a:pt x="5403" y="18213"/>
                </a:cubicBezTo>
                <a:cubicBezTo>
                  <a:pt x="4823" y="17598"/>
                  <a:pt x="4264" y="16952"/>
                  <a:pt x="3708" y="16314"/>
                </a:cubicBezTo>
                <a:cubicBezTo>
                  <a:pt x="3264" y="15802"/>
                  <a:pt x="2848" y="15294"/>
                  <a:pt x="2569" y="14698"/>
                </a:cubicBezTo>
                <a:cubicBezTo>
                  <a:pt x="2024" y="13538"/>
                  <a:pt x="1460" y="12373"/>
                  <a:pt x="1384" y="11032"/>
                </a:cubicBezTo>
                <a:cubicBezTo>
                  <a:pt x="1371" y="10207"/>
                  <a:pt x="1572" y="9394"/>
                  <a:pt x="1807" y="8604"/>
                </a:cubicBezTo>
                <a:cubicBezTo>
                  <a:pt x="2086" y="7660"/>
                  <a:pt x="2432" y="6700"/>
                  <a:pt x="3043" y="5933"/>
                </a:cubicBezTo>
                <a:cubicBezTo>
                  <a:pt x="3694" y="5116"/>
                  <a:pt x="4208" y="4176"/>
                  <a:pt x="5135" y="3562"/>
                </a:cubicBezTo>
                <a:cubicBezTo>
                  <a:pt x="5513" y="3311"/>
                  <a:pt x="5827" y="2918"/>
                  <a:pt x="6252" y="2686"/>
                </a:cubicBezTo>
                <a:cubicBezTo>
                  <a:pt x="6882" y="2342"/>
                  <a:pt x="7511" y="2007"/>
                  <a:pt x="8226" y="1848"/>
                </a:cubicBezTo>
                <a:cubicBezTo>
                  <a:pt x="8759" y="1732"/>
                  <a:pt x="9282" y="1574"/>
                  <a:pt x="9791" y="1375"/>
                </a:cubicBezTo>
                <a:cubicBezTo>
                  <a:pt x="9990" y="1296"/>
                  <a:pt x="10185" y="1271"/>
                  <a:pt x="10380" y="1271"/>
                </a:cubicBezTo>
                <a:close/>
                <a:moveTo>
                  <a:pt x="10799" y="1"/>
                </a:moveTo>
                <a:cubicBezTo>
                  <a:pt x="10727" y="1"/>
                  <a:pt x="10655" y="13"/>
                  <a:pt x="10584" y="42"/>
                </a:cubicBezTo>
                <a:cubicBezTo>
                  <a:pt x="10009" y="278"/>
                  <a:pt x="9375" y="91"/>
                  <a:pt x="8808" y="317"/>
                </a:cubicBezTo>
                <a:cubicBezTo>
                  <a:pt x="8754" y="261"/>
                  <a:pt x="8708" y="240"/>
                  <a:pt x="8667" y="240"/>
                </a:cubicBezTo>
                <a:cubicBezTo>
                  <a:pt x="8575" y="240"/>
                  <a:pt x="8504" y="341"/>
                  <a:pt x="8416" y="390"/>
                </a:cubicBezTo>
                <a:cubicBezTo>
                  <a:pt x="8052" y="594"/>
                  <a:pt x="7699" y="853"/>
                  <a:pt x="7306" y="961"/>
                </a:cubicBezTo>
                <a:cubicBezTo>
                  <a:pt x="6103" y="1289"/>
                  <a:pt x="5153" y="2041"/>
                  <a:pt x="4241" y="2808"/>
                </a:cubicBezTo>
                <a:cubicBezTo>
                  <a:pt x="3275" y="3620"/>
                  <a:pt x="2469" y="4600"/>
                  <a:pt x="1773" y="5672"/>
                </a:cubicBezTo>
                <a:cubicBezTo>
                  <a:pt x="1011" y="6846"/>
                  <a:pt x="733" y="8177"/>
                  <a:pt x="353" y="9481"/>
                </a:cubicBezTo>
                <a:cubicBezTo>
                  <a:pt x="1" y="10694"/>
                  <a:pt x="427" y="11817"/>
                  <a:pt x="670" y="12973"/>
                </a:cubicBezTo>
                <a:cubicBezTo>
                  <a:pt x="755" y="13377"/>
                  <a:pt x="957" y="13705"/>
                  <a:pt x="1085" y="14072"/>
                </a:cubicBezTo>
                <a:cubicBezTo>
                  <a:pt x="1301" y="14691"/>
                  <a:pt x="1405" y="15338"/>
                  <a:pt x="1968" y="15786"/>
                </a:cubicBezTo>
                <a:cubicBezTo>
                  <a:pt x="2086" y="15880"/>
                  <a:pt x="2254" y="16065"/>
                  <a:pt x="2223" y="16275"/>
                </a:cubicBezTo>
                <a:cubicBezTo>
                  <a:pt x="2188" y="16525"/>
                  <a:pt x="2279" y="16645"/>
                  <a:pt x="2528" y="16654"/>
                </a:cubicBezTo>
                <a:cubicBezTo>
                  <a:pt x="2795" y="16663"/>
                  <a:pt x="2823" y="16922"/>
                  <a:pt x="2885" y="17076"/>
                </a:cubicBezTo>
                <a:cubicBezTo>
                  <a:pt x="3254" y="17993"/>
                  <a:pt x="3963" y="18664"/>
                  <a:pt x="4684" y="19241"/>
                </a:cubicBezTo>
                <a:cubicBezTo>
                  <a:pt x="5224" y="19675"/>
                  <a:pt x="5899" y="20012"/>
                  <a:pt x="6632" y="20218"/>
                </a:cubicBezTo>
                <a:cubicBezTo>
                  <a:pt x="7431" y="20443"/>
                  <a:pt x="8204" y="20761"/>
                  <a:pt x="9041" y="20827"/>
                </a:cubicBezTo>
                <a:cubicBezTo>
                  <a:pt x="9525" y="20864"/>
                  <a:pt x="10024" y="20954"/>
                  <a:pt x="10505" y="20954"/>
                </a:cubicBezTo>
                <a:cubicBezTo>
                  <a:pt x="10680" y="20954"/>
                  <a:pt x="10852" y="20943"/>
                  <a:pt x="11021" y="20912"/>
                </a:cubicBezTo>
                <a:cubicBezTo>
                  <a:pt x="12688" y="20610"/>
                  <a:pt x="14399" y="20410"/>
                  <a:pt x="15888" y="19478"/>
                </a:cubicBezTo>
                <a:cubicBezTo>
                  <a:pt x="16547" y="19067"/>
                  <a:pt x="17225" y="18662"/>
                  <a:pt x="17756" y="18104"/>
                </a:cubicBezTo>
                <a:cubicBezTo>
                  <a:pt x="18284" y="17549"/>
                  <a:pt x="18700" y="16886"/>
                  <a:pt x="19148" y="16258"/>
                </a:cubicBezTo>
                <a:cubicBezTo>
                  <a:pt x="19286" y="16061"/>
                  <a:pt x="19312" y="15753"/>
                  <a:pt x="19485" y="15619"/>
                </a:cubicBezTo>
                <a:cubicBezTo>
                  <a:pt x="20144" y="15106"/>
                  <a:pt x="20516" y="14343"/>
                  <a:pt x="20738" y="13647"/>
                </a:cubicBezTo>
                <a:cubicBezTo>
                  <a:pt x="21268" y="11996"/>
                  <a:pt x="21541" y="10298"/>
                  <a:pt x="21107" y="8513"/>
                </a:cubicBezTo>
                <a:cubicBezTo>
                  <a:pt x="20928" y="7778"/>
                  <a:pt x="20725" y="7011"/>
                  <a:pt x="20499" y="6310"/>
                </a:cubicBezTo>
                <a:cubicBezTo>
                  <a:pt x="20254" y="5548"/>
                  <a:pt x="19604" y="4869"/>
                  <a:pt x="19087" y="4197"/>
                </a:cubicBezTo>
                <a:cubicBezTo>
                  <a:pt x="18280" y="3147"/>
                  <a:pt x="17121" y="2454"/>
                  <a:pt x="16070" y="1659"/>
                </a:cubicBezTo>
                <a:cubicBezTo>
                  <a:pt x="15430" y="1174"/>
                  <a:pt x="14692" y="917"/>
                  <a:pt x="13946" y="677"/>
                </a:cubicBezTo>
                <a:cubicBezTo>
                  <a:pt x="13430" y="511"/>
                  <a:pt x="12993" y="167"/>
                  <a:pt x="12399" y="156"/>
                </a:cubicBezTo>
                <a:cubicBezTo>
                  <a:pt x="12394" y="156"/>
                  <a:pt x="12390" y="156"/>
                  <a:pt x="12386" y="156"/>
                </a:cubicBezTo>
                <a:cubicBezTo>
                  <a:pt x="12166" y="156"/>
                  <a:pt x="11974" y="273"/>
                  <a:pt x="11741" y="273"/>
                </a:cubicBezTo>
                <a:cubicBezTo>
                  <a:pt x="11665" y="273"/>
                  <a:pt x="11585" y="260"/>
                  <a:pt x="11497" y="227"/>
                </a:cubicBezTo>
                <a:cubicBezTo>
                  <a:pt x="11300" y="151"/>
                  <a:pt x="11052" y="1"/>
                  <a:pt x="1079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C2B3F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42" name="Google Shape;619;p25">
            <a:extLst>
              <a:ext uri="{FF2B5EF4-FFF2-40B4-BE49-F238E27FC236}">
                <a16:creationId xmlns:a16="http://schemas.microsoft.com/office/drawing/2014/main" id="{5F72477F-B364-47B3-AEFB-AB0A1546B44E}"/>
              </a:ext>
            </a:extLst>
          </p:cNvPr>
          <p:cNvGrpSpPr/>
          <p:nvPr/>
        </p:nvGrpSpPr>
        <p:grpSpPr>
          <a:xfrm>
            <a:off x="8463027" y="4082850"/>
            <a:ext cx="222744" cy="624631"/>
            <a:chOff x="7172018" y="3071105"/>
            <a:chExt cx="167058" cy="468473"/>
          </a:xfrm>
        </p:grpSpPr>
        <p:sp>
          <p:nvSpPr>
            <p:cNvPr id="43" name="Google Shape;620;p25">
              <a:extLst>
                <a:ext uri="{FF2B5EF4-FFF2-40B4-BE49-F238E27FC236}">
                  <a16:creationId xmlns:a16="http://schemas.microsoft.com/office/drawing/2014/main" id="{CC242C93-7DB4-4310-907F-A86AE38E4B1D}"/>
                </a:ext>
              </a:extLst>
            </p:cNvPr>
            <p:cNvSpPr/>
            <p:nvPr/>
          </p:nvSpPr>
          <p:spPr>
            <a:xfrm>
              <a:off x="7186274" y="3098711"/>
              <a:ext cx="135455" cy="421487"/>
            </a:xfrm>
            <a:custGeom>
              <a:avLst/>
              <a:gdLst/>
              <a:ahLst/>
              <a:cxnLst/>
              <a:rect l="l" t="t" r="r" b="b"/>
              <a:pathLst>
                <a:path w="9254" h="28795" extrusionOk="0">
                  <a:moveTo>
                    <a:pt x="1626" y="0"/>
                  </a:moveTo>
                  <a:cubicBezTo>
                    <a:pt x="1530" y="0"/>
                    <a:pt x="1462" y="93"/>
                    <a:pt x="1412" y="329"/>
                  </a:cubicBezTo>
                  <a:cubicBezTo>
                    <a:pt x="1002" y="2257"/>
                    <a:pt x="1788" y="9706"/>
                    <a:pt x="2031" y="11628"/>
                  </a:cubicBezTo>
                  <a:cubicBezTo>
                    <a:pt x="2255" y="13395"/>
                    <a:pt x="1918" y="14958"/>
                    <a:pt x="2188" y="16724"/>
                  </a:cubicBezTo>
                  <a:cubicBezTo>
                    <a:pt x="2291" y="17397"/>
                    <a:pt x="2201" y="18098"/>
                    <a:pt x="2405" y="18775"/>
                  </a:cubicBezTo>
                  <a:cubicBezTo>
                    <a:pt x="2485" y="19045"/>
                    <a:pt x="2333" y="19433"/>
                    <a:pt x="2228" y="19744"/>
                  </a:cubicBezTo>
                  <a:cubicBezTo>
                    <a:pt x="2114" y="20080"/>
                    <a:pt x="2473" y="20188"/>
                    <a:pt x="2416" y="20574"/>
                  </a:cubicBezTo>
                  <a:cubicBezTo>
                    <a:pt x="2335" y="21106"/>
                    <a:pt x="2258" y="21336"/>
                    <a:pt x="1914" y="21336"/>
                  </a:cubicBezTo>
                  <a:cubicBezTo>
                    <a:pt x="1842" y="21336"/>
                    <a:pt x="1757" y="21326"/>
                    <a:pt x="1659" y="21306"/>
                  </a:cubicBezTo>
                  <a:cubicBezTo>
                    <a:pt x="1329" y="21240"/>
                    <a:pt x="1073" y="21014"/>
                    <a:pt x="742" y="20929"/>
                  </a:cubicBezTo>
                  <a:cubicBezTo>
                    <a:pt x="688" y="20915"/>
                    <a:pt x="641" y="20909"/>
                    <a:pt x="599" y="20909"/>
                  </a:cubicBezTo>
                  <a:cubicBezTo>
                    <a:pt x="343" y="20909"/>
                    <a:pt x="289" y="21146"/>
                    <a:pt x="161" y="21262"/>
                  </a:cubicBezTo>
                  <a:cubicBezTo>
                    <a:pt x="0" y="21413"/>
                    <a:pt x="87" y="21658"/>
                    <a:pt x="262" y="21785"/>
                  </a:cubicBezTo>
                  <a:cubicBezTo>
                    <a:pt x="494" y="21956"/>
                    <a:pt x="615" y="22220"/>
                    <a:pt x="673" y="22487"/>
                  </a:cubicBezTo>
                  <a:cubicBezTo>
                    <a:pt x="873" y="23397"/>
                    <a:pt x="1477" y="24091"/>
                    <a:pt x="1683" y="24992"/>
                  </a:cubicBezTo>
                  <a:cubicBezTo>
                    <a:pt x="1716" y="25136"/>
                    <a:pt x="1805" y="25235"/>
                    <a:pt x="1925" y="25273"/>
                  </a:cubicBezTo>
                  <a:cubicBezTo>
                    <a:pt x="2145" y="25344"/>
                    <a:pt x="2272" y="25577"/>
                    <a:pt x="2312" y="25741"/>
                  </a:cubicBezTo>
                  <a:cubicBezTo>
                    <a:pt x="2514" y="26561"/>
                    <a:pt x="3100" y="27062"/>
                    <a:pt x="3552" y="27664"/>
                  </a:cubicBezTo>
                  <a:cubicBezTo>
                    <a:pt x="3716" y="27883"/>
                    <a:pt x="3935" y="27996"/>
                    <a:pt x="4030" y="28335"/>
                  </a:cubicBezTo>
                  <a:cubicBezTo>
                    <a:pt x="4113" y="28630"/>
                    <a:pt x="4368" y="28795"/>
                    <a:pt x="4619" y="28795"/>
                  </a:cubicBezTo>
                  <a:cubicBezTo>
                    <a:pt x="4769" y="28795"/>
                    <a:pt x="4917" y="28735"/>
                    <a:pt x="5024" y="28609"/>
                  </a:cubicBezTo>
                  <a:cubicBezTo>
                    <a:pt x="5484" y="28072"/>
                    <a:pt x="5931" y="27502"/>
                    <a:pt x="6307" y="26907"/>
                  </a:cubicBezTo>
                  <a:cubicBezTo>
                    <a:pt x="6811" y="26112"/>
                    <a:pt x="7333" y="25316"/>
                    <a:pt x="7715" y="24420"/>
                  </a:cubicBezTo>
                  <a:cubicBezTo>
                    <a:pt x="8052" y="23630"/>
                    <a:pt x="8394" y="22838"/>
                    <a:pt x="8659" y="22018"/>
                  </a:cubicBezTo>
                  <a:cubicBezTo>
                    <a:pt x="8737" y="21785"/>
                    <a:pt x="8897" y="21426"/>
                    <a:pt x="9028" y="21066"/>
                  </a:cubicBezTo>
                  <a:cubicBezTo>
                    <a:pt x="9153" y="20718"/>
                    <a:pt x="9254" y="20370"/>
                    <a:pt x="9227" y="20130"/>
                  </a:cubicBezTo>
                  <a:cubicBezTo>
                    <a:pt x="9183" y="19737"/>
                    <a:pt x="9050" y="19601"/>
                    <a:pt x="8871" y="19601"/>
                  </a:cubicBezTo>
                  <a:cubicBezTo>
                    <a:pt x="8471" y="19601"/>
                    <a:pt x="7838" y="20283"/>
                    <a:pt x="7453" y="20283"/>
                  </a:cubicBezTo>
                  <a:cubicBezTo>
                    <a:pt x="7410" y="20283"/>
                    <a:pt x="7371" y="20274"/>
                    <a:pt x="7335" y="20256"/>
                  </a:cubicBezTo>
                  <a:cubicBezTo>
                    <a:pt x="6919" y="20042"/>
                    <a:pt x="7003" y="18802"/>
                    <a:pt x="6983" y="18445"/>
                  </a:cubicBezTo>
                  <a:cubicBezTo>
                    <a:pt x="6886" y="16677"/>
                    <a:pt x="6956" y="14897"/>
                    <a:pt x="7217" y="13145"/>
                  </a:cubicBezTo>
                  <a:cubicBezTo>
                    <a:pt x="7427" y="11735"/>
                    <a:pt x="7828" y="5225"/>
                    <a:pt x="8103" y="3823"/>
                  </a:cubicBezTo>
                  <a:cubicBezTo>
                    <a:pt x="8295" y="2842"/>
                    <a:pt x="7891" y="1508"/>
                    <a:pt x="7919" y="493"/>
                  </a:cubicBezTo>
                  <a:cubicBezTo>
                    <a:pt x="7924" y="346"/>
                    <a:pt x="8217" y="198"/>
                    <a:pt x="7975" y="51"/>
                  </a:cubicBezTo>
                  <a:cubicBezTo>
                    <a:pt x="7921" y="17"/>
                    <a:pt x="7848" y="3"/>
                    <a:pt x="7773" y="3"/>
                  </a:cubicBezTo>
                  <a:cubicBezTo>
                    <a:pt x="7685" y="3"/>
                    <a:pt x="7592" y="22"/>
                    <a:pt x="7518" y="53"/>
                  </a:cubicBezTo>
                  <a:cubicBezTo>
                    <a:pt x="6784" y="356"/>
                    <a:pt x="6307" y="1048"/>
                    <a:pt x="5780" y="1627"/>
                  </a:cubicBezTo>
                  <a:cubicBezTo>
                    <a:pt x="5432" y="2010"/>
                    <a:pt x="5136" y="2250"/>
                    <a:pt x="4798" y="2250"/>
                  </a:cubicBezTo>
                  <a:cubicBezTo>
                    <a:pt x="4622" y="2250"/>
                    <a:pt x="4435" y="2185"/>
                    <a:pt x="4223" y="2041"/>
                  </a:cubicBezTo>
                  <a:cubicBezTo>
                    <a:pt x="3530" y="1569"/>
                    <a:pt x="2896" y="990"/>
                    <a:pt x="2239" y="454"/>
                  </a:cubicBezTo>
                  <a:cubicBezTo>
                    <a:pt x="2108" y="347"/>
                    <a:pt x="1997" y="212"/>
                    <a:pt x="1863" y="113"/>
                  </a:cubicBezTo>
                  <a:cubicBezTo>
                    <a:pt x="1768" y="43"/>
                    <a:pt x="1691" y="0"/>
                    <a:pt x="1626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21;p25">
              <a:extLst>
                <a:ext uri="{FF2B5EF4-FFF2-40B4-BE49-F238E27FC236}">
                  <a16:creationId xmlns:a16="http://schemas.microsoft.com/office/drawing/2014/main" id="{851BAD10-27CB-42E6-B632-53C32C83EB9E}"/>
                </a:ext>
              </a:extLst>
            </p:cNvPr>
            <p:cNvSpPr/>
            <p:nvPr/>
          </p:nvSpPr>
          <p:spPr>
            <a:xfrm>
              <a:off x="7172018" y="3071105"/>
              <a:ext cx="167058" cy="468473"/>
            </a:xfrm>
            <a:custGeom>
              <a:avLst/>
              <a:gdLst/>
              <a:ahLst/>
              <a:cxnLst/>
              <a:rect l="l" t="t" r="r" b="b"/>
              <a:pathLst>
                <a:path w="11413" h="32005" extrusionOk="0">
                  <a:moveTo>
                    <a:pt x="2602" y="1887"/>
                  </a:moveTo>
                  <a:cubicBezTo>
                    <a:pt x="2667" y="1887"/>
                    <a:pt x="2745" y="1930"/>
                    <a:pt x="2839" y="2000"/>
                  </a:cubicBezTo>
                  <a:cubicBezTo>
                    <a:pt x="2973" y="2099"/>
                    <a:pt x="3085" y="2233"/>
                    <a:pt x="3214" y="2341"/>
                  </a:cubicBezTo>
                  <a:cubicBezTo>
                    <a:pt x="3872" y="2877"/>
                    <a:pt x="4505" y="3455"/>
                    <a:pt x="5199" y="3928"/>
                  </a:cubicBezTo>
                  <a:cubicBezTo>
                    <a:pt x="5410" y="4073"/>
                    <a:pt x="5598" y="4138"/>
                    <a:pt x="5773" y="4138"/>
                  </a:cubicBezTo>
                  <a:cubicBezTo>
                    <a:pt x="6112" y="4138"/>
                    <a:pt x="6408" y="3897"/>
                    <a:pt x="6756" y="3513"/>
                  </a:cubicBezTo>
                  <a:cubicBezTo>
                    <a:pt x="7282" y="2934"/>
                    <a:pt x="7761" y="2243"/>
                    <a:pt x="8495" y="1940"/>
                  </a:cubicBezTo>
                  <a:cubicBezTo>
                    <a:pt x="8569" y="1909"/>
                    <a:pt x="8662" y="1890"/>
                    <a:pt x="8750" y="1890"/>
                  </a:cubicBezTo>
                  <a:cubicBezTo>
                    <a:pt x="8825" y="1890"/>
                    <a:pt x="8897" y="1904"/>
                    <a:pt x="8950" y="1937"/>
                  </a:cubicBezTo>
                  <a:cubicBezTo>
                    <a:pt x="9192" y="2086"/>
                    <a:pt x="8899" y="2233"/>
                    <a:pt x="8895" y="2380"/>
                  </a:cubicBezTo>
                  <a:cubicBezTo>
                    <a:pt x="8861" y="3579"/>
                    <a:pt x="8508" y="4733"/>
                    <a:pt x="8427" y="5935"/>
                  </a:cubicBezTo>
                  <a:cubicBezTo>
                    <a:pt x="8314" y="7634"/>
                    <a:pt x="8258" y="9328"/>
                    <a:pt x="8267" y="11029"/>
                  </a:cubicBezTo>
                  <a:cubicBezTo>
                    <a:pt x="8276" y="12342"/>
                    <a:pt x="8386" y="13728"/>
                    <a:pt x="8192" y="15032"/>
                  </a:cubicBezTo>
                  <a:cubicBezTo>
                    <a:pt x="8007" y="16265"/>
                    <a:pt x="7695" y="17615"/>
                    <a:pt x="7703" y="18863"/>
                  </a:cubicBezTo>
                  <a:cubicBezTo>
                    <a:pt x="7711" y="19894"/>
                    <a:pt x="7810" y="20924"/>
                    <a:pt x="7786" y="21975"/>
                  </a:cubicBezTo>
                  <a:cubicBezTo>
                    <a:pt x="7783" y="22155"/>
                    <a:pt x="7789" y="22362"/>
                    <a:pt x="7924" y="22483"/>
                  </a:cubicBezTo>
                  <a:cubicBezTo>
                    <a:pt x="7952" y="22507"/>
                    <a:pt x="7990" y="22518"/>
                    <a:pt x="8035" y="22518"/>
                  </a:cubicBezTo>
                  <a:cubicBezTo>
                    <a:pt x="8327" y="22518"/>
                    <a:pt x="8933" y="22076"/>
                    <a:pt x="9144" y="22031"/>
                  </a:cubicBezTo>
                  <a:cubicBezTo>
                    <a:pt x="9306" y="21996"/>
                    <a:pt x="9441" y="21976"/>
                    <a:pt x="9551" y="21976"/>
                  </a:cubicBezTo>
                  <a:cubicBezTo>
                    <a:pt x="9931" y="21976"/>
                    <a:pt x="10016" y="22216"/>
                    <a:pt x="9911" y="22919"/>
                  </a:cubicBezTo>
                  <a:cubicBezTo>
                    <a:pt x="9645" y="24075"/>
                    <a:pt x="9169" y="25188"/>
                    <a:pt x="8690" y="26308"/>
                  </a:cubicBezTo>
                  <a:cubicBezTo>
                    <a:pt x="8308" y="27203"/>
                    <a:pt x="7788" y="27999"/>
                    <a:pt x="7283" y="28793"/>
                  </a:cubicBezTo>
                  <a:cubicBezTo>
                    <a:pt x="6907" y="29389"/>
                    <a:pt x="6460" y="29959"/>
                    <a:pt x="6001" y="30497"/>
                  </a:cubicBezTo>
                  <a:cubicBezTo>
                    <a:pt x="5893" y="30622"/>
                    <a:pt x="5745" y="30682"/>
                    <a:pt x="5595" y="30682"/>
                  </a:cubicBezTo>
                  <a:cubicBezTo>
                    <a:pt x="5345" y="30682"/>
                    <a:pt x="5089" y="30517"/>
                    <a:pt x="5006" y="30222"/>
                  </a:cubicBezTo>
                  <a:cubicBezTo>
                    <a:pt x="4912" y="29883"/>
                    <a:pt x="4693" y="29770"/>
                    <a:pt x="4528" y="29551"/>
                  </a:cubicBezTo>
                  <a:cubicBezTo>
                    <a:pt x="4075" y="28949"/>
                    <a:pt x="3489" y="28448"/>
                    <a:pt x="3287" y="27628"/>
                  </a:cubicBezTo>
                  <a:cubicBezTo>
                    <a:pt x="3248" y="27464"/>
                    <a:pt x="3120" y="27231"/>
                    <a:pt x="2900" y="27160"/>
                  </a:cubicBezTo>
                  <a:cubicBezTo>
                    <a:pt x="2780" y="27122"/>
                    <a:pt x="2691" y="27023"/>
                    <a:pt x="2658" y="26879"/>
                  </a:cubicBezTo>
                  <a:cubicBezTo>
                    <a:pt x="2452" y="25978"/>
                    <a:pt x="1849" y="25284"/>
                    <a:pt x="1650" y="24374"/>
                  </a:cubicBezTo>
                  <a:cubicBezTo>
                    <a:pt x="1591" y="24107"/>
                    <a:pt x="1470" y="23843"/>
                    <a:pt x="1237" y="23672"/>
                  </a:cubicBezTo>
                  <a:cubicBezTo>
                    <a:pt x="1063" y="23545"/>
                    <a:pt x="975" y="23300"/>
                    <a:pt x="1137" y="23150"/>
                  </a:cubicBezTo>
                  <a:cubicBezTo>
                    <a:pt x="1265" y="23033"/>
                    <a:pt x="1318" y="22796"/>
                    <a:pt x="1575" y="22796"/>
                  </a:cubicBezTo>
                  <a:cubicBezTo>
                    <a:pt x="1616" y="22796"/>
                    <a:pt x="1663" y="22802"/>
                    <a:pt x="1717" y="22816"/>
                  </a:cubicBezTo>
                  <a:cubicBezTo>
                    <a:pt x="2048" y="22902"/>
                    <a:pt x="2304" y="23126"/>
                    <a:pt x="2633" y="23193"/>
                  </a:cubicBezTo>
                  <a:cubicBezTo>
                    <a:pt x="2690" y="23205"/>
                    <a:pt x="2743" y="23210"/>
                    <a:pt x="2792" y="23210"/>
                  </a:cubicBezTo>
                  <a:cubicBezTo>
                    <a:pt x="3473" y="23210"/>
                    <a:pt x="3401" y="22168"/>
                    <a:pt x="3363" y="21677"/>
                  </a:cubicBezTo>
                  <a:cubicBezTo>
                    <a:pt x="3286" y="20661"/>
                    <a:pt x="3318" y="19620"/>
                    <a:pt x="3164" y="18610"/>
                  </a:cubicBezTo>
                  <a:cubicBezTo>
                    <a:pt x="2893" y="16844"/>
                    <a:pt x="3231" y="15282"/>
                    <a:pt x="3008" y="13515"/>
                  </a:cubicBezTo>
                  <a:cubicBezTo>
                    <a:pt x="2765" y="11593"/>
                    <a:pt x="1977" y="4143"/>
                    <a:pt x="2387" y="2216"/>
                  </a:cubicBezTo>
                  <a:cubicBezTo>
                    <a:pt x="2437" y="1980"/>
                    <a:pt x="2505" y="1887"/>
                    <a:pt x="2602" y="1887"/>
                  </a:cubicBezTo>
                  <a:close/>
                  <a:moveTo>
                    <a:pt x="9556" y="0"/>
                  </a:moveTo>
                  <a:cubicBezTo>
                    <a:pt x="9433" y="0"/>
                    <a:pt x="9294" y="15"/>
                    <a:pt x="9138" y="44"/>
                  </a:cubicBezTo>
                  <a:cubicBezTo>
                    <a:pt x="8730" y="118"/>
                    <a:pt x="8515" y="425"/>
                    <a:pt x="8175" y="551"/>
                  </a:cubicBezTo>
                  <a:cubicBezTo>
                    <a:pt x="7326" y="866"/>
                    <a:pt x="6723" y="1652"/>
                    <a:pt x="6121" y="2312"/>
                  </a:cubicBezTo>
                  <a:cubicBezTo>
                    <a:pt x="5895" y="2558"/>
                    <a:pt x="5727" y="2637"/>
                    <a:pt x="5563" y="2637"/>
                  </a:cubicBezTo>
                  <a:cubicBezTo>
                    <a:pt x="5414" y="2637"/>
                    <a:pt x="5267" y="2571"/>
                    <a:pt x="5081" y="2509"/>
                  </a:cubicBezTo>
                  <a:cubicBezTo>
                    <a:pt x="4706" y="2385"/>
                    <a:pt x="4820" y="1824"/>
                    <a:pt x="4493" y="1735"/>
                  </a:cubicBezTo>
                  <a:cubicBezTo>
                    <a:pt x="3732" y="1530"/>
                    <a:pt x="2829" y="143"/>
                    <a:pt x="1886" y="143"/>
                  </a:cubicBezTo>
                  <a:cubicBezTo>
                    <a:pt x="1758" y="143"/>
                    <a:pt x="1628" y="169"/>
                    <a:pt x="1498" y="227"/>
                  </a:cubicBezTo>
                  <a:cubicBezTo>
                    <a:pt x="598" y="631"/>
                    <a:pt x="1170" y="4455"/>
                    <a:pt x="1280" y="5217"/>
                  </a:cubicBezTo>
                  <a:cubicBezTo>
                    <a:pt x="1327" y="5548"/>
                    <a:pt x="1431" y="5945"/>
                    <a:pt x="1338" y="6265"/>
                  </a:cubicBezTo>
                  <a:cubicBezTo>
                    <a:pt x="1056" y="7244"/>
                    <a:pt x="1723" y="13658"/>
                    <a:pt x="1789" y="14585"/>
                  </a:cubicBezTo>
                  <a:cubicBezTo>
                    <a:pt x="1880" y="15860"/>
                    <a:pt x="1795" y="17156"/>
                    <a:pt x="2028" y="18440"/>
                  </a:cubicBezTo>
                  <a:cubicBezTo>
                    <a:pt x="2159" y="19151"/>
                    <a:pt x="2117" y="20002"/>
                    <a:pt x="2079" y="20796"/>
                  </a:cubicBezTo>
                  <a:cubicBezTo>
                    <a:pt x="2040" y="21650"/>
                    <a:pt x="2073" y="21651"/>
                    <a:pt x="1270" y="21657"/>
                  </a:cubicBezTo>
                  <a:cubicBezTo>
                    <a:pt x="188" y="21665"/>
                    <a:pt x="51" y="21988"/>
                    <a:pt x="23" y="23118"/>
                  </a:cubicBezTo>
                  <a:cubicBezTo>
                    <a:pt x="1" y="24013"/>
                    <a:pt x="423" y="24681"/>
                    <a:pt x="682" y="25366"/>
                  </a:cubicBezTo>
                  <a:cubicBezTo>
                    <a:pt x="1067" y="26381"/>
                    <a:pt x="1569" y="27401"/>
                    <a:pt x="2230" y="28269"/>
                  </a:cubicBezTo>
                  <a:cubicBezTo>
                    <a:pt x="2265" y="28315"/>
                    <a:pt x="2381" y="28235"/>
                    <a:pt x="2381" y="28391"/>
                  </a:cubicBezTo>
                  <a:cubicBezTo>
                    <a:pt x="2384" y="29055"/>
                    <a:pt x="2900" y="29414"/>
                    <a:pt x="3187" y="29877"/>
                  </a:cubicBezTo>
                  <a:cubicBezTo>
                    <a:pt x="3480" y="30350"/>
                    <a:pt x="3870" y="30798"/>
                    <a:pt x="4241" y="31233"/>
                  </a:cubicBezTo>
                  <a:cubicBezTo>
                    <a:pt x="4512" y="31552"/>
                    <a:pt x="5134" y="32005"/>
                    <a:pt x="5537" y="32005"/>
                  </a:cubicBezTo>
                  <a:cubicBezTo>
                    <a:pt x="5584" y="32005"/>
                    <a:pt x="5628" y="31998"/>
                    <a:pt x="5669" y="31985"/>
                  </a:cubicBezTo>
                  <a:cubicBezTo>
                    <a:pt x="6626" y="31669"/>
                    <a:pt x="7261" y="30803"/>
                    <a:pt x="7778" y="29997"/>
                  </a:cubicBezTo>
                  <a:cubicBezTo>
                    <a:pt x="8137" y="29435"/>
                    <a:pt x="8458" y="28721"/>
                    <a:pt x="8877" y="28263"/>
                  </a:cubicBezTo>
                  <a:cubicBezTo>
                    <a:pt x="9630" y="27440"/>
                    <a:pt x="9860" y="26360"/>
                    <a:pt x="10369" y="25432"/>
                  </a:cubicBezTo>
                  <a:cubicBezTo>
                    <a:pt x="10805" y="24641"/>
                    <a:pt x="11003" y="23650"/>
                    <a:pt x="11137" y="22722"/>
                  </a:cubicBezTo>
                  <a:cubicBezTo>
                    <a:pt x="11208" y="22229"/>
                    <a:pt x="11412" y="21616"/>
                    <a:pt x="10902" y="21117"/>
                  </a:cubicBezTo>
                  <a:cubicBezTo>
                    <a:pt x="10564" y="20786"/>
                    <a:pt x="10253" y="20564"/>
                    <a:pt x="9893" y="20564"/>
                  </a:cubicBezTo>
                  <a:cubicBezTo>
                    <a:pt x="9691" y="20564"/>
                    <a:pt x="9474" y="20634"/>
                    <a:pt x="9227" y="20794"/>
                  </a:cubicBezTo>
                  <a:cubicBezTo>
                    <a:pt x="9125" y="20860"/>
                    <a:pt x="9033" y="20890"/>
                    <a:pt x="8953" y="20890"/>
                  </a:cubicBezTo>
                  <a:cubicBezTo>
                    <a:pt x="8746" y="20890"/>
                    <a:pt x="8629" y="20686"/>
                    <a:pt x="8673" y="20382"/>
                  </a:cubicBezTo>
                  <a:cubicBezTo>
                    <a:pt x="9304" y="16428"/>
                    <a:pt x="9541" y="12462"/>
                    <a:pt x="9722" y="8463"/>
                  </a:cubicBezTo>
                  <a:cubicBezTo>
                    <a:pt x="9783" y="7118"/>
                    <a:pt x="9834" y="5773"/>
                    <a:pt x="9873" y="4428"/>
                  </a:cubicBezTo>
                  <a:cubicBezTo>
                    <a:pt x="9905" y="3346"/>
                    <a:pt x="10182" y="2376"/>
                    <a:pt x="10234" y="1316"/>
                  </a:cubicBezTo>
                  <a:cubicBezTo>
                    <a:pt x="10400" y="380"/>
                    <a:pt x="10179" y="0"/>
                    <a:pt x="95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625;p25">
            <a:extLst>
              <a:ext uri="{FF2B5EF4-FFF2-40B4-BE49-F238E27FC236}">
                <a16:creationId xmlns:a16="http://schemas.microsoft.com/office/drawing/2014/main" id="{2F324CB1-1895-4C4A-BEA2-E0893BA5AC9B}"/>
              </a:ext>
            </a:extLst>
          </p:cNvPr>
          <p:cNvSpPr txBox="1">
            <a:spLocks/>
          </p:cNvSpPr>
          <p:nvPr/>
        </p:nvSpPr>
        <p:spPr>
          <a:xfrm>
            <a:off x="7638204" y="4898183"/>
            <a:ext cx="19920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marR="0" lvl="1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marR="0" lvl="2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marR="0" lvl="3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marR="0" lvl="4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marR="0" lvl="5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marR="0" lvl="6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marR="0" lvl="7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marR="0" lvl="8" indent="-2984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mfortaa"/>
              <a:buNone/>
              <a:defRPr sz="1400" b="0" i="0" u="none" strike="noStrike" cap="non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pPr marL="211661" indent="0" algn="just" defTabSz="1219170"/>
            <a:r>
              <a:rPr lang="id-ID" altLang="en-US" sz="1867" b="1" i="1" kern="0" dirty="0"/>
              <a:t>Efisiensi (efficiency)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358</Words>
  <Application>Microsoft Office PowerPoint</Application>
  <PresentationFormat>Widescreen</PresentationFormat>
  <Paragraphs>68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Advent Pro Light</vt:lpstr>
      <vt:lpstr>Arial</vt:lpstr>
      <vt:lpstr>BenchNine</vt:lpstr>
      <vt:lpstr>Calibri</vt:lpstr>
      <vt:lpstr>Comfortaa</vt:lpstr>
      <vt:lpstr>Garamond</vt:lpstr>
      <vt:lpstr>Permanent Marker</vt:lpstr>
      <vt:lpstr>Wingdings 3</vt:lpstr>
      <vt:lpstr>SKETCH LESSON</vt:lpstr>
      <vt:lpstr>Organic</vt:lpstr>
      <vt:lpstr>SIKLUS PENGEMBANGAN SISTEM INFORMASI</vt:lpstr>
      <vt:lpstr>Hal-hal yang dilakukan oleh analisis sistem</vt:lpstr>
      <vt:lpstr>Pengetahuan analisis sistem</vt:lpstr>
      <vt:lpstr>Batasan Analisis</vt:lpstr>
      <vt:lpstr>Proposal pada saat analisis :</vt:lpstr>
      <vt:lpstr>Kerangka analisis :</vt:lpstr>
      <vt:lpstr>Beberapa hal yang harus dianalisis: PIECES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SIKLUS PENGEMBANGAN SISTEM INFORMASI</dc:title>
  <dc:creator>Farras</dc:creator>
  <cp:lastModifiedBy>Farras</cp:lastModifiedBy>
  <cp:revision>7</cp:revision>
  <dcterms:created xsi:type="dcterms:W3CDTF">2020-05-29T00:48:20Z</dcterms:created>
  <dcterms:modified xsi:type="dcterms:W3CDTF">2020-06-09T00:24:40Z</dcterms:modified>
</cp:coreProperties>
</file>