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F0141-5F43-40D1-9786-C5FF699D7B73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9C967-35EB-4465-871A-D0DA6C4277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291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9C967-35EB-4465-871A-D0DA6C427737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412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FF74-3C20-43EE-A58D-3C5885046F37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5654-590F-4D11-8D90-8A968BD16904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C2C2-6D3F-4087-BC64-D813FA079A1D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103B-457F-45AD-B3D5-B39297E673A4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A31F-7B56-4748-B5A5-C8E50D88D63B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1731-9E38-46F8-9116-256775497408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C3C9-98F7-4ED0-9AC9-ECD42729DBAB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B288-1818-482A-8051-4A9914125D97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46B8-8C72-4A9A-8C02-D968F569173E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DF71-3DF6-4A52-AB8F-284D12CE51DE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DAB8-ED8D-42CD-8A6C-1CDC4A8F361A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5C71-D3BE-449B-8482-696868826EFF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FA8D-A245-4150-9194-06F61F59E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36004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/>
              <a:t>POLA HUBUNGAN EKSTERNAL LEGISLATIF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umanrightsposter8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0453"/>
            <a:ext cx="9144000" cy="325754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D0AC-B094-4FCD-A888-C9810C308F3F}" type="datetime1">
              <a:rPr lang="en-US" smtClean="0">
                <a:solidFill>
                  <a:srgbClr val="FFFF00"/>
                </a:solidFill>
              </a:rPr>
              <a:t>6/9/2020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Disampaikan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oleh</a:t>
            </a:r>
            <a:r>
              <a:rPr lang="en-US" dirty="0" smtClean="0">
                <a:solidFill>
                  <a:srgbClr val="FFFF00"/>
                </a:solidFill>
              </a:rPr>
              <a:t> Tatik Rohmawati, S.IP.,</a:t>
            </a:r>
            <a:r>
              <a:rPr lang="en-US" dirty="0" err="1" smtClean="0">
                <a:solidFill>
                  <a:srgbClr val="FFFF00"/>
                </a:solidFill>
              </a:rPr>
              <a:t>M.Si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wipe/>
    <p:sndAc>
      <p:stSnd>
        <p:snd r:embed="rId3" name="suction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1" y="428604"/>
            <a:ext cx="7772400" cy="14287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6600" dirty="0" smtClean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PERTEMUAN </a:t>
            </a:r>
            <a:r>
              <a:rPr lang="id-ID" sz="6600" dirty="0" smtClean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KE 9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2143116"/>
            <a:ext cx="7715304" cy="44291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3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ea typeface="KaiTi" pitchFamily="49" charset="-122"/>
                <a:cs typeface="Aharoni" pitchFamily="2" charset="-79"/>
              </a:rPr>
              <a:t>O</a:t>
            </a:r>
            <a:r>
              <a:rPr lang="id-ID" sz="3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ea typeface="KaiTi" pitchFamily="49" charset="-122"/>
                <a:cs typeface="Aharoni" pitchFamily="2" charset="-79"/>
              </a:rPr>
              <a:t>leh :</a:t>
            </a:r>
          </a:p>
          <a:p>
            <a:pPr>
              <a:lnSpc>
                <a:spcPct val="150000"/>
              </a:lnSpc>
            </a:pPr>
            <a:r>
              <a:rPr lang="id-ID" sz="3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ea typeface="KaiTi" pitchFamily="49" charset="-122"/>
                <a:cs typeface="Aharoni" pitchFamily="2" charset="-79"/>
              </a:rPr>
              <a:t>Tatik Rohmawati, S.IP.,M.Si</a:t>
            </a:r>
          </a:p>
          <a:p>
            <a:pPr algn="l">
              <a:lnSpc>
                <a:spcPct val="150000"/>
              </a:lnSpc>
            </a:pPr>
            <a:endParaRPr lang="en-US" sz="3600" b="1" dirty="0">
              <a:solidFill>
                <a:schemeClr val="accent4">
                  <a:lumMod val="75000"/>
                </a:schemeClr>
              </a:solidFill>
              <a:latin typeface="Chiller" pitchFamily="82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6286512" y="5214951"/>
            <a:ext cx="914400" cy="5715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7807-CF82-4F60-B9C9-DF43B7BD33B7}" type="datetime1">
              <a:rPr lang="en-US" smtClean="0">
                <a:solidFill>
                  <a:srgbClr val="FF0000"/>
                </a:solidFill>
              </a:rPr>
              <a:t>6/9/2020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3171852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Disampaikan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Tatik Rohmawati, S.IP.,</a:t>
            </a:r>
            <a:r>
              <a:rPr lang="en-US" dirty="0" err="1" smtClean="0">
                <a:solidFill>
                  <a:srgbClr val="FF0000"/>
                </a:solidFill>
              </a:rPr>
              <a:t>M.Si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>
                <a:solidFill>
                  <a:srgbClr val="FF0000"/>
                </a:solidFill>
              </a:rPr>
              <a:pPr/>
              <a:t>2</a:t>
            </a:fld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 dir="in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30" y="500042"/>
            <a:ext cx="6429420" cy="91759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HUBUNGAN LEGISLATIF DENGAN PARPOL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2"/>
            <a:ext cx="742952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/>
              <a:t>Partai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kelompok</a:t>
            </a:r>
            <a:r>
              <a:rPr lang="en-US" b="1" dirty="0"/>
              <a:t> yang </a:t>
            </a:r>
            <a:r>
              <a:rPr lang="en-US" b="1" dirty="0" err="1"/>
              <a:t>terorganisir</a:t>
            </a:r>
            <a:r>
              <a:rPr lang="en-US" b="1" dirty="0"/>
              <a:t> yang </a:t>
            </a:r>
            <a:r>
              <a:rPr lang="en-US" b="1" dirty="0" err="1"/>
              <a:t>anggota-anggotanya</a:t>
            </a:r>
            <a:r>
              <a:rPr lang="en-US" b="1" dirty="0"/>
              <a:t> </a:t>
            </a:r>
            <a:r>
              <a:rPr lang="en-US" b="1" dirty="0" err="1"/>
              <a:t>mempunyai</a:t>
            </a:r>
            <a:r>
              <a:rPr lang="en-US" b="1" dirty="0"/>
              <a:t> </a:t>
            </a:r>
            <a:r>
              <a:rPr lang="en-US" b="1" dirty="0" err="1"/>
              <a:t>orientasi</a:t>
            </a:r>
            <a:r>
              <a:rPr lang="en-US" b="1" dirty="0"/>
              <a:t>, </a:t>
            </a:r>
            <a:r>
              <a:rPr lang="en-US" b="1" dirty="0" err="1"/>
              <a:t>nilai-nilai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cita-cita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. </a:t>
            </a: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kelompok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memperoleh</a:t>
            </a:r>
            <a:r>
              <a:rPr lang="en-US" b="1" dirty="0"/>
              <a:t> </a:t>
            </a:r>
            <a:r>
              <a:rPr lang="en-US" b="1" dirty="0" err="1"/>
              <a:t>kekuasaan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merebut</a:t>
            </a:r>
            <a:r>
              <a:rPr lang="en-US" b="1" dirty="0"/>
              <a:t> </a:t>
            </a:r>
            <a:r>
              <a:rPr lang="en-US" b="1" dirty="0" err="1"/>
              <a:t>kedudukan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, </a:t>
            </a:r>
            <a:r>
              <a:rPr lang="en-US" b="1" dirty="0" err="1"/>
              <a:t>biasanya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konstitusional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melaksanakan</a:t>
            </a:r>
            <a:r>
              <a:rPr lang="en-US" b="1" dirty="0"/>
              <a:t> </a:t>
            </a:r>
            <a:r>
              <a:rPr lang="en-US" b="1" dirty="0" err="1"/>
              <a:t>kebijaksanaan-kebijaksanaan</a:t>
            </a:r>
            <a:r>
              <a:rPr lang="en-US" b="1" dirty="0"/>
              <a:t> </a:t>
            </a:r>
            <a:r>
              <a:rPr lang="en-US" b="1" dirty="0" err="1"/>
              <a:t>mereka</a:t>
            </a:r>
            <a:r>
              <a:rPr lang="en-US" b="1" dirty="0"/>
              <a:t>.</a:t>
            </a:r>
          </a:p>
          <a:p>
            <a:pPr algn="just"/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partai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menjembatani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 smtClean="0"/>
              <a:t>masyarak</a:t>
            </a:r>
            <a:r>
              <a:rPr lang="id-ID" b="1" dirty="0" smtClean="0"/>
              <a:t>a</a:t>
            </a:r>
            <a:r>
              <a:rPr lang="en-US" b="1" dirty="0" smtClean="0"/>
              <a:t>t </a:t>
            </a:r>
            <a:r>
              <a:rPr lang="en-US" b="1" dirty="0"/>
              <a:t>(society) </a:t>
            </a:r>
            <a:r>
              <a:rPr lang="en-US" b="1" dirty="0" err="1"/>
              <a:t>dan</a:t>
            </a:r>
            <a:r>
              <a:rPr lang="en-US" b="1" dirty="0"/>
              <a:t> Negara (state)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sebaliknya</a:t>
            </a:r>
            <a:r>
              <a:rPr lang="en-US" b="1" dirty="0"/>
              <a:t>. </a:t>
            </a:r>
            <a:r>
              <a:rPr lang="en-US" b="1" dirty="0" err="1"/>
              <a:t>Parpol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penghubung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kepentingan-kepentingannya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Negara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pembuat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mengatasi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smtClean="0"/>
              <a:t>so</a:t>
            </a:r>
            <a:r>
              <a:rPr lang="id-ID" b="1" dirty="0" smtClean="0"/>
              <a:t>s</a:t>
            </a:r>
            <a:r>
              <a:rPr lang="en-US" b="1" dirty="0" err="1" smtClean="0"/>
              <a:t>ial</a:t>
            </a:r>
            <a:r>
              <a:rPr lang="en-US" b="1" dirty="0" smtClean="0"/>
              <a:t> </a:t>
            </a:r>
            <a:r>
              <a:rPr lang="en-US" b="1" dirty="0"/>
              <a:t>di </a:t>
            </a:r>
            <a:r>
              <a:rPr lang="en-US" b="1" dirty="0" err="1"/>
              <a:t>masyarakat</a:t>
            </a:r>
            <a:r>
              <a:rPr lang="en-US" b="1" dirty="0"/>
              <a:t>. </a:t>
            </a:r>
            <a:r>
              <a:rPr lang="en-US" b="1" dirty="0" err="1"/>
              <a:t>Parpol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mesin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yang </a:t>
            </a:r>
            <a:r>
              <a:rPr lang="en-US" b="1" dirty="0" err="1"/>
              <a:t>bekerja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mengusung</a:t>
            </a:r>
            <a:r>
              <a:rPr lang="en-US" b="1" dirty="0"/>
              <a:t> </a:t>
            </a:r>
            <a:r>
              <a:rPr lang="en-US" b="1" dirty="0" err="1"/>
              <a:t>isu-isu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selayaknya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mendengarkan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 smtClean="0"/>
              <a:t>masyarak</a:t>
            </a:r>
            <a:r>
              <a:rPr lang="id-ID" b="1" dirty="0" smtClean="0"/>
              <a:t>a</a:t>
            </a:r>
            <a:r>
              <a:rPr lang="en-US" b="1" dirty="0" smtClean="0"/>
              <a:t>t </a:t>
            </a:r>
            <a:r>
              <a:rPr lang="en-US" b="1" dirty="0" err="1"/>
              <a:t>konstituennya</a:t>
            </a:r>
            <a:r>
              <a:rPr lang="en-US" b="1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768-1CD9-4EF8-8599-5228FAB3A413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" y="785794"/>
            <a:ext cx="77867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 smtClean="0"/>
              <a:t>normati</a:t>
            </a:r>
            <a:r>
              <a:rPr lang="id-ID" sz="2400" dirty="0" smtClean="0"/>
              <a:t>f</a:t>
            </a:r>
            <a:r>
              <a:rPr lang="en-US" sz="2400" dirty="0" smtClean="0"/>
              <a:t> </a:t>
            </a:r>
            <a:r>
              <a:rPr lang="en-US" sz="2400" dirty="0" err="1"/>
              <a:t>parpol</a:t>
            </a:r>
            <a:r>
              <a:rPr lang="en-US" sz="2400" dirty="0"/>
              <a:t>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aspirasi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 Negara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demokrasi</a:t>
            </a:r>
            <a:r>
              <a:rPr lang="en-US" sz="2400" dirty="0"/>
              <a:t> </a:t>
            </a:r>
            <a:r>
              <a:rPr lang="en-US" sz="2400" dirty="0" err="1"/>
              <a:t>perwakilan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smtClean="0"/>
              <a:t>s</a:t>
            </a:r>
            <a:r>
              <a:rPr lang="id-ID" sz="2400" dirty="0" smtClean="0"/>
              <a:t>i</a:t>
            </a:r>
            <a:r>
              <a:rPr lang="en-US" sz="2400" dirty="0" smtClean="0"/>
              <a:t>stem </a:t>
            </a:r>
            <a:r>
              <a:rPr lang="en-US" sz="2400" dirty="0" err="1"/>
              <a:t>kenegaraan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menempatkan</a:t>
            </a:r>
            <a:r>
              <a:rPr lang="en-US" sz="2400" dirty="0"/>
              <a:t> </a:t>
            </a:r>
            <a:r>
              <a:rPr lang="en-US" sz="2400" dirty="0" err="1"/>
              <a:t>perwakilan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 smtClean="0"/>
              <a:t>legislati</a:t>
            </a:r>
            <a:r>
              <a:rPr lang="id-ID" sz="2400" dirty="0" smtClean="0"/>
              <a:t>f</a:t>
            </a:r>
            <a:r>
              <a:rPr lang="en-US" sz="2400" dirty="0" smtClean="0"/>
              <a:t>,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control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jalannya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literatur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menganggap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partai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mengorganisasi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mengerahkan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 Negara, </a:t>
            </a:r>
            <a:r>
              <a:rPr lang="en-US" sz="2400" dirty="0" err="1"/>
              <a:t>menyatukan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,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, </a:t>
            </a:r>
            <a:r>
              <a:rPr lang="en-US" sz="2400" dirty="0" err="1"/>
              <a:t>memformulasikan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public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penghubung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 Negara </a:t>
            </a:r>
            <a:r>
              <a:rPr lang="en-US" sz="2400" dirty="0" err="1"/>
              <a:t>dan</a:t>
            </a:r>
            <a:r>
              <a:rPr lang="en-US" sz="2400" dirty="0"/>
              <a:t> Negara.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ADD-6050-428B-ABAD-746DC9523130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3175992" cy="365125"/>
          </a:xfrm>
        </p:spPr>
        <p:txBody>
          <a:bodyPr/>
          <a:lstStyle/>
          <a:p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Tatik Rohmawati, S.IP.,</a:t>
            </a:r>
            <a:r>
              <a:rPr lang="en-US" dirty="0" err="1" smtClean="0"/>
              <a:t>M.Si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7446" y="201019"/>
            <a:ext cx="1971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/>
              <a:t>LANJUTAN</a:t>
            </a:r>
            <a:endParaRPr lang="id-ID" sz="3200" b="1" dirty="0"/>
          </a:p>
        </p:txBody>
      </p:sp>
    </p:spTree>
  </p:cSld>
  <p:clrMapOvr>
    <a:masterClrMapping/>
  </p:clrMapOvr>
  <p:transition spd="slow">
    <p:wipe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1428736"/>
            <a:ext cx="82153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konstelasi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Negara, </a:t>
            </a:r>
            <a:r>
              <a:rPr lang="en-US" sz="2800" b="1" dirty="0" err="1"/>
              <a:t>parpol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entitas</a:t>
            </a:r>
            <a:r>
              <a:rPr lang="en-US" sz="2800" b="1" dirty="0"/>
              <a:t> </a:t>
            </a:r>
            <a:r>
              <a:rPr lang="en-US" sz="2800" b="1" dirty="0" err="1"/>
              <a:t>politik</a:t>
            </a:r>
            <a:r>
              <a:rPr lang="en-US" sz="2800" b="1" dirty="0"/>
              <a:t> </a:t>
            </a:r>
            <a:r>
              <a:rPr lang="en-US" sz="2800" b="1" dirty="0" err="1"/>
              <a:t>praktis</a:t>
            </a:r>
            <a:r>
              <a:rPr lang="en-US" sz="2800" b="1" dirty="0"/>
              <a:t> </a:t>
            </a:r>
            <a:r>
              <a:rPr lang="en-US" sz="2800" b="1" dirty="0" err="1"/>
              <a:t>sedangkan</a:t>
            </a:r>
            <a:r>
              <a:rPr lang="en-US" sz="2800" b="1" dirty="0"/>
              <a:t> </a:t>
            </a:r>
            <a:r>
              <a:rPr lang="en-US" sz="2800" b="1" dirty="0" err="1" smtClean="0"/>
              <a:t>legislati</a:t>
            </a:r>
            <a:r>
              <a:rPr lang="id-ID" sz="2800" b="1" dirty="0" smtClean="0"/>
              <a:t>f</a:t>
            </a:r>
            <a:r>
              <a:rPr lang="en-US" sz="2800" b="1" dirty="0" smtClean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kepanjangan</a:t>
            </a:r>
            <a:r>
              <a:rPr lang="en-US" sz="2800" b="1" dirty="0"/>
              <a:t> </a:t>
            </a:r>
            <a:r>
              <a:rPr lang="en-US" sz="2800" b="1" dirty="0" err="1"/>
              <a:t>tangan</a:t>
            </a:r>
            <a:r>
              <a:rPr lang="en-US" sz="2800" b="1" dirty="0"/>
              <a:t> </a:t>
            </a:r>
            <a:r>
              <a:rPr lang="en-US" sz="2800" b="1" dirty="0" err="1"/>
              <a:t>parpol</a:t>
            </a:r>
            <a:r>
              <a:rPr lang="en-US" sz="2800" b="1" dirty="0"/>
              <a:t>. </a:t>
            </a:r>
            <a:r>
              <a:rPr lang="en-US" sz="2800" b="1" dirty="0" err="1"/>
              <a:t>Maksudnya</a:t>
            </a:r>
            <a:r>
              <a:rPr lang="en-US" sz="2800" b="1" dirty="0"/>
              <a:t> </a:t>
            </a:r>
            <a:r>
              <a:rPr lang="en-US" sz="2800" b="1" dirty="0" err="1"/>
              <a:t>yaitu</a:t>
            </a:r>
            <a:r>
              <a:rPr lang="en-US" sz="2800" b="1" dirty="0"/>
              <a:t> </a:t>
            </a:r>
            <a:r>
              <a:rPr lang="en-US" sz="2800" b="1" dirty="0" err="1"/>
              <a:t>parpol</a:t>
            </a:r>
            <a:r>
              <a:rPr lang="en-US" sz="2800" b="1" dirty="0"/>
              <a:t>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jati</a:t>
            </a:r>
            <a:r>
              <a:rPr lang="en-US" sz="2800" b="1" dirty="0"/>
              <a:t> </a:t>
            </a:r>
            <a:r>
              <a:rPr lang="en-US" sz="2800" b="1" dirty="0" err="1"/>
              <a:t>diri</a:t>
            </a:r>
            <a:r>
              <a:rPr lang="en-US" sz="2800" b="1" dirty="0"/>
              <a:t> </a:t>
            </a:r>
            <a:r>
              <a:rPr lang="en-US" sz="2800" b="1" dirty="0" err="1"/>
              <a:t>pelaksanaan</a:t>
            </a:r>
            <a:r>
              <a:rPr lang="en-US" sz="2800" b="1" dirty="0"/>
              <a:t> </a:t>
            </a:r>
            <a:r>
              <a:rPr lang="en-US" sz="2800" b="1" dirty="0" err="1"/>
              <a:t>politik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wadah</a:t>
            </a:r>
            <a:r>
              <a:rPr lang="en-US" sz="2800" b="1" dirty="0"/>
              <a:t> yang </a:t>
            </a:r>
            <a:r>
              <a:rPr lang="en-US" sz="2800" b="1" dirty="0" err="1"/>
              <a:t>berfungsi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menampung</a:t>
            </a:r>
            <a:r>
              <a:rPr lang="en-US" sz="2800" b="1" dirty="0"/>
              <a:t> </a:t>
            </a:r>
            <a:r>
              <a:rPr lang="en-US" sz="2800" b="1" dirty="0" err="1"/>
              <a:t>aspirasi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legislatif</a:t>
            </a:r>
            <a:r>
              <a:rPr lang="en-US" sz="2800" b="1" dirty="0"/>
              <a:t> </a:t>
            </a:r>
            <a:r>
              <a:rPr lang="en-US" sz="2800" b="1" dirty="0" err="1"/>
              <a:t>yaitu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perpanjangan</a:t>
            </a:r>
            <a:r>
              <a:rPr lang="en-US" sz="2800" b="1" dirty="0"/>
              <a:t> </a:t>
            </a:r>
            <a:r>
              <a:rPr lang="en-US" sz="2800" b="1" dirty="0" err="1"/>
              <a:t>tangan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parpol</a:t>
            </a:r>
            <a:r>
              <a:rPr lang="en-US" sz="2800" b="1" dirty="0"/>
              <a:t> </a:t>
            </a:r>
            <a:r>
              <a:rPr lang="en-US" sz="2800" b="1" dirty="0" err="1"/>
              <a:t>maksudnya</a:t>
            </a:r>
            <a:r>
              <a:rPr lang="en-US" sz="2800" b="1" dirty="0"/>
              <a:t> </a:t>
            </a:r>
            <a:r>
              <a:rPr lang="en-US" sz="2800" b="1" dirty="0" err="1"/>
              <a:t>yaitu</a:t>
            </a:r>
            <a:r>
              <a:rPr lang="en-US" sz="2800" b="1" dirty="0"/>
              <a:t> </a:t>
            </a:r>
            <a:r>
              <a:rPr lang="en-US" sz="2800" b="1" dirty="0" err="1"/>
              <a:t>kader-kader</a:t>
            </a:r>
            <a:r>
              <a:rPr lang="en-US" sz="2800" b="1" dirty="0"/>
              <a:t> </a:t>
            </a:r>
            <a:r>
              <a:rPr lang="en-US" sz="2800" b="1" dirty="0" err="1"/>
              <a:t>parpol</a:t>
            </a:r>
            <a:r>
              <a:rPr lang="en-US" sz="2800" b="1" dirty="0"/>
              <a:t> yang </a:t>
            </a:r>
            <a:r>
              <a:rPr lang="en-US" sz="2800" b="1" dirty="0" err="1"/>
              <a:t>duduk</a:t>
            </a:r>
            <a:r>
              <a:rPr lang="en-US" sz="2800" b="1" dirty="0"/>
              <a:t> di </a:t>
            </a:r>
            <a:r>
              <a:rPr lang="en-US" sz="2800" b="1" dirty="0" err="1"/>
              <a:t>kursi</a:t>
            </a:r>
            <a:r>
              <a:rPr lang="en-US" sz="2800" b="1" dirty="0"/>
              <a:t> </a:t>
            </a:r>
            <a:r>
              <a:rPr lang="en-US" sz="2800" b="1" dirty="0" err="1" smtClean="0"/>
              <a:t>parlemen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legislati</a:t>
            </a:r>
            <a:r>
              <a:rPr lang="id-ID" sz="2800" b="1" dirty="0" smtClean="0"/>
              <a:t>f</a:t>
            </a:r>
            <a:r>
              <a:rPr lang="en-US" sz="2800" b="1" dirty="0" smtClean="0"/>
              <a:t> </a:t>
            </a:r>
            <a:r>
              <a:rPr lang="en-US" sz="2800" b="1" dirty="0" err="1"/>
              <a:t>harus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mengartikan</a:t>
            </a:r>
            <a:r>
              <a:rPr lang="en-US" sz="2800" b="1" dirty="0"/>
              <a:t> </a:t>
            </a:r>
            <a:r>
              <a:rPr lang="en-US" sz="2800" b="1" dirty="0" err="1"/>
              <a:t>aspirasi-aspirasi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menyuarakan</a:t>
            </a:r>
            <a:r>
              <a:rPr lang="en-US" sz="2800" b="1" dirty="0"/>
              <a:t> </a:t>
            </a:r>
            <a:r>
              <a:rPr lang="en-US" sz="2800" b="1" dirty="0" err="1"/>
              <a:t>keinginan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membela</a:t>
            </a:r>
            <a:r>
              <a:rPr lang="en-US" sz="2800" b="1" dirty="0"/>
              <a:t> </a:t>
            </a:r>
            <a:r>
              <a:rPr lang="en-US" sz="2800" b="1" dirty="0" err="1"/>
              <a:t>kepentingan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r>
              <a:rPr lang="en-US" sz="2800" b="1" dirty="0"/>
              <a:t> </a:t>
            </a:r>
            <a:r>
              <a:rPr lang="en-US" sz="2800" b="1" dirty="0" err="1"/>
              <a:t>luas</a:t>
            </a:r>
            <a:r>
              <a:rPr lang="en-US" sz="2800" b="1" dirty="0"/>
              <a:t>.</a:t>
            </a:r>
          </a:p>
          <a:p>
            <a:pPr algn="just"/>
            <a:endParaRPr lang="en-US" sz="2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CBBF-51B3-4111-ACD8-F8CAE9438424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Disampaikan oleh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79912" y="404664"/>
            <a:ext cx="2417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/>
              <a:t>LANJUTAN</a:t>
            </a:r>
            <a:endParaRPr lang="id-ID" sz="4000" b="1" dirty="0"/>
          </a:p>
        </p:txBody>
      </p:sp>
    </p:spTree>
  </p:cSld>
  <p:clrMapOvr>
    <a:masterClrMapping/>
  </p:clrMapOvr>
  <p:transition spd="slow">
    <p:checker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haroni" pitchFamily="2" charset="-79"/>
                <a:cs typeface="Aharoni" pitchFamily="2" charset="-79"/>
              </a:rPr>
              <a:t>ALHAMDULILLAH....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SEMOGA BERMANFAAT...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DF03-CDA5-4562-9F46-563E0B5E41A1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3248000" cy="365125"/>
          </a:xfrm>
        </p:spPr>
        <p:txBody>
          <a:bodyPr/>
          <a:lstStyle/>
          <a:p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Tatik Rohmawati, S.IP.,</a:t>
            </a:r>
            <a:r>
              <a:rPr lang="en-US" dirty="0" err="1" smtClean="0"/>
              <a:t>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A8D-A245-4150-9194-06F61F59EB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mb dir="vert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342</Words>
  <Application>Microsoft Office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KaiTi</vt:lpstr>
      <vt:lpstr>Aharoni</vt:lpstr>
      <vt:lpstr>Arial</vt:lpstr>
      <vt:lpstr>Broadway</vt:lpstr>
      <vt:lpstr>Calibri</vt:lpstr>
      <vt:lpstr>Chiller</vt:lpstr>
      <vt:lpstr>Office Theme</vt:lpstr>
      <vt:lpstr>POLA HUBUNGAN EKSTERNAL LEGISLATIF</vt:lpstr>
      <vt:lpstr>PERTEMUAN KE 9</vt:lpstr>
      <vt:lpstr>HUBUNGAN LEGISLATIF DENGAN PARPOL</vt:lpstr>
      <vt:lpstr>PowerPoint Presentation</vt:lpstr>
      <vt:lpstr>PowerPoint Presentation</vt:lpstr>
      <vt:lpstr>ALHAMDULILLAH....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~PENEGAKKAN HAM DI INDONESIA~    ~</dc:title>
  <dc:creator>Dell 1</dc:creator>
  <cp:lastModifiedBy>Tatik Rohmawati</cp:lastModifiedBy>
  <cp:revision>48</cp:revision>
  <dcterms:created xsi:type="dcterms:W3CDTF">2018-04-12T10:11:12Z</dcterms:created>
  <dcterms:modified xsi:type="dcterms:W3CDTF">2020-06-09T01:15:30Z</dcterms:modified>
</cp:coreProperties>
</file>