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5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8DB015D-BA32-41D8-8656-DEE57B44022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7EDD85-4A27-44C8-A4E0-15DBEB8A9A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15D-BA32-41D8-8656-DEE57B44022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DD85-4A27-44C8-A4E0-15DBEB8A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15D-BA32-41D8-8656-DEE57B44022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A7EDD85-4A27-44C8-A4E0-15DBEB8A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15D-BA32-41D8-8656-DEE57B44022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DD85-4A27-44C8-A4E0-15DBEB8A9A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DB015D-BA32-41D8-8656-DEE57B44022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A7EDD85-4A27-44C8-A4E0-15DBEB8A9A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15D-BA32-41D8-8656-DEE57B44022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DD85-4A27-44C8-A4E0-15DBEB8A9A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15D-BA32-41D8-8656-DEE57B44022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DD85-4A27-44C8-A4E0-15DBEB8A9A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15D-BA32-41D8-8656-DEE57B44022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DD85-4A27-44C8-A4E0-15DBEB8A9A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15D-BA32-41D8-8656-DEE57B44022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DD85-4A27-44C8-A4E0-15DBEB8A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15D-BA32-41D8-8656-DEE57B44022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7EDD85-4A27-44C8-A4E0-15DBEB8A9A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15D-BA32-41D8-8656-DEE57B44022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DD85-4A27-44C8-A4E0-15DBEB8A9A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8DB015D-BA32-41D8-8656-DEE57B44022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A7EDD85-4A27-44C8-A4E0-15DBEB8A9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5" y="5085184"/>
            <a:ext cx="4608512" cy="952197"/>
          </a:xfrm>
        </p:spPr>
        <p:txBody>
          <a:bodyPr>
            <a:normAutofit/>
          </a:bodyPr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Kompilasi</a:t>
            </a:r>
            <a:endParaRPr lang="en-US" dirty="0"/>
          </a:p>
          <a:p>
            <a:r>
              <a:rPr lang="en-US" dirty="0" err="1"/>
              <a:t>Dosen</a:t>
            </a:r>
            <a:r>
              <a:rPr lang="en-US" dirty="0"/>
              <a:t>: </a:t>
            </a:r>
            <a:r>
              <a:rPr lang="en-US" dirty="0" err="1"/>
              <a:t>Utami</a:t>
            </a:r>
            <a:r>
              <a:rPr lang="en-US" dirty="0"/>
              <a:t> </a:t>
            </a:r>
            <a:r>
              <a:rPr lang="en-US" dirty="0" err="1"/>
              <a:t>Dewi</a:t>
            </a:r>
            <a:r>
              <a:rPr lang="en-US" dirty="0"/>
              <a:t> W.,</a:t>
            </a:r>
            <a:r>
              <a:rPr lang="en-US" dirty="0" err="1"/>
              <a:t>M.Kom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kode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997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Notasi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N-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Tuple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setiap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baris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bisa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terdiri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beberapa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  <a:cs typeface="Calibri" pitchFamily="34" charset="0"/>
              </a:rPr>
              <a:t>tupel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Format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Umumnya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365760" lvl="1" indent="0">
              <a:buNone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Operator...........................N-1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Operan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273050" lvl="1" indent="-182563"/>
            <a:r>
              <a:rPr lang="en-US" sz="2400" dirty="0" err="1">
                <a:latin typeface="Calibri" pitchFamily="34" charset="0"/>
                <a:cs typeface="Calibri" pitchFamily="34" charset="0"/>
              </a:rPr>
              <a:t>Notasi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N-Tuple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terbagi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menjadi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796925" lvl="1" indent="-342900">
              <a:buFont typeface="+mj-lt"/>
              <a:buAutoNum type="arabicPeriod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Triples Notation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796925" lvl="1" indent="-342900">
              <a:buFont typeface="+mj-lt"/>
              <a:buAutoNum type="arabicPeriod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Quadruples Notation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796925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Notasi</a:t>
            </a:r>
            <a:r>
              <a:rPr lang="en-US" dirty="0"/>
              <a:t> n-tuple (1)</a:t>
            </a:r>
          </a:p>
        </p:txBody>
      </p:sp>
    </p:spTree>
    <p:extLst>
      <p:ext uri="{BB962C8B-B14F-4D97-AF65-F5344CB8AC3E}">
        <p14:creationId xmlns:p14="http://schemas.microsoft.com/office/powerpoint/2010/main" val="2013947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Kekurangan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notasi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  <a:cs typeface="Calibri" pitchFamily="34" charset="0"/>
              </a:rPr>
              <a:t>tripel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sulit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saat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melakukan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optimasi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maka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dikembangkan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indirect Triples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memiliki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dua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List,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yaitu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list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instruksi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list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eksekusi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</a:p>
          <a:p>
            <a:pPr lvl="0">
              <a:buFont typeface="Wingdings" pitchFamily="2" charset="2"/>
              <a:buChar char="§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Triples notation (2)</a:t>
            </a:r>
          </a:p>
        </p:txBody>
      </p:sp>
    </p:spTree>
    <p:extLst>
      <p:ext uri="{BB962C8B-B14F-4D97-AF65-F5344CB8AC3E}">
        <p14:creationId xmlns:p14="http://schemas.microsoft.com/office/powerpoint/2010/main" val="2775049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3" indent="-228600" algn="just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Notasi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tripel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memiliki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format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sebagai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berikut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365760" lvl="1" indent="0" algn="just">
              <a:buNone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	&lt;Operator&gt; &lt;Operand&gt; &lt;operand&gt; &lt;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hasil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363538" lvl="1" indent="-182563" algn="just"/>
            <a:r>
              <a:rPr lang="en-US" sz="2400" dirty="0" err="1">
                <a:latin typeface="Calibri" pitchFamily="34" charset="0"/>
                <a:cs typeface="Calibri" pitchFamily="34" charset="0"/>
              </a:rPr>
              <a:t>Hasil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temporary variable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bisa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ditempatkan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memory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atau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register.</a:t>
            </a:r>
          </a:p>
          <a:p>
            <a:pPr marL="363538" lvl="1" indent="-182563" algn="just"/>
            <a:r>
              <a:rPr lang="en-US" sz="2400" dirty="0" err="1">
                <a:latin typeface="Calibri" pitchFamily="34" charset="0"/>
                <a:cs typeface="Calibri" pitchFamily="34" charset="0"/>
              </a:rPr>
              <a:t>Contoh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instruksi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180975" lvl="1" indent="0" algn="just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A:=D*C+B/E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180975" lvl="1" indent="0" algn="just">
              <a:buNone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Bila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dibuat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kode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antara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523875" lvl="1" indent="-342900" algn="just">
              <a:buFont typeface="+mj-lt"/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*, D, C, T1</a:t>
            </a:r>
          </a:p>
          <a:p>
            <a:pPr marL="523875" lvl="1" indent="-342900" algn="just">
              <a:buFont typeface="+mj-lt"/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/, B, E, T2</a:t>
            </a:r>
          </a:p>
          <a:p>
            <a:pPr marL="523875" lvl="1" indent="-342900" algn="just">
              <a:buFont typeface="+mj-lt"/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+, T1, T2, A</a:t>
            </a:r>
          </a:p>
          <a:p>
            <a:pPr marL="523875" lvl="1" indent="-34290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Quadruples notation </a:t>
            </a:r>
          </a:p>
        </p:txBody>
      </p:sp>
    </p:spTree>
    <p:extLst>
      <p:ext uri="{BB962C8B-B14F-4D97-AF65-F5344CB8AC3E}">
        <p14:creationId xmlns:p14="http://schemas.microsoft.com/office/powerpoint/2010/main" val="2804749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US" sz="2600" dirty="0" err="1">
                <a:latin typeface="Calibri" pitchFamily="34" charset="0"/>
                <a:cs typeface="Calibri" pitchFamily="34" charset="0"/>
              </a:rPr>
              <a:t>Hasil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tahapan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analisis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akan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diterima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oleh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bagian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pembangkitan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kode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600" i="1" dirty="0">
                <a:latin typeface="Calibri" pitchFamily="34" charset="0"/>
                <a:cs typeface="Calibri" pitchFamily="34" charset="0"/>
              </a:rPr>
              <a:t>code generator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). Di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sini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kode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antara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program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biasanya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ditranslasikan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ke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bahasa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i="1" dirty="0">
                <a:latin typeface="Calibri" pitchFamily="34" charset="0"/>
                <a:cs typeface="Calibri" pitchFamily="34" charset="0"/>
              </a:rPr>
              <a:t>assembly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atau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bahasa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mesin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6576" lvl="0" indent="0" algn="just">
              <a:buNone/>
            </a:pPr>
            <a:endParaRPr lang="en-US" sz="2600" dirty="0">
              <a:latin typeface="Calibri" pitchFamily="34" charset="0"/>
              <a:cs typeface="Calibri" pitchFamily="34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US" sz="2600" dirty="0" err="1">
                <a:latin typeface="Calibri" pitchFamily="34" charset="0"/>
                <a:cs typeface="Calibri" pitchFamily="34" charset="0"/>
              </a:rPr>
              <a:t>Contoh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36576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	(A+B) * (C+D)</a:t>
            </a:r>
          </a:p>
          <a:p>
            <a:pPr marL="36576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Kode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antaranya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bentuk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i="1" dirty="0">
                <a:latin typeface="Calibri" pitchFamily="34" charset="0"/>
                <a:cs typeface="Calibri" pitchFamily="34" charset="0"/>
              </a:rPr>
              <a:t>quadruple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;</a:t>
            </a:r>
          </a:p>
          <a:p>
            <a:pPr marL="36576" lvl="0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	1. +, A, B, T1</a:t>
            </a:r>
          </a:p>
          <a:p>
            <a:pPr marL="36576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	2. +, C, D, T2</a:t>
            </a:r>
          </a:p>
          <a:p>
            <a:pPr marL="36576" lvl="0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	3. *, T1, T2, T3</a:t>
            </a:r>
          </a:p>
          <a:p>
            <a:pPr marL="36576" indent="0">
              <a:buNone/>
            </a:pPr>
            <a:endParaRPr lang="en-US" sz="2400" dirty="0"/>
          </a:p>
          <a:p>
            <a:pPr marL="36576" lvl="0" indent="0">
              <a:buNone/>
            </a:pPr>
            <a:endParaRPr lang="en-US" sz="2400" dirty="0"/>
          </a:p>
          <a:p>
            <a:pPr marL="36576" indent="0">
              <a:buNone/>
            </a:pPr>
            <a:endParaRPr lang="en-US" sz="2400" dirty="0"/>
          </a:p>
          <a:p>
            <a:pPr lvl="0" algn="just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PEMBANGKIT KODE (1)</a:t>
            </a:r>
          </a:p>
        </p:txBody>
      </p:sp>
    </p:spTree>
    <p:extLst>
      <p:ext uri="{BB962C8B-B14F-4D97-AF65-F5344CB8AC3E}">
        <p14:creationId xmlns:p14="http://schemas.microsoft.com/office/powerpoint/2010/main" val="3085990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2800" dirty="0" err="1">
                <a:latin typeface="Calibri" pitchFamily="34" charset="0"/>
                <a:cs typeface="Calibri" pitchFamily="34" charset="0"/>
              </a:rPr>
              <a:t>Ditranslasikan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ke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bahasa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i="1" dirty="0">
                <a:latin typeface="Calibri" pitchFamily="34" charset="0"/>
                <a:cs typeface="Calibri" pitchFamily="34" charset="0"/>
              </a:rPr>
              <a:t>Assembly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akumulator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tunggal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36576" lvl="0" indent="0">
              <a:buNone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36576" indent="0">
              <a:buNone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	LDA A		{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muat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isi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A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ke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akumulator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}</a:t>
            </a:r>
          </a:p>
          <a:p>
            <a:pPr marL="36576" indent="0">
              <a:buNone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	ADD B</a:t>
            </a:r>
            <a:r>
              <a:rPr lang="en-US" sz="2800">
                <a:latin typeface="Calibri" pitchFamily="34" charset="0"/>
                <a:cs typeface="Calibri" pitchFamily="34" charset="0"/>
              </a:rPr>
              <a:t>	     {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tambahkan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isi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akumulator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B}</a:t>
            </a:r>
          </a:p>
          <a:p>
            <a:pPr marL="36576" indent="0">
              <a:buNone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	STO T1	{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simpan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isi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akumulator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ke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T1}</a:t>
            </a:r>
          </a:p>
          <a:p>
            <a:pPr marL="36576" indent="0">
              <a:buNone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	LDA C</a:t>
            </a:r>
          </a:p>
          <a:p>
            <a:pPr marL="36576" indent="0">
              <a:buNone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	ADD D</a:t>
            </a:r>
          </a:p>
          <a:p>
            <a:pPr marL="36576" indent="0">
              <a:buNone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	STO T2</a:t>
            </a:r>
          </a:p>
          <a:p>
            <a:pPr marL="36576" indent="0">
              <a:buNone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	LDA T1</a:t>
            </a:r>
          </a:p>
          <a:p>
            <a:pPr marL="36576" indent="0">
              <a:buNone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	MUL T2</a:t>
            </a:r>
          </a:p>
          <a:p>
            <a:pPr marL="36576" indent="0">
              <a:buNone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	STO T3</a:t>
            </a:r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PEMBANGKIT KODE (2)</a:t>
            </a:r>
          </a:p>
        </p:txBody>
      </p:sp>
    </p:spTree>
    <p:extLst>
      <p:ext uri="{BB962C8B-B14F-4D97-AF65-F5344CB8AC3E}">
        <p14:creationId xmlns:p14="http://schemas.microsoft.com/office/powerpoint/2010/main" val="1320914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600" dirty="0" err="1">
                <a:latin typeface="Calibri" pitchFamily="34" charset="0"/>
                <a:cs typeface="Calibri" pitchFamily="34" charset="0"/>
              </a:rPr>
              <a:t>Keluaran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i="1" dirty="0">
                <a:latin typeface="Calibri" pitchFamily="34" charset="0"/>
                <a:cs typeface="Calibri" pitchFamily="34" charset="0"/>
              </a:rPr>
              <a:t>code generator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akan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diterima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oleh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i="1" dirty="0">
                <a:latin typeface="Calibri" pitchFamily="34" charset="0"/>
                <a:cs typeface="Calibri" pitchFamily="34" charset="0"/>
              </a:rPr>
              <a:t>code optimizer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Misalkan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kode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i="1" dirty="0">
                <a:latin typeface="Calibri" pitchFamily="34" charset="0"/>
                <a:cs typeface="Calibri" pitchFamily="34" charset="0"/>
              </a:rPr>
              <a:t>assembly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di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atas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bisa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dioptimasi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menjadi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lvl="0"/>
            <a:endParaRPr lang="en-US" sz="2600" dirty="0">
              <a:latin typeface="Calibri" pitchFamily="34" charset="0"/>
              <a:cs typeface="Calibri" pitchFamily="34" charset="0"/>
            </a:endParaRPr>
          </a:p>
          <a:p>
            <a:pPr marL="36576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	LDA A		{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muat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isi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A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ke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akumulator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}</a:t>
            </a:r>
          </a:p>
          <a:p>
            <a:pPr marL="36576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	ADD B	       {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tambahkan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isi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akumulator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B}</a:t>
            </a:r>
          </a:p>
          <a:p>
            <a:pPr marL="36576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	STO T1	       {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simpan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isi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akumulator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ke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T1}</a:t>
            </a:r>
          </a:p>
          <a:p>
            <a:pPr marL="36576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	LDA C</a:t>
            </a:r>
          </a:p>
          <a:p>
            <a:pPr marL="36576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	ADD D</a:t>
            </a:r>
          </a:p>
          <a:p>
            <a:pPr marL="36576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	MUL T1</a:t>
            </a:r>
          </a:p>
          <a:p>
            <a:pPr marL="36576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	STO T3</a:t>
            </a:r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PEMBANGKIT KODE (3)</a:t>
            </a:r>
          </a:p>
        </p:txBody>
      </p:sp>
    </p:spTree>
    <p:extLst>
      <p:ext uri="{BB962C8B-B14F-4D97-AF65-F5344CB8AC3E}">
        <p14:creationId xmlns:p14="http://schemas.microsoft.com/office/powerpoint/2010/main" val="274902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err="1">
                <a:latin typeface="Calibri" pitchFamily="34" charset="0"/>
                <a:cs typeface="Calibri" pitchFamily="34" charset="0"/>
              </a:rPr>
              <a:t>Contoh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perjalanan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sebuah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instruksi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sampai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pembangkit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kode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dapat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dilihat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gambar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berikut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36576" indent="0">
              <a:buNone/>
            </a:pPr>
            <a:r>
              <a:rPr lang="en-US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PEMBANGKIT KODE (4)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992" y="2599718"/>
            <a:ext cx="6409344" cy="3949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687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Selesai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0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err="1">
                <a:latin typeface="Calibri" pitchFamily="34" charset="0"/>
                <a:cs typeface="Calibri" pitchFamily="34" charset="0"/>
              </a:rPr>
              <a:t>Merupakan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hasil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tahapan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analisis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yang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dibuat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oleh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kompilator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saat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mentranslasikan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program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bahasa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tingkat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tinggi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/>
            <a:r>
              <a:rPr lang="en-US" sz="2400" dirty="0" err="1">
                <a:latin typeface="Calibri" pitchFamily="34" charset="0"/>
                <a:cs typeface="Calibri" pitchFamily="34" charset="0"/>
              </a:rPr>
              <a:t>Keuntungan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kode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antara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sebagai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berikut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798513" lvl="0" indent="-457200">
              <a:buFont typeface="+mj-lt"/>
              <a:buAutoNum type="arabicPeriod"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memperkecil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usaha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membangun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kompilator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sejumlah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bahasa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sejumlah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mesin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798513" indent="-457200">
              <a:buFont typeface="+mj-lt"/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Proses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optimasi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masih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lebih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mudah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798513" indent="-457200">
              <a:buFont typeface="+mj-lt"/>
              <a:buAutoNum type="arabicPeriod"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Bisa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melihat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program internal yang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gampang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dimengerti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Kode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antara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lebih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mudah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dimengerti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daripada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kode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assembly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atau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kode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mesin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798513" lvl="0" indent="-457200">
              <a:buFont typeface="+mj-lt"/>
              <a:buAutoNum type="arabicPeriod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341313" indent="23813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(1)</a:t>
            </a:r>
          </a:p>
        </p:txBody>
      </p:sp>
    </p:spTree>
    <p:extLst>
      <p:ext uri="{BB962C8B-B14F-4D97-AF65-F5344CB8AC3E}">
        <p14:creationId xmlns:p14="http://schemas.microsoft.com/office/powerpoint/2010/main" val="385467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err="1">
                <a:latin typeface="Calibri" pitchFamily="34" charset="0"/>
                <a:cs typeface="Calibri" pitchFamily="34" charset="0"/>
              </a:rPr>
              <a:t>Kerugian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kode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antara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waktu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relatif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lebih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lama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dibutuhkan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karena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melakukan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dua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buah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translasi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45720" lvl="0" indent="0"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2400" dirty="0" err="1">
                <a:latin typeface="Calibri" pitchFamily="34" charset="0"/>
                <a:cs typeface="Calibri" pitchFamily="34" charset="0"/>
              </a:rPr>
              <a:t>Macam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kode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antara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terdiri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Notasi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Postfix, N-Tuple,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sebagainya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Sementara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dibahas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Notasi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Postfix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N-Tuple.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3599787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notasi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postfix operator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diletakkan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paling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akhir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maka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disebut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juga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notasi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Sufix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atau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Reverse Polish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Sintaks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notasi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Postfix :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&lt;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operan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&gt; &lt;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operan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&gt; &lt;operator&gt;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274320" lvl="1" indent="-228600">
              <a:buClr>
                <a:schemeClr val="accent1"/>
              </a:buClr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Misalkan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Ekspresi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(a + b)*(c + d)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Dinyatakan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notasi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Postfix :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ab+cd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+*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274320" lvl="1" indent="-228600">
              <a:buClr>
                <a:schemeClr val="accent1"/>
              </a:buClr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Instruktur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kontrol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program :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IF &lt;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exp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&gt; THEN &lt;stmt1&gt; ELSE &lt;stmt2&gt;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Notasi</a:t>
            </a:r>
            <a:r>
              <a:rPr lang="en-US" dirty="0"/>
              <a:t> postfix (1)</a:t>
            </a:r>
          </a:p>
        </p:txBody>
      </p:sp>
    </p:spTree>
    <p:extLst>
      <p:ext uri="{BB962C8B-B14F-4D97-AF65-F5344CB8AC3E}">
        <p14:creationId xmlns:p14="http://schemas.microsoft.com/office/powerpoint/2010/main" val="180954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diubah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Postfix</a:t>
            </a:r>
          </a:p>
          <a:p>
            <a:pPr marL="45720" indent="0">
              <a:buNone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&lt;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exp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&gt; &lt;label1&gt;BZ &lt;stmt1&gt; &lt;label2&gt; BR &lt;stmt2&gt;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								</a:t>
            </a:r>
            <a:r>
              <a:rPr lang="en-US" dirty="0"/>
              <a:t>     					</a:t>
            </a:r>
          </a:p>
          <a:p>
            <a:pPr marL="45720" indent="0">
              <a:buNone/>
            </a:pPr>
            <a:r>
              <a:rPr lang="en-US" b="1" dirty="0"/>
              <a:t>					label1     label2</a:t>
            </a:r>
            <a:endParaRPr lang="en-US" dirty="0"/>
          </a:p>
          <a:p>
            <a:pPr marL="45720" indent="0">
              <a:buNone/>
            </a:pPr>
            <a:r>
              <a:rPr lang="en-US" b="1" dirty="0"/>
              <a:t>	</a:t>
            </a:r>
            <a:endParaRPr lang="en-US" dirty="0"/>
          </a:p>
          <a:p>
            <a:pPr marL="45720" indent="0">
              <a:buNone/>
            </a:pPr>
            <a:r>
              <a:rPr lang="en-US" sz="2400" b="1" dirty="0" err="1">
                <a:latin typeface="Calibri" pitchFamily="34" charset="0"/>
                <a:cs typeface="Calibri" pitchFamily="34" charset="0"/>
              </a:rPr>
              <a:t>Keterangan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: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BZ	 :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branch if zero (zero =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salah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)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{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bercabang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/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meloncat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jika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kondisi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dites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salah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}</a:t>
            </a:r>
          </a:p>
          <a:p>
            <a:pPr marL="45720" indent="0">
              <a:buNone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BR  : 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branch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{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bercabang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/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meloncat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tanpa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ada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kondisi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jika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kondisi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}</a:t>
            </a:r>
          </a:p>
          <a:p>
            <a:pPr marL="45720" indent="0">
              <a:buNone/>
            </a:pPr>
            <a:r>
              <a:rPr lang="en-US" dirty="0"/>
              <a:t> 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Notasi</a:t>
            </a:r>
            <a:r>
              <a:rPr lang="en-US" dirty="0"/>
              <a:t> Postfix (2)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580112" y="263691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588224" y="263691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12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Arti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notasi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Postfix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diatas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sebagai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berikut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45720" lvl="1" indent="0">
              <a:buClr>
                <a:schemeClr val="accent1"/>
              </a:buClr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" indent="0" algn="just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”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Jika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kondisi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ekspresi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salah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maka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instruksi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meloncat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Label1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menjalankan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statement2.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Bila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kondisi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ekspresi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benar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maka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statement1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dijalankan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lalu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meloncat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Label2. label1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Label2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sendiri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menunjukkan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posisi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tujuan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loncatan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Label1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posisinya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tepat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sebelum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statement2,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Label2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setelah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statement2” .</a:t>
            </a:r>
          </a:p>
          <a:p>
            <a:pPr marL="45720" indent="0"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Notasi</a:t>
            </a:r>
            <a:r>
              <a:rPr lang="en-US" dirty="0"/>
              <a:t> postfix (3)</a:t>
            </a:r>
          </a:p>
        </p:txBody>
      </p:sp>
    </p:spTree>
    <p:extLst>
      <p:ext uri="{BB962C8B-B14F-4D97-AF65-F5344CB8AC3E}">
        <p14:creationId xmlns:p14="http://schemas.microsoft.com/office/powerpoint/2010/main" val="96970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400" dirty="0" err="1">
                <a:latin typeface="Calibri" pitchFamily="34" charset="0"/>
                <a:cs typeface="Calibri" pitchFamily="34" charset="0"/>
              </a:rPr>
              <a:t>Contoh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If a &gt; b Then c:=d  Else  c:=e;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Notasi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Postfixnya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1	 a						9    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2	 b						10  15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3	 &gt;						11 BR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4	 12						12 c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5	 BZ						13 e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6	 c						14 :=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7	 d						15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8	 :=		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Notasi</a:t>
            </a:r>
            <a:r>
              <a:rPr lang="en-US" dirty="0"/>
              <a:t> postfix (4)</a:t>
            </a:r>
          </a:p>
        </p:txBody>
      </p:sp>
    </p:spTree>
    <p:extLst>
      <p:ext uri="{BB962C8B-B14F-4D97-AF65-F5344CB8AC3E}">
        <p14:creationId xmlns:p14="http://schemas.microsoft.com/office/powerpoint/2010/main" val="4013385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2600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pengulangan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while :</a:t>
            </a:r>
          </a:p>
          <a:p>
            <a:pPr marL="45720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WHILE &lt;</a:t>
            </a:r>
            <a:r>
              <a:rPr lang="en-US" sz="2600" b="1" dirty="0" err="1">
                <a:latin typeface="Calibri" pitchFamily="34" charset="0"/>
                <a:cs typeface="Calibri" pitchFamily="34" charset="0"/>
              </a:rPr>
              <a:t>exp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&gt; DO &lt;stat&gt;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2600" dirty="0" err="1">
                <a:latin typeface="Calibri" pitchFamily="34" charset="0"/>
                <a:cs typeface="Calibri" pitchFamily="34" charset="0"/>
              </a:rPr>
              <a:t>Notasi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Posfixnya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45720" indent="0">
              <a:buNone/>
            </a:pPr>
            <a:r>
              <a:rPr lang="en-US" sz="2600" b="1" dirty="0">
                <a:latin typeface="Calibri" pitchFamily="34" charset="0"/>
                <a:cs typeface="Calibri" pitchFamily="34" charset="0"/>
              </a:rPr>
              <a:t>&lt;</a:t>
            </a:r>
            <a:r>
              <a:rPr lang="en-US" sz="2600" b="1" dirty="0" err="1">
                <a:latin typeface="Calibri" pitchFamily="34" charset="0"/>
                <a:cs typeface="Calibri" pitchFamily="34" charset="0"/>
              </a:rPr>
              <a:t>exp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&gt; &lt;label1&gt; BZ &lt;stat&gt; &lt;label2&gt; BR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2600" b="1" dirty="0">
                <a:latin typeface="Calibri" pitchFamily="34" charset="0"/>
                <a:cs typeface="Calibri" pitchFamily="34" charset="0"/>
              </a:rPr>
              <a:t>			</a:t>
            </a:r>
          </a:p>
          <a:p>
            <a:pPr marL="45720" indent="0">
              <a:buNone/>
            </a:pPr>
            <a:r>
              <a:rPr lang="en-US" sz="2600" b="1" dirty="0">
                <a:latin typeface="Calibri" pitchFamily="34" charset="0"/>
                <a:cs typeface="Calibri" pitchFamily="34" charset="0"/>
              </a:rPr>
              <a:t>		  label2	                  label1</a:t>
            </a:r>
          </a:p>
          <a:p>
            <a:pPr marL="45720" indent="0">
              <a:buNone/>
            </a:pPr>
            <a:endParaRPr lang="en-US" sz="2600" b="1" dirty="0">
              <a:latin typeface="Calibri" pitchFamily="34" charset="0"/>
              <a:cs typeface="Calibri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600" dirty="0" err="1">
                <a:latin typeface="Calibri" pitchFamily="34" charset="0"/>
                <a:cs typeface="Calibri" pitchFamily="34" charset="0"/>
              </a:rPr>
              <a:t>Contoh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45720" lvl="0" indent="0">
              <a:buNone/>
            </a:pPr>
            <a:endParaRPr lang="en-US" sz="2600" dirty="0"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a:=1;</a:t>
            </a:r>
          </a:p>
          <a:p>
            <a:pPr marL="45720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While a &lt; 5 Do</a:t>
            </a:r>
          </a:p>
          <a:p>
            <a:pPr marL="45720" indent="0"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a:= a + 1 ;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Notasi</a:t>
            </a:r>
            <a:r>
              <a:rPr lang="en-US" dirty="0"/>
              <a:t> postfix (5)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771800" y="29969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932040" y="29832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23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Notasi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Postfixnya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45720" indent="0"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1	 a						9    a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2	 1						10  a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3	 :=						11  1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4	 a						12  +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5	 5						13 :=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6	 &lt;						14 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7	17						15 4</a:t>
            </a:r>
          </a:p>
          <a:p>
            <a:pPr marL="45720" indent="0"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8	 BZ						16 BR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Notasi</a:t>
            </a:r>
            <a:r>
              <a:rPr lang="en-US" dirty="0"/>
              <a:t> postfix (6)</a:t>
            </a:r>
          </a:p>
        </p:txBody>
      </p:sp>
    </p:spTree>
    <p:extLst>
      <p:ext uri="{BB962C8B-B14F-4D97-AF65-F5344CB8AC3E}">
        <p14:creationId xmlns:p14="http://schemas.microsoft.com/office/powerpoint/2010/main" val="143148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332</TotalTime>
  <Words>442</Words>
  <Application>Microsoft Office PowerPoint</Application>
  <PresentationFormat>On-screen Show (4:3)</PresentationFormat>
  <Paragraphs>133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Franklin Gothic Medium</vt:lpstr>
      <vt:lpstr>Wingdings</vt:lpstr>
      <vt:lpstr>Wingdings 2</vt:lpstr>
      <vt:lpstr>Grid</vt:lpstr>
      <vt:lpstr>kode antara dan pembangkit kode</vt:lpstr>
      <vt:lpstr>Kode antara (1)</vt:lpstr>
      <vt:lpstr>Kode antara (2)</vt:lpstr>
      <vt:lpstr>Notasi postfix (1)</vt:lpstr>
      <vt:lpstr>Notasi Postfix (2)</vt:lpstr>
      <vt:lpstr>Notasi postfix (3)</vt:lpstr>
      <vt:lpstr>Notasi postfix (4)</vt:lpstr>
      <vt:lpstr>Notasi postfix (5)</vt:lpstr>
      <vt:lpstr>Notasi postfix (6)</vt:lpstr>
      <vt:lpstr>Notasi n-tuple (1)</vt:lpstr>
      <vt:lpstr>Triples notation (2)</vt:lpstr>
      <vt:lpstr>Quadruples notation </vt:lpstr>
      <vt:lpstr>PEMBANGKIT KODE (1)</vt:lpstr>
      <vt:lpstr>PEMBANGKIT KODE (2)</vt:lpstr>
      <vt:lpstr>PEMBANGKIT KODE (3)</vt:lpstr>
      <vt:lpstr>PEMBANGKIT KODE (4)</vt:lpstr>
      <vt:lpstr>Selesai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Pembangkit kode dan kode antara</dc:title>
  <dc:creator>Valued Acer Customer</dc:creator>
  <cp:lastModifiedBy>Rendi Resmawandi</cp:lastModifiedBy>
  <cp:revision>33</cp:revision>
  <dcterms:created xsi:type="dcterms:W3CDTF">2013-05-31T12:07:52Z</dcterms:created>
  <dcterms:modified xsi:type="dcterms:W3CDTF">2020-06-10T04:00:11Z</dcterms:modified>
</cp:coreProperties>
</file>