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28" r:id="rId2"/>
    <p:sldId id="478" r:id="rId3"/>
    <p:sldId id="405" r:id="rId4"/>
    <p:sldId id="487" r:id="rId5"/>
    <p:sldId id="486" r:id="rId6"/>
    <p:sldId id="483" r:id="rId7"/>
    <p:sldId id="485" r:id="rId8"/>
    <p:sldId id="484" r:id="rId9"/>
    <p:sldId id="482" r:id="rId10"/>
    <p:sldId id="479" r:id="rId11"/>
    <p:sldId id="480" r:id="rId12"/>
    <p:sldId id="481" r:id="rId13"/>
    <p:sldId id="475" r:id="rId14"/>
    <p:sldId id="477" r:id="rId15"/>
    <p:sldId id="42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0000"/>
    <a:srgbClr val="FF9900"/>
    <a:srgbClr val="FFFF99"/>
    <a:srgbClr val="EE7012"/>
    <a:srgbClr val="ED5949"/>
    <a:srgbClr val="284C43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9" autoAdjust="0"/>
    <p:restoredTop sz="94660"/>
  </p:normalViewPr>
  <p:slideViewPr>
    <p:cSldViewPr>
      <p:cViewPr>
        <p:scale>
          <a:sx n="60" d="100"/>
          <a:sy n="60" d="100"/>
        </p:scale>
        <p:origin x="-152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E6947-2514-4DEC-AC65-EEF6B637D45F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FEAF0-21C6-4AFA-9958-A14192494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A0AAD-D4A2-41F8-9E25-CBA9FDA391A7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62000" y="1524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Studio DKV 1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85800" y="2514600"/>
            <a:ext cx="7696200" cy="3581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lvl="0">
              <a:spcBef>
                <a:spcPct val="20000"/>
              </a:spcBef>
            </a:pPr>
            <a:r>
              <a:rPr lang="en-US" sz="8500" b="1" dirty="0" smtClean="0">
                <a:solidFill>
                  <a:srgbClr val="00B050"/>
                </a:solidFill>
              </a:rPr>
              <a:t>Visual Exploration</a:t>
            </a:r>
            <a:endParaRPr kumimoji="0" lang="en-US" sz="85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Wantoro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M.Ds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berbagai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sumber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ite Lion Drawing by Art de Noé | Artmajeur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b="10884"/>
          <a:stretch>
            <a:fillRect/>
          </a:stretch>
        </p:blipFill>
        <p:spPr bwMode="auto">
          <a:xfrm>
            <a:off x="838200" y="381000"/>
            <a:ext cx="3733800" cy="4991100"/>
          </a:xfrm>
          <a:prstGeom prst="rect">
            <a:avLst/>
          </a:prstGeom>
          <a:noFill/>
        </p:spPr>
      </p:pic>
      <p:pic>
        <p:nvPicPr>
          <p:cNvPr id="1028" name="Picture 4" descr="Abstract Low Poly Lion&quot; Art Print by matthewmorete | Redbubble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572000" y="228600"/>
            <a:ext cx="3933825" cy="5229226"/>
          </a:xfrm>
          <a:prstGeom prst="rect">
            <a:avLst/>
          </a:prstGeom>
          <a:noFill/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1295400" y="5334000"/>
            <a:ext cx="67056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Singa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dapat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digambarkan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dengan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berbagai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style/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gaya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visual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seperti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contoh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diatas</a:t>
            </a:r>
            <a:r>
              <a:rPr lang="en-US" sz="2000" dirty="0" smtClean="0">
                <a:latin typeface="+mj-lt"/>
              </a:rPr>
              <a:t>,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Geometric Lion Drawing by Art de Noé | Artmajeur"/>
          <p:cNvPicPr>
            <a:picLocks noChangeAspect="1" noChangeArrowheads="1"/>
          </p:cNvPicPr>
          <p:nvPr/>
        </p:nvPicPr>
        <p:blipFill>
          <a:blip r:embed="rId2" cstate="print"/>
          <a:srcRect l="3944"/>
          <a:stretch>
            <a:fillRect/>
          </a:stretch>
        </p:blipFill>
        <p:spPr bwMode="auto">
          <a:xfrm>
            <a:off x="304800" y="1676400"/>
            <a:ext cx="4863966" cy="3581400"/>
          </a:xfrm>
          <a:prstGeom prst="rect">
            <a:avLst/>
          </a:prstGeom>
          <a:noFill/>
        </p:spPr>
      </p:pic>
      <p:pic>
        <p:nvPicPr>
          <p:cNvPr id="4" name="Picture 4" descr="Transparent Drama Faces Png - Cartoon Lion Head Clip Art, Png ...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5257800" y="1828800"/>
            <a:ext cx="3200400" cy="3230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9+ Lion Art Paintings | Free &amp; Premium Templates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4598582" y="1981200"/>
            <a:ext cx="4545418" cy="3257550"/>
          </a:xfrm>
          <a:prstGeom prst="rect">
            <a:avLst/>
          </a:prstGeom>
          <a:noFill/>
        </p:spPr>
      </p:pic>
      <p:pic>
        <p:nvPicPr>
          <p:cNvPr id="46086" name="Picture 6" descr="Russian Folk Art Animal Lion by Issachar Ber Ryback's Counted ..."/>
          <p:cNvPicPr>
            <a:picLocks noChangeAspect="1" noChangeArrowheads="1"/>
          </p:cNvPicPr>
          <p:nvPr/>
        </p:nvPicPr>
        <p:blipFill>
          <a:blip r:embed="rId3" cstate="print">
            <a:grayscl/>
            <a:lum contrast="20000"/>
          </a:blip>
          <a:srcRect l="7017" t="9016" r="7018" b="9837"/>
          <a:stretch>
            <a:fillRect/>
          </a:stretch>
        </p:blipFill>
        <p:spPr bwMode="auto">
          <a:xfrm>
            <a:off x="457200" y="2057400"/>
            <a:ext cx="4191000" cy="3079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rgbClr val="00B050"/>
                </a:solidFill>
              </a:rPr>
              <a:t>Tugas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524000"/>
            <a:ext cx="76962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>
                <a:latin typeface="+mj-lt"/>
              </a:rPr>
              <a:t>Mahasiswa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membuat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eksplorasi</a:t>
            </a:r>
            <a:r>
              <a:rPr lang="en-US" sz="2000" dirty="0" smtClean="0">
                <a:latin typeface="+mj-lt"/>
              </a:rPr>
              <a:t> visual </a:t>
            </a:r>
            <a:r>
              <a:rPr lang="en-US" sz="2000" dirty="0" err="1" smtClean="0">
                <a:latin typeface="+mj-lt"/>
              </a:rPr>
              <a:t>dari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belalang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sembah</a:t>
            </a:r>
            <a:r>
              <a:rPr lang="en-US" sz="2000" dirty="0" smtClean="0">
                <a:latin typeface="+mj-lt"/>
              </a:rPr>
              <a:t>/</a:t>
            </a:r>
            <a:r>
              <a:rPr lang="en-US" sz="2000" dirty="0" err="1" smtClean="0">
                <a:latin typeface="+mj-lt"/>
              </a:rPr>
              <a:t>sentadu</a:t>
            </a:r>
            <a:r>
              <a:rPr lang="en-US" sz="2000" dirty="0" smtClean="0">
                <a:latin typeface="+mj-lt"/>
              </a:rPr>
              <a:t>/mantis </a:t>
            </a:r>
            <a:r>
              <a:rPr lang="en-US" sz="2000" dirty="0" err="1" smtClean="0">
                <a:latin typeface="+mj-lt"/>
              </a:rPr>
              <a:t>dengan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ketentuan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sbb</a:t>
            </a:r>
            <a:r>
              <a:rPr lang="en-US" sz="2000" dirty="0" smtClean="0">
                <a:latin typeface="+mj-lt"/>
              </a:rPr>
              <a:t> : </a:t>
            </a: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r>
              <a:rPr lang="en-US" sz="2000" dirty="0" err="1" smtClean="0">
                <a:latin typeface="+mj-lt"/>
              </a:rPr>
              <a:t>Eksplorasi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berupa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penggambaran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ulang</a:t>
            </a:r>
            <a:r>
              <a:rPr lang="en-US" sz="2000" dirty="0" smtClean="0">
                <a:latin typeface="+mj-lt"/>
              </a:rPr>
              <a:t> visual </a:t>
            </a:r>
            <a:r>
              <a:rPr lang="en-US" sz="2000" dirty="0" err="1" smtClean="0"/>
              <a:t>belalang</a:t>
            </a:r>
            <a:r>
              <a:rPr lang="en-US" sz="2000" dirty="0" smtClean="0"/>
              <a:t> </a:t>
            </a:r>
            <a:r>
              <a:rPr lang="en-US" sz="2000" dirty="0" err="1" smtClean="0"/>
              <a:t>sembah</a:t>
            </a:r>
            <a:r>
              <a:rPr lang="en-US" sz="2000" dirty="0" smtClean="0"/>
              <a:t>/</a:t>
            </a:r>
            <a:r>
              <a:rPr lang="en-US" sz="2000" dirty="0" err="1" smtClean="0"/>
              <a:t>sentadu</a:t>
            </a:r>
            <a:r>
              <a:rPr lang="en-US" sz="2000" dirty="0" smtClean="0"/>
              <a:t>/mantis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pendekatan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macam</a:t>
            </a:r>
            <a:r>
              <a:rPr lang="en-US" sz="2000" dirty="0" smtClean="0"/>
              <a:t> </a:t>
            </a:r>
            <a:r>
              <a:rPr lang="en-US" sz="2000" dirty="0" err="1" smtClean="0"/>
              <a:t>gaya</a:t>
            </a:r>
            <a:r>
              <a:rPr lang="en-US" sz="2000" dirty="0" smtClean="0"/>
              <a:t> visual.</a:t>
            </a:r>
            <a:endParaRPr lang="en-US" sz="2000" b="1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Gaya visual </a:t>
            </a:r>
            <a:r>
              <a:rPr lang="en-US" sz="2000" dirty="0" err="1" smtClean="0">
                <a:latin typeface="+mj-lt"/>
              </a:rPr>
              <a:t>dapat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melihat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referensi</a:t>
            </a:r>
            <a:r>
              <a:rPr lang="en-US" sz="2000" dirty="0" smtClean="0">
                <a:latin typeface="+mj-lt"/>
              </a:rPr>
              <a:t> gaya2 </a:t>
            </a:r>
            <a:r>
              <a:rPr lang="en-US" sz="2000" dirty="0" err="1" smtClean="0">
                <a:latin typeface="+mj-lt"/>
              </a:rPr>
              <a:t>desain</a:t>
            </a:r>
            <a:r>
              <a:rPr lang="en-US" sz="2000" dirty="0" smtClean="0">
                <a:latin typeface="+mj-lt"/>
              </a:rPr>
              <a:t> yang </a:t>
            </a:r>
            <a:r>
              <a:rPr lang="en-US" sz="2000" dirty="0" err="1" smtClean="0">
                <a:latin typeface="+mj-lt"/>
              </a:rPr>
              <a:t>sudah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ada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atau</a:t>
            </a:r>
            <a:r>
              <a:rPr lang="en-US" sz="2000" dirty="0" smtClean="0">
                <a:latin typeface="+mj-lt"/>
              </a:rPr>
              <a:t> sedan </a:t>
            </a:r>
            <a:r>
              <a:rPr lang="en-US" sz="2000" dirty="0" err="1" smtClean="0">
                <a:latin typeface="+mj-lt"/>
              </a:rPr>
              <a:t>tren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saat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ini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 err="1" smtClean="0">
                <a:latin typeface="+mj-lt"/>
              </a:rPr>
              <a:t>Contoh</a:t>
            </a:r>
            <a:r>
              <a:rPr lang="en-US" sz="2000" dirty="0" smtClean="0">
                <a:latin typeface="+mj-lt"/>
              </a:rPr>
              <a:t> : Art Deco, </a:t>
            </a:r>
            <a:r>
              <a:rPr lang="en-US" sz="2000" dirty="0" err="1" smtClean="0">
                <a:latin typeface="+mj-lt"/>
              </a:rPr>
              <a:t>Kubism</a:t>
            </a:r>
            <a:r>
              <a:rPr lang="en-US" sz="2000" dirty="0" smtClean="0">
                <a:latin typeface="+mj-lt"/>
              </a:rPr>
              <a:t>, Poly, Pop Art, </a:t>
            </a:r>
            <a:r>
              <a:rPr lang="en-US" sz="2000" dirty="0" err="1" smtClean="0">
                <a:latin typeface="+mj-lt"/>
              </a:rPr>
              <a:t>Pointilis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dsb</a:t>
            </a:r>
            <a:r>
              <a:rPr lang="en-US" sz="2000" dirty="0" smtClean="0">
                <a:latin typeface="+mj-lt"/>
              </a:rPr>
              <a:t>.</a:t>
            </a:r>
            <a:endParaRPr lang="en-US" sz="2000" b="1" dirty="0" smtClean="0"/>
          </a:p>
          <a:p>
            <a:r>
              <a:rPr lang="en-US" sz="2000" dirty="0" smtClean="0">
                <a:latin typeface="+mj-lt"/>
              </a:rPr>
              <a:t>Gaya </a:t>
            </a:r>
            <a:r>
              <a:rPr lang="en-US" sz="2000" dirty="0" err="1" smtClean="0">
                <a:latin typeface="+mj-lt"/>
              </a:rPr>
              <a:t>gambar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tidak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harus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realis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boleh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surealis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dsb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 err="1" smtClean="0">
                <a:latin typeface="+mj-lt"/>
              </a:rPr>
              <a:t>Begitupun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dengan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ekspresi</a:t>
            </a:r>
            <a:r>
              <a:rPr lang="en-US" sz="2000" dirty="0" smtClean="0">
                <a:latin typeface="+mj-lt"/>
              </a:rPr>
              <a:t>, pose </a:t>
            </a:r>
            <a:r>
              <a:rPr lang="en-US" sz="2000" dirty="0" err="1" smtClean="0">
                <a:latin typeface="+mj-lt"/>
              </a:rPr>
              <a:t>dll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 err="1" smtClean="0">
                <a:latin typeface="+mj-lt"/>
              </a:rPr>
              <a:t>Sebagai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contoh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jika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hewanya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seram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boleh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juga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digambarkan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lucu</a:t>
            </a:r>
            <a:r>
              <a:rPr lang="en-US" sz="2000" dirty="0" smtClean="0">
                <a:latin typeface="+mj-lt"/>
              </a:rPr>
              <a:t>.</a:t>
            </a:r>
          </a:p>
          <a:p>
            <a:r>
              <a:rPr lang="en-US" sz="2000" dirty="0" err="1" smtClean="0">
                <a:latin typeface="+mj-lt"/>
              </a:rPr>
              <a:t>Gambar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bukan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berupa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personifikasi</a:t>
            </a:r>
            <a:r>
              <a:rPr lang="en-US" sz="2000" dirty="0" smtClean="0">
                <a:latin typeface="+mj-lt"/>
              </a:rPr>
              <a:t>/</a:t>
            </a:r>
            <a:r>
              <a:rPr lang="en-US" sz="2000" dirty="0" err="1" smtClean="0">
                <a:latin typeface="+mj-lt"/>
              </a:rPr>
              <a:t>maskot</a:t>
            </a:r>
            <a:r>
              <a:rPr lang="en-US" sz="2000" dirty="0" smtClean="0">
                <a:latin typeface="+mj-lt"/>
              </a:rPr>
              <a:t> (</a:t>
            </a:r>
            <a:r>
              <a:rPr lang="en-US" sz="2000" dirty="0" err="1" smtClean="0">
                <a:latin typeface="+mj-lt"/>
              </a:rPr>
              <a:t>menjadi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tokoh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hidup</a:t>
            </a:r>
            <a:r>
              <a:rPr lang="en-US" sz="2000" dirty="0" smtClean="0">
                <a:latin typeface="+mj-lt"/>
              </a:rPr>
              <a:t>) </a:t>
            </a:r>
            <a:r>
              <a:rPr lang="en-US" sz="2000" dirty="0" err="1" smtClean="0">
                <a:latin typeface="+mj-lt"/>
              </a:rPr>
              <a:t>belalang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sembah</a:t>
            </a:r>
            <a:r>
              <a:rPr lang="en-US" sz="2000" dirty="0" smtClean="0">
                <a:latin typeface="+mj-lt"/>
              </a:rPr>
              <a:t>. </a:t>
            </a:r>
            <a:endParaRPr lang="en-US" sz="2000" dirty="0" smtClean="0"/>
          </a:p>
          <a:p>
            <a:endParaRPr lang="en-US" sz="2000" dirty="0" smtClean="0">
              <a:latin typeface="+mj-lt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1143000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rgbClr val="00B050"/>
                </a:solidFill>
              </a:rPr>
              <a:t>Minggu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Depan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828800"/>
            <a:ext cx="76962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>
                <a:latin typeface="+mj-lt"/>
              </a:rPr>
              <a:t>Sebagai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bukti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progres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syarat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kehadiran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kuliah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smtClean="0">
                <a:latin typeface="+mj-lt"/>
              </a:rPr>
              <a:t>online ini, buat dan asistensikan </a:t>
            </a:r>
            <a:r>
              <a:rPr lang="en-US" sz="2000" dirty="0" smtClean="0">
                <a:latin typeface="+mj-lt"/>
              </a:rPr>
              <a:t>minimal 10 </a:t>
            </a:r>
            <a:r>
              <a:rPr lang="en-US" sz="2000" dirty="0" err="1" smtClean="0">
                <a:latin typeface="+mj-lt"/>
              </a:rPr>
              <a:t>alternatif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sketsa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dari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objek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err="1" smtClean="0">
                <a:latin typeface="+mj-lt"/>
              </a:rPr>
              <a:t>belalang</a:t>
            </a:r>
            <a:r>
              <a:rPr lang="en-US" sz="2000" smtClean="0">
                <a:latin typeface="+mj-lt"/>
              </a:rPr>
              <a:t> sembah. </a:t>
            </a: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r>
              <a:rPr lang="en-US" sz="2000" smtClean="0">
                <a:latin typeface="+mj-lt"/>
              </a:rPr>
              <a:t>Antara </a:t>
            </a:r>
            <a:r>
              <a:rPr lang="en-US" sz="2000" dirty="0" smtClean="0">
                <a:latin typeface="+mj-lt"/>
              </a:rPr>
              <a:t>1 </a:t>
            </a:r>
            <a:r>
              <a:rPr lang="en-US" sz="2000" dirty="0" err="1" smtClean="0">
                <a:latin typeface="+mj-lt"/>
              </a:rPr>
              <a:t>alternatif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sketsa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dengan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lainnya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harus</a:t>
            </a:r>
            <a:r>
              <a:rPr lang="en-US" sz="2000" dirty="0" smtClean="0">
                <a:latin typeface="+mj-lt"/>
              </a:rPr>
              <a:t> benar2 </a:t>
            </a:r>
            <a:r>
              <a:rPr lang="en-US" sz="2000" err="1" smtClean="0">
                <a:latin typeface="+mj-lt"/>
              </a:rPr>
              <a:t>berbeda</a:t>
            </a:r>
            <a:r>
              <a:rPr lang="en-US" sz="2000" smtClean="0">
                <a:latin typeface="+mj-lt"/>
              </a:rPr>
              <a:t> style (Pop art, Low Poly, Line Art, Pointilis, Kubism, dll). </a:t>
            </a:r>
            <a:r>
              <a:rPr lang="en-US" sz="2000" dirty="0" err="1" smtClean="0">
                <a:latin typeface="+mj-lt"/>
              </a:rPr>
              <a:t>Anda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err="1" smtClean="0">
                <a:latin typeface="+mj-lt"/>
              </a:rPr>
              <a:t>bisa</a:t>
            </a:r>
            <a:r>
              <a:rPr lang="en-US" sz="2000" smtClean="0">
                <a:latin typeface="+mj-lt"/>
              </a:rPr>
              <a:t> memvisualisasikan </a:t>
            </a:r>
            <a:r>
              <a:rPr lang="en-US" sz="2000" b="1" smtClean="0">
                <a:latin typeface="+mj-lt"/>
              </a:rPr>
              <a:t>full body </a:t>
            </a:r>
            <a:r>
              <a:rPr lang="en-US" sz="2000" smtClean="0">
                <a:latin typeface="+mj-lt"/>
              </a:rPr>
              <a:t>atau </a:t>
            </a:r>
            <a:r>
              <a:rPr lang="en-US" sz="2000" b="1" smtClean="0">
                <a:latin typeface="+mj-lt"/>
              </a:rPr>
              <a:t>sebagian</a:t>
            </a:r>
            <a:r>
              <a:rPr lang="en-US" sz="2000" smtClean="0">
                <a:latin typeface="+mj-lt"/>
              </a:rPr>
              <a:t> </a:t>
            </a:r>
            <a:r>
              <a:rPr lang="en-US" sz="2000" b="1" smtClean="0">
                <a:latin typeface="+mj-lt"/>
              </a:rPr>
              <a:t>body</a:t>
            </a:r>
            <a:r>
              <a:rPr lang="en-US" sz="2000" smtClean="0">
                <a:latin typeface="+mj-lt"/>
              </a:rPr>
              <a:t> </a:t>
            </a:r>
            <a:r>
              <a:rPr lang="en-US" sz="2000" smtClean="0"/>
              <a:t>belalang sembah/sentadu/mantis </a:t>
            </a:r>
            <a:r>
              <a:rPr lang="en-US" sz="2000" smtClean="0">
                <a:latin typeface="+mj-lt"/>
              </a:rPr>
              <a:t>saja. Eksplorasilah angle, dll.</a:t>
            </a:r>
          </a:p>
          <a:p>
            <a:pPr marL="0" indent="0">
              <a:buNone/>
            </a:pPr>
            <a:endParaRPr lang="en-US" sz="2000" smtClean="0">
              <a:latin typeface="+mj-lt"/>
            </a:endParaRPr>
          </a:p>
          <a:p>
            <a:pPr marL="0" indent="0">
              <a:buNone/>
            </a:pPr>
            <a:r>
              <a:rPr lang="en-US" sz="2000" smtClean="0">
                <a:latin typeface="+mj-lt"/>
              </a:rPr>
              <a:t>Sketsa dibuat dikertas A4 (I halaman A4 maks. Untuk 2 alternatif). Scan atau foto dengan baik. Berwarna atau hitam putih.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smtClean="0"/>
              <a:t>Kumpulkan melalui Line di jam dan hari kuliah (18 Juni 2020 pukul 13.00) dalam format PDF dengan nama file NIM_Nama dengan maks. Ukuran file 5 MB . </a:t>
            </a:r>
            <a:r>
              <a:rPr lang="en-US" sz="2000" smtClean="0">
                <a:latin typeface="+mj-lt"/>
              </a:rPr>
              <a:t>Untuk </a:t>
            </a:r>
            <a:r>
              <a:rPr lang="en-US" sz="2000" dirty="0" err="1" smtClean="0">
                <a:latin typeface="+mj-lt"/>
              </a:rPr>
              <a:t>mempermudah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pemilihan</a:t>
            </a:r>
            <a:r>
              <a:rPr lang="en-US" sz="2000" dirty="0" smtClean="0">
                <a:latin typeface="+mj-lt"/>
              </a:rPr>
              <a:t> acc, </a:t>
            </a:r>
            <a:r>
              <a:rPr lang="en-US" sz="2000" dirty="0" err="1" smtClean="0">
                <a:latin typeface="+mj-lt"/>
              </a:rPr>
              <a:t>harap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setiap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alternatif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diberi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nomor</a:t>
            </a:r>
            <a:r>
              <a:rPr lang="en-US" sz="2000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>
              <a:latin typeface="+mj-lt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2819400"/>
            <a:ext cx="7391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Terima</a:t>
            </a:r>
            <a:r>
              <a:rPr kumimoji="0" lang="en-US" sz="48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Kasih</a:t>
            </a:r>
            <a:endParaRPr kumimoji="0" lang="en-US" sz="48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2819400"/>
            <a:ext cx="7391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Eksplorasi</a:t>
            </a:r>
            <a:r>
              <a:rPr kumimoji="0" lang="en-US" sz="48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Visual</a:t>
            </a:r>
            <a:endParaRPr kumimoji="0" lang="en-US" sz="48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aguar-logo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066800"/>
            <a:ext cx="2894807" cy="1600201"/>
          </a:xfrm>
          <a:prstGeom prst="rect">
            <a:avLst/>
          </a:prstGeom>
        </p:spPr>
      </p:pic>
      <p:pic>
        <p:nvPicPr>
          <p:cNvPr id="29700" name="Picture 4" descr="The Football Association (The FA) logo vector (.AI, 866.23 Kb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685800"/>
            <a:ext cx="2895600" cy="2895600"/>
          </a:xfrm>
          <a:prstGeom prst="rect">
            <a:avLst/>
          </a:prstGeom>
          <a:noFill/>
        </p:spPr>
      </p:pic>
      <p:pic>
        <p:nvPicPr>
          <p:cNvPr id="29702" name="Picture 6" descr="Wajah Baru Singa Premier League | FANDOM.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962400"/>
            <a:ext cx="3886200" cy="2534478"/>
          </a:xfrm>
          <a:prstGeom prst="rect">
            <a:avLst/>
          </a:prstGeom>
          <a:noFill/>
        </p:spPr>
      </p:pic>
      <p:pic>
        <p:nvPicPr>
          <p:cNvPr id="29704" name="Picture 8" descr="Batman Logo Vector (con imágenes) | Logo de batman, Estampado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191000"/>
            <a:ext cx="2761252" cy="2134135"/>
          </a:xfrm>
          <a:prstGeom prst="rect">
            <a:avLst/>
          </a:prstGeom>
          <a:noFill/>
        </p:spPr>
      </p:pic>
      <p:pic>
        <p:nvPicPr>
          <p:cNvPr id="29706" name="Picture 10" descr="spiderman logo by NAVDBEST on Deviant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1524000"/>
            <a:ext cx="3044825" cy="304482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752600"/>
            <a:ext cx="7467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+mj-lt"/>
              </a:rPr>
              <a:t>Logo2 </a:t>
            </a:r>
            <a:r>
              <a:rPr lang="en-US" sz="2000" dirty="0" err="1" smtClean="0">
                <a:latin typeface="+mj-lt"/>
              </a:rPr>
              <a:t>pada</a:t>
            </a:r>
            <a:r>
              <a:rPr lang="en-US" sz="2000" dirty="0" smtClean="0">
                <a:latin typeface="+mj-lt"/>
              </a:rPr>
              <a:t> slide </a:t>
            </a:r>
            <a:r>
              <a:rPr lang="en-US" sz="2000" dirty="0" err="1" smtClean="0">
                <a:latin typeface="+mj-lt"/>
              </a:rPr>
              <a:t>sebelumnya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hadir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dengan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gaya</a:t>
            </a:r>
            <a:r>
              <a:rPr lang="en-US" sz="2000" dirty="0" smtClean="0">
                <a:latin typeface="+mj-lt"/>
              </a:rPr>
              <a:t> visual yang </a:t>
            </a:r>
            <a:r>
              <a:rPr lang="en-US" sz="2000" dirty="0" err="1" smtClean="0">
                <a:latin typeface="+mj-lt"/>
              </a:rPr>
              <a:t>unik</a:t>
            </a:r>
            <a:r>
              <a:rPr lang="en-US" sz="2000" dirty="0" smtClean="0">
                <a:latin typeface="+mj-lt"/>
              </a:rPr>
              <a:t>/</a:t>
            </a:r>
            <a:r>
              <a:rPr lang="en-US" sz="2000" dirty="0" err="1" smtClean="0">
                <a:latin typeface="+mj-lt"/>
              </a:rPr>
              <a:t>autentik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 err="1" smtClean="0">
                <a:latin typeface="+mj-lt"/>
              </a:rPr>
              <a:t>Beberapa</a:t>
            </a:r>
            <a:r>
              <a:rPr lang="en-US" sz="2000" dirty="0" smtClean="0">
                <a:latin typeface="+mj-lt"/>
              </a:rPr>
              <a:t> logo </a:t>
            </a:r>
            <a:r>
              <a:rPr lang="en-US" sz="2000" dirty="0" err="1" smtClean="0">
                <a:latin typeface="+mj-lt"/>
              </a:rPr>
              <a:t>menampilkan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gambar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menjadi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tidak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sesuai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realita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tetapi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tetap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dipahami</a:t>
            </a:r>
            <a:r>
              <a:rPr lang="en-US" sz="2000" dirty="0" smtClean="0">
                <a:latin typeface="+mj-lt"/>
              </a:rPr>
              <a:t> (</a:t>
            </a:r>
            <a:r>
              <a:rPr lang="en-US" sz="2000" dirty="0" err="1" smtClean="0">
                <a:latin typeface="+mj-lt"/>
              </a:rPr>
              <a:t>tidak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kehilangan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identitasnya</a:t>
            </a:r>
            <a:r>
              <a:rPr lang="en-US" sz="2000" dirty="0" smtClean="0">
                <a:latin typeface="+mj-lt"/>
              </a:rPr>
              <a:t>).</a:t>
            </a: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+mj-lt"/>
              </a:rPr>
              <a:t>Apa</a:t>
            </a:r>
            <a:r>
              <a:rPr lang="en-US" sz="2000" dirty="0" smtClean="0">
                <a:latin typeface="+mj-lt"/>
              </a:rPr>
              <a:t> yang </a:t>
            </a:r>
            <a:r>
              <a:rPr lang="en-US" sz="2000" dirty="0" err="1" smtClean="0">
                <a:latin typeface="+mj-lt"/>
              </a:rPr>
              <a:t>ditampilkan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pada</a:t>
            </a:r>
            <a:r>
              <a:rPr lang="en-US" sz="2000" dirty="0" smtClean="0">
                <a:latin typeface="+mj-lt"/>
              </a:rPr>
              <a:t> contoh2 </a:t>
            </a:r>
            <a:r>
              <a:rPr lang="en-US" sz="2000" dirty="0" err="1" smtClean="0">
                <a:latin typeface="+mj-lt"/>
              </a:rPr>
              <a:t>merupakan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hasil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eksplorasi</a:t>
            </a:r>
            <a:r>
              <a:rPr lang="en-US" sz="2000" dirty="0" smtClean="0">
                <a:latin typeface="+mj-lt"/>
              </a:rPr>
              <a:t> visual </a:t>
            </a:r>
            <a:r>
              <a:rPr lang="en-US" sz="2000" dirty="0" err="1" smtClean="0">
                <a:latin typeface="+mj-lt"/>
              </a:rPr>
              <a:t>dari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seorang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desainer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grafis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dengan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pengetahuan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keberanian</a:t>
            </a:r>
            <a:r>
              <a:rPr lang="en-US" sz="2000" dirty="0" smtClean="0">
                <a:latin typeface="+mj-lt"/>
              </a:rPr>
              <a:t> yang </a:t>
            </a:r>
            <a:r>
              <a:rPr lang="en-US" sz="2000" dirty="0" err="1" smtClean="0">
                <a:latin typeface="+mj-lt"/>
              </a:rPr>
              <a:t>tinggi</a:t>
            </a:r>
            <a:r>
              <a:rPr lang="en-US" sz="2000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+mj-lt"/>
              </a:rPr>
              <a:t>Bayangkan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jika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tidak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ada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desainer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grafis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maka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semua</a:t>
            </a:r>
            <a:r>
              <a:rPr lang="en-US" sz="2000" dirty="0" smtClean="0">
                <a:latin typeface="+mj-lt"/>
              </a:rPr>
              <a:t> logo yang </a:t>
            </a:r>
            <a:r>
              <a:rPr lang="en-US" sz="2000" dirty="0" err="1" smtClean="0">
                <a:latin typeface="+mj-lt"/>
              </a:rPr>
              <a:t>berisi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gambar</a:t>
            </a:r>
            <a:r>
              <a:rPr lang="en-US" sz="2000" dirty="0" smtClean="0">
                <a:latin typeface="+mj-lt"/>
              </a:rPr>
              <a:t> fauna </a:t>
            </a:r>
            <a:r>
              <a:rPr lang="en-US" sz="2000" dirty="0" err="1" smtClean="0">
                <a:latin typeface="+mj-lt"/>
              </a:rPr>
              <a:t>akan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tampil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umum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monoton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mkembosankan</a:t>
            </a:r>
            <a:r>
              <a:rPr lang="en-US" sz="2000" dirty="0" smtClean="0">
                <a:latin typeface="+mj-lt"/>
              </a:rPr>
              <a:t>.</a:t>
            </a:r>
          </a:p>
          <a:p>
            <a:endParaRPr lang="en-US" sz="2000" dirty="0" smtClean="0">
              <a:latin typeface="+mj-lt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4800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solidFill>
                  <a:srgbClr val="00B050"/>
                </a:solidFill>
              </a:rPr>
              <a:t>Eksplorasi</a:t>
            </a:r>
            <a:r>
              <a:rPr lang="en-US" b="1" dirty="0" smtClean="0">
                <a:solidFill>
                  <a:srgbClr val="00B050"/>
                </a:solidFill>
              </a:rPr>
              <a:t> &amp; Visual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752600"/>
            <a:ext cx="76962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>
                <a:latin typeface="+mj-lt"/>
              </a:rPr>
              <a:t>Menurut</a:t>
            </a:r>
            <a:r>
              <a:rPr lang="en-US" sz="2000" dirty="0" smtClean="0">
                <a:latin typeface="+mj-lt"/>
              </a:rPr>
              <a:t> KBBI Online, </a:t>
            </a:r>
            <a:r>
              <a:rPr lang="en-US" sz="2000" b="1" dirty="0" err="1" smtClean="0">
                <a:latin typeface="+mj-lt"/>
              </a:rPr>
              <a:t>Eksplorasi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merupakan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memperoleh</a:t>
            </a:r>
            <a:r>
              <a:rPr lang="en-US" sz="2000" dirty="0" smtClean="0"/>
              <a:t> </a:t>
            </a:r>
            <a:r>
              <a:rPr lang="en-US" sz="2000" dirty="0" err="1" smtClean="0"/>
              <a:t>pengalaman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situasi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baru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+mj-lt"/>
              </a:rPr>
              <a:t>Dalam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ekplorasi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dituntut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adanya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keberanian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mencoba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hal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baru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tidak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takut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salah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kemauan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meninggalkan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kebiasaan</a:t>
            </a:r>
            <a:r>
              <a:rPr lang="en-US" sz="2000" dirty="0" smtClean="0">
                <a:latin typeface="+mj-lt"/>
              </a:rPr>
              <a:t> lama </a:t>
            </a:r>
            <a:r>
              <a:rPr lang="en-US" sz="2000" dirty="0" err="1" smtClean="0">
                <a:latin typeface="+mj-lt"/>
              </a:rPr>
              <a:t>atau</a:t>
            </a:r>
            <a:r>
              <a:rPr lang="en-US" sz="2000" dirty="0" smtClean="0">
                <a:latin typeface="+mj-lt"/>
              </a:rPr>
              <a:t> mainstream.</a:t>
            </a: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+mj-lt"/>
              </a:rPr>
              <a:t>Sedangkan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b="1" dirty="0" smtClean="0">
                <a:latin typeface="+mj-lt"/>
              </a:rPr>
              <a:t>Visual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merupakan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sesuatu</a:t>
            </a:r>
            <a:r>
              <a:rPr lang="en-US" sz="2000" dirty="0" smtClean="0">
                <a:latin typeface="+mj-lt"/>
              </a:rPr>
              <a:t> yang </a:t>
            </a:r>
            <a:r>
              <a:rPr lang="en-US" sz="2000" dirty="0" err="1" smtClean="0">
                <a:latin typeface="+mj-lt"/>
              </a:rPr>
              <a:t>terlihat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dapat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ditangkap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oleh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indera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mata</a:t>
            </a:r>
            <a:r>
              <a:rPr lang="en-US" sz="2000" dirty="0" smtClean="0">
                <a:latin typeface="+mj-lt"/>
              </a:rPr>
              <a:t>/</a:t>
            </a:r>
            <a:r>
              <a:rPr lang="en-US" sz="2000" dirty="0" err="1" smtClean="0">
                <a:latin typeface="+mj-lt"/>
              </a:rPr>
              <a:t>penglihatan</a:t>
            </a:r>
            <a:r>
              <a:rPr lang="en-US" sz="2000" dirty="0" smtClean="0">
                <a:latin typeface="+mj-lt"/>
              </a:rPr>
              <a:t>.</a:t>
            </a:r>
          </a:p>
          <a:p>
            <a:endParaRPr lang="en-US" sz="2000" dirty="0" smtClean="0">
              <a:latin typeface="+mj-lt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2819400"/>
            <a:ext cx="7391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Contoh</a:t>
            </a:r>
            <a:r>
              <a:rPr kumimoji="0" lang="en-US" sz="48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Referensi</a:t>
            </a:r>
            <a:endParaRPr kumimoji="0" lang="en-US" sz="48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ouse Mouse or Field Mouse? Types of Mice - Woodland Tru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7143750" cy="5353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isney Mickey Mouse Wall Decor &amp; Reviews: mickie mouse | Wayfa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33400"/>
            <a:ext cx="4419600" cy="4419600"/>
          </a:xfrm>
          <a:prstGeom prst="rect">
            <a:avLst/>
          </a:prstGeom>
          <a:noFill/>
        </p:spPr>
      </p:pic>
      <p:sp>
        <p:nvSpPr>
          <p:cNvPr id="3" name="Content Placeholder 3"/>
          <p:cNvSpPr txBox="1">
            <a:spLocks/>
          </p:cNvSpPr>
          <p:nvPr/>
        </p:nvSpPr>
        <p:spPr>
          <a:xfrm>
            <a:off x="1066800" y="5105400"/>
            <a:ext cx="7010400" cy="1219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Sosok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Tikus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menjijikan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ditangan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seorang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desainer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en-US" sz="2000" dirty="0" smtClean="0"/>
              <a:t>yang </a:t>
            </a:r>
            <a:r>
              <a:rPr lang="en-US" sz="2000" dirty="0" err="1" smtClean="0"/>
              <a:t>eksploratif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bernama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Ub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Iwerks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(1920)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dapat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diolah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menjadi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sosok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Tikus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lucu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disukai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anak2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seluruh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dunia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kita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kenal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dengan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nama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Mickey Mouse.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68+ Lion Pictures Wallpapers on WallpaperPlay"/>
          <p:cNvPicPr>
            <a:picLocks noChangeAspect="1" noChangeArrowheads="1"/>
          </p:cNvPicPr>
          <p:nvPr/>
        </p:nvPicPr>
        <p:blipFill>
          <a:blip r:embed="rId2"/>
          <a:srcRect l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3479</TotalTime>
  <Words>421</Words>
  <Application>Microsoft Office PowerPoint</Application>
  <PresentationFormat>On-screen Show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Eksplorasi &amp; Visual</vt:lpstr>
      <vt:lpstr>Slide 6</vt:lpstr>
      <vt:lpstr>Slide 7</vt:lpstr>
      <vt:lpstr>Slide 8</vt:lpstr>
      <vt:lpstr>Slide 9</vt:lpstr>
      <vt:lpstr>Slide 10</vt:lpstr>
      <vt:lpstr>Slide 11</vt:lpstr>
      <vt:lpstr>Slide 12</vt:lpstr>
      <vt:lpstr>Tugas</vt:lpstr>
      <vt:lpstr>Minggu Depan</vt:lpstr>
      <vt:lpstr>Slide 15</vt:lpstr>
    </vt:vector>
  </TitlesOfParts>
  <Company>Universitas Komputer Indonesia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 syahril iskandar</dc:creator>
  <cp:lastModifiedBy>Wantoro</cp:lastModifiedBy>
  <cp:revision>378</cp:revision>
  <dcterms:created xsi:type="dcterms:W3CDTF">2010-02-03T03:34:03Z</dcterms:created>
  <dcterms:modified xsi:type="dcterms:W3CDTF">2020-06-04T16:41:08Z</dcterms:modified>
</cp:coreProperties>
</file>