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481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417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4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858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7435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4298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400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4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683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912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991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001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108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817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545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10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8FB7-D269-4605-AFDF-D5F13939BCCF}" type="datetimeFigureOut">
              <a:rPr lang="en-ID" smtClean="0"/>
              <a:t>27/05/2019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873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82FE-2E5F-499F-AD5E-C8E84FD5D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METODE PEMBUKTIAN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F2DA3-0AB5-4CA6-A06D-14030DEA5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LOGIKA MATEMATIKA</a:t>
            </a:r>
            <a:endParaRPr lang="en-ID" sz="2000" dirty="0">
              <a:solidFill>
                <a:schemeClr val="bg1"/>
              </a:solidFill>
            </a:endParaRPr>
          </a:p>
        </p:txBody>
      </p:sp>
      <p:pic>
        <p:nvPicPr>
          <p:cNvPr id="22" name="Graphic 21" descr="Magnifying glass">
            <a:extLst>
              <a:ext uri="{FF2B5EF4-FFF2-40B4-BE49-F238E27FC236}">
                <a16:creationId xmlns:a16="http://schemas.microsoft.com/office/drawing/2014/main" id="{4780201E-8FBA-4553-BA83-7E80019B7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382" y="747119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0B45A-FF0E-40C3-B899-2891CDC6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9" y="914400"/>
            <a:ext cx="3958045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474AC66-F2B4-4332-B9A7-1FE7AAB50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4170501"/>
            <a:ext cx="3331029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BERDASARKAN KASUS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727858FD-97F5-4687-AE09-B2506FCF5A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2"/>
          <a:stretch/>
        </p:blipFill>
        <p:spPr>
          <a:xfrm>
            <a:off x="4180114" y="1711233"/>
            <a:ext cx="7916092" cy="421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6C6DCA-63D1-42D7-A3B1-AE4E455871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7" b="13330"/>
          <a:stretch/>
        </p:blipFill>
        <p:spPr>
          <a:xfrm>
            <a:off x="209007" y="1273627"/>
            <a:ext cx="11508376" cy="470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0DCB7FD-723E-4C80-B297-2639B8123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643467"/>
            <a:ext cx="1097280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957AF-8F79-4703-A19A-33C39C40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95" y="2063931"/>
            <a:ext cx="3801292" cy="17380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CFD9E49-5F0B-4094-803A-BE432231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95" y="4170501"/>
            <a:ext cx="3592285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EQUIVALENSI</a:t>
            </a:r>
          </a:p>
        </p:txBody>
      </p:sp>
      <p:pic>
        <p:nvPicPr>
          <p:cNvPr id="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5C5506F-99AE-4822-B57D-59EBD8C063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3"/>
          <a:stretch/>
        </p:blipFill>
        <p:spPr>
          <a:xfrm>
            <a:off x="3944984" y="1611086"/>
            <a:ext cx="8059782" cy="427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5CC2D2-EBEC-4D47-86B9-69407449F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47"/>
          <a:stretch/>
        </p:blipFill>
        <p:spPr>
          <a:xfrm>
            <a:off x="391886" y="1591734"/>
            <a:ext cx="10959737" cy="42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3726099-A52D-439D-9425-0BD0C3C9A7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3" y="643466"/>
            <a:ext cx="1132549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D033CE-0F58-41C6-8750-9A19632F2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5" y="836023"/>
            <a:ext cx="11090365" cy="554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/>
          <a:lstStyle/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</a:t>
            </a:r>
            <a:r>
              <a:rPr lang="en-US" dirty="0" err="1"/>
              <a:t>menarik</a:t>
            </a:r>
            <a:r>
              <a:rPr lang="en-US" dirty="0"/>
              <a:t>. </a:t>
            </a:r>
            <a:r>
              <a:rPr lang="en-US" dirty="0" err="1"/>
              <a:t>Hanya</a:t>
            </a:r>
            <a:r>
              <a:rPr lang="en-US" dirty="0"/>
              <a:t> orang-orang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jenius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sz="1600" dirty="0" err="1" smtClean="0">
                <a:ea typeface="Ebrima" panose="02000000000000000000" pitchFamily="2" charset="0"/>
                <a:cs typeface="Ebrima" panose="02000000000000000000" pitchFamily="2" charset="0"/>
              </a:rPr>
              <a:t>Tunjukkan</a:t>
            </a:r>
            <a:r>
              <a:rPr lang="en-US" sz="1600" dirty="0" smtClean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kebenaran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pernyataan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berikut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menggunakan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aturan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pembuktian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dan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himpunan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matematika</a:t>
            </a:r>
            <a:endParaRPr lang="en-US" dirty="0"/>
          </a:p>
          <a:p>
            <a:pPr marL="533400" indent="-457200">
              <a:buFont typeface="+mj-lt"/>
              <a:buAutoNum type="arabicPeriod"/>
            </a:pP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jenius</a:t>
            </a:r>
            <a:r>
              <a:rPr lang="en-US" dirty="0"/>
              <a:t> </a:t>
            </a:r>
            <a:r>
              <a:rPr lang="en-US" dirty="0" err="1"/>
              <a:t>adalahorang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endParaRPr lang="en-US" dirty="0"/>
          </a:p>
          <a:p>
            <a:pPr marL="533400" indent="-457200">
              <a:buFont typeface="+mj-lt"/>
              <a:buAutoNum type="arabicPeriod"/>
            </a:pP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jenius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asuransi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826-F4A9-4CEA-B91C-701B229B7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Metode pembuktian langsung</a:t>
            </a:r>
          </a:p>
        </p:txBody>
      </p:sp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6CA0682F-F6A1-4E0E-A7F6-8B96627B8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4"/>
          <a:stretch/>
        </p:blipFill>
        <p:spPr>
          <a:xfrm>
            <a:off x="4345375" y="1567543"/>
            <a:ext cx="6574649" cy="432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5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7134419-86C5-43AB-925C-A9EC39C398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58"/>
          <a:stretch/>
        </p:blipFill>
        <p:spPr>
          <a:xfrm>
            <a:off x="5297763" y="1640114"/>
            <a:ext cx="6250769" cy="405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2B20DEAA-2FB5-4D27-B423-AA96770F83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" r="5203" b="1"/>
          <a:stretch/>
        </p:blipFill>
        <p:spPr>
          <a:xfrm>
            <a:off x="5297763" y="828039"/>
            <a:ext cx="6250769" cy="504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43BA1-1ED7-4598-B133-19408E0E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10" y="2103120"/>
            <a:ext cx="4840312" cy="16988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34BF918-FEE7-420F-AB53-FB3A6647A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Metode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Kontradiksi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FDBDF76-B703-4E01-8E1C-9915EF9184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0" t="20989" r="8282" b="-1549"/>
          <a:stretch/>
        </p:blipFill>
        <p:spPr>
          <a:xfrm>
            <a:off x="5153822" y="975392"/>
            <a:ext cx="6877069" cy="491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0D4B-0E80-4FB9-AA4D-FB5D25828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8D871-E614-425C-B31A-450066F49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METODE KONTRAPOSITIF</a:t>
            </a:r>
          </a:p>
        </p:txBody>
      </p:sp>
      <p:pic>
        <p:nvPicPr>
          <p:cNvPr id="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E407FF2-DA0B-47D7-8DDF-8A644C6810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0"/>
          <a:stretch/>
        </p:blipFill>
        <p:spPr>
          <a:xfrm>
            <a:off x="5153822" y="1683656"/>
            <a:ext cx="6553545" cy="420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2FB857A-17DE-423A-8D6B-E60C697A6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9" b="22710"/>
          <a:stretch/>
        </p:blipFill>
        <p:spPr>
          <a:xfrm>
            <a:off x="404949" y="1110343"/>
            <a:ext cx="11390811" cy="509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CB01-0DDA-40BA-B291-3D7FF8BD9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914400"/>
            <a:ext cx="3827417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D54F262-7B94-4FCD-8B71-A8021F2E9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5" y="4170501"/>
            <a:ext cx="3435532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METODE VACUOUS</a:t>
            </a:r>
          </a:p>
        </p:txBody>
      </p:sp>
      <p:pic>
        <p:nvPicPr>
          <p:cNvPr id="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A3A923-832F-450F-82A1-D5D6D61D28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52"/>
          <a:stretch/>
        </p:blipFill>
        <p:spPr>
          <a:xfrm>
            <a:off x="3879670" y="1045030"/>
            <a:ext cx="7981404" cy="510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B4BF-54B2-4676-88E5-06D87017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41863"/>
            <a:ext cx="4637313" cy="19601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05F93FB-5E4A-408A-9585-7339C2FD1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2"/>
            <a:ext cx="3657600" cy="871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METODE TRIVIAL</a:t>
            </a:r>
          </a:p>
        </p:txBody>
      </p:sp>
      <p:pic>
        <p:nvPicPr>
          <p:cNvPr id="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0248C50-1FFB-49AF-99BF-E42C565538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5"/>
          <a:stretch/>
        </p:blipFill>
        <p:spPr>
          <a:xfrm>
            <a:off x="4075611" y="1149531"/>
            <a:ext cx="7955279" cy="51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3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88</Words>
  <Application>Microsoft Office PowerPoint</Application>
  <PresentationFormat>Widescreen</PresentationFormat>
  <Paragraphs>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Ebrima</vt:lpstr>
      <vt:lpstr>Trebuchet MS</vt:lpstr>
      <vt:lpstr>Wingdings 3</vt:lpstr>
      <vt:lpstr>Facet</vt:lpstr>
      <vt:lpstr>METODE PEMBUKTIAN</vt:lpstr>
      <vt:lpstr>Metode pembuktian langsung</vt:lpstr>
      <vt:lpstr>PowerPoint Presentation</vt:lpstr>
      <vt:lpstr>PowerPoint Presentation</vt:lpstr>
      <vt:lpstr>Pembuktian tak langsung</vt:lpstr>
      <vt:lpstr>Pembuktian tak langsung</vt:lpstr>
      <vt:lpstr>PowerPoint Presentation</vt:lpstr>
      <vt:lpstr>Pembuktian tak langsung</vt:lpstr>
      <vt:lpstr>Pembuktian tak langsung</vt:lpstr>
      <vt:lpstr>Pembuktian tak langsung</vt:lpstr>
      <vt:lpstr>PowerPoint Presentation</vt:lpstr>
      <vt:lpstr>PowerPoint Presentation</vt:lpstr>
      <vt:lpstr>Pembuktian tak langsung</vt:lpstr>
      <vt:lpstr>PowerPoint Presentation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PEMBUKTIAN</dc:title>
  <dc:creator>Kaprodi_If_Unikom</dc:creator>
  <cp:lastModifiedBy>admin</cp:lastModifiedBy>
  <cp:revision>10</cp:revision>
  <dcterms:created xsi:type="dcterms:W3CDTF">2019-05-10T06:33:47Z</dcterms:created>
  <dcterms:modified xsi:type="dcterms:W3CDTF">2019-05-27T01:13:30Z</dcterms:modified>
</cp:coreProperties>
</file>