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73" r:id="rId6"/>
    <p:sldId id="272" r:id="rId7"/>
    <p:sldId id="274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72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33F3-DB50-4947-B5D7-D3CC63D3E490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32852-8C57-40D5-A4E7-9664DEE7F1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33F3-DB50-4947-B5D7-D3CC63D3E490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32852-8C57-40D5-A4E7-9664DEE7F1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33F3-DB50-4947-B5D7-D3CC63D3E490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32852-8C57-40D5-A4E7-9664DEE7F1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33F3-DB50-4947-B5D7-D3CC63D3E490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32852-8C57-40D5-A4E7-9664DEE7F1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33F3-DB50-4947-B5D7-D3CC63D3E490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32852-8C57-40D5-A4E7-9664DEE7F1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33F3-DB50-4947-B5D7-D3CC63D3E490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32852-8C57-40D5-A4E7-9664DEE7F1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33F3-DB50-4947-B5D7-D3CC63D3E490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32852-8C57-40D5-A4E7-9664DEE7F1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33F3-DB50-4947-B5D7-D3CC63D3E490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32852-8C57-40D5-A4E7-9664DEE7F1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33F3-DB50-4947-B5D7-D3CC63D3E490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32852-8C57-40D5-A4E7-9664DEE7F1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33F3-DB50-4947-B5D7-D3CC63D3E490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732852-8C57-40D5-A4E7-9664DEE7F1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33F3-DB50-4947-B5D7-D3CC63D3E490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32852-8C57-40D5-A4E7-9664DEE7F1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11333F3-DB50-4947-B5D7-D3CC63D3E490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2732852-8C57-40D5-A4E7-9664DEE7F1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GIg3FYtnhnZB-qMdsyX_Xrsy37032g4S?usp=shari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/>
          <a:lstStyle/>
          <a:p>
            <a:r>
              <a:rPr lang="en-US" dirty="0" err="1" smtClean="0"/>
              <a:t>Praktikum</a:t>
            </a:r>
            <a:r>
              <a:rPr lang="en-US" dirty="0" smtClean="0"/>
              <a:t> </a:t>
            </a:r>
            <a:r>
              <a:rPr lang="en-US" dirty="0" err="1" smtClean="0"/>
              <a:t>Elektronika</a:t>
            </a:r>
            <a:r>
              <a:rPr lang="en-US" dirty="0" smtClean="0"/>
              <a:t> 1</a:t>
            </a:r>
            <a:br>
              <a:rPr lang="en-US" dirty="0" smtClean="0"/>
            </a:br>
            <a:r>
              <a:rPr lang="en-US" dirty="0" err="1" smtClean="0"/>
              <a:t>Kelompok</a:t>
            </a:r>
            <a:r>
              <a:rPr lang="en-US" dirty="0" smtClean="0"/>
              <a:t> A 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667000"/>
            <a:ext cx="8839200" cy="36576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200000"/>
              </a:lnSpc>
            </a:pPr>
            <a:r>
              <a:rPr lang="en-US" sz="3300" dirty="0" err="1" smtClean="0"/>
              <a:t>PertemuaN</a:t>
            </a:r>
            <a:r>
              <a:rPr lang="en-US" sz="3300" dirty="0" smtClean="0"/>
              <a:t> 9</a:t>
            </a:r>
          </a:p>
          <a:p>
            <a:pPr algn="ctr">
              <a:lnSpc>
                <a:spcPct val="200000"/>
              </a:lnSpc>
            </a:pPr>
            <a:r>
              <a:rPr lang="en-US" sz="3300" dirty="0" smtClean="0"/>
              <a:t>MODUL 4</a:t>
            </a:r>
          </a:p>
          <a:p>
            <a:pPr algn="ctr"/>
            <a:r>
              <a:rPr lang="en-US" sz="3600" dirty="0"/>
              <a:t>RANGKAIAN PENYEARAH DAN FILTER</a:t>
            </a:r>
          </a:p>
          <a:p>
            <a:endParaRPr lang="en-US" dirty="0" smtClean="0"/>
          </a:p>
          <a:p>
            <a:pPr algn="l"/>
            <a:r>
              <a:rPr lang="en-US" dirty="0" err="1" smtClean="0"/>
              <a:t>Seliwati,S.Kom</a:t>
            </a:r>
            <a:r>
              <a:rPr lang="en-US" dirty="0" smtClean="0"/>
              <a:t>., </a:t>
            </a:r>
            <a:r>
              <a:rPr lang="en-US" dirty="0" err="1" smtClean="0"/>
              <a:t>M.Kom</a:t>
            </a:r>
            <a:endParaRPr lang="en-US" dirty="0" smtClean="0"/>
          </a:p>
          <a:p>
            <a:pPr algn="r"/>
            <a:r>
              <a:rPr lang="en-US" dirty="0" err="1" smtClean="0"/>
              <a:t>Universitas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Indonesia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90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Kebijakan</a:t>
            </a:r>
            <a:r>
              <a:rPr lang="en-US" dirty="0" smtClean="0"/>
              <a:t> </a:t>
            </a:r>
            <a:r>
              <a:rPr lang="en-US" dirty="0" err="1" smtClean="0"/>
              <a:t>Praktikum</a:t>
            </a:r>
            <a:r>
              <a:rPr lang="en-US" dirty="0" smtClean="0"/>
              <a:t> </a:t>
            </a:r>
            <a:r>
              <a:rPr lang="en-US" dirty="0" err="1" smtClean="0"/>
              <a:t>Elektronika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100628"/>
            <a:ext cx="8534400" cy="5528772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/>
              <a:t>Kirim</a:t>
            </a:r>
            <a:r>
              <a:rPr lang="en-US" sz="2800" dirty="0" smtClean="0"/>
              <a:t> </a:t>
            </a:r>
            <a:r>
              <a:rPr lang="en-US" sz="2800" dirty="0" err="1" smtClean="0"/>
              <a:t>Laporan</a:t>
            </a:r>
            <a:r>
              <a:rPr lang="en-US" sz="2800" dirty="0" smtClean="0"/>
              <a:t> </a:t>
            </a:r>
            <a:r>
              <a:rPr lang="en-US" sz="2800" dirty="0" err="1" smtClean="0"/>
              <a:t>Akhir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endParaRPr lang="en-US" sz="2800" dirty="0" smtClean="0"/>
          </a:p>
          <a:p>
            <a:pPr marL="0" indent="0"/>
            <a:r>
              <a:rPr lang="en-US" sz="2800" dirty="0">
                <a:hlinkClick r:id="rId2"/>
              </a:rPr>
              <a:t>https://drive.google.com/drive/folders/1GIg3FYtnhnZB-qMdsyX_Xrsy37032g4S?usp=sharing</a:t>
            </a: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/>
              <a:t>Setelah</a:t>
            </a:r>
            <a:r>
              <a:rPr lang="en-US" sz="2800" dirty="0" smtClean="0"/>
              <a:t> </a:t>
            </a:r>
            <a:r>
              <a:rPr lang="en-US" sz="2800" dirty="0" err="1" smtClean="0"/>
              <a:t>masuk</a:t>
            </a:r>
            <a:r>
              <a:rPr lang="en-US" sz="2800" dirty="0" smtClean="0"/>
              <a:t> link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, </a:t>
            </a:r>
            <a:r>
              <a:rPr lang="en-US" sz="2800" dirty="0" err="1" smtClean="0"/>
              <a:t>pilih</a:t>
            </a:r>
            <a:r>
              <a:rPr lang="en-US" sz="2800" dirty="0" smtClean="0"/>
              <a:t> </a:t>
            </a:r>
            <a:r>
              <a:rPr lang="en-US" sz="2800" dirty="0" err="1" smtClean="0"/>
              <a:t>kelompok</a:t>
            </a:r>
            <a:r>
              <a:rPr lang="en-US" sz="2800" dirty="0" smtClean="0"/>
              <a:t> </a:t>
            </a:r>
            <a:r>
              <a:rPr lang="en-US" sz="2800" dirty="0" err="1" smtClean="0"/>
              <a:t>praktikum</a:t>
            </a:r>
            <a:r>
              <a:rPr lang="en-US" sz="2800" dirty="0" smtClean="0"/>
              <a:t> </a:t>
            </a:r>
            <a:r>
              <a:rPr lang="en-US" sz="2800" dirty="0" err="1" smtClean="0"/>
              <a:t>setelah</a:t>
            </a:r>
            <a:r>
              <a:rPr lang="en-US" sz="2800" dirty="0" smtClean="0"/>
              <a:t> </a:t>
            </a:r>
            <a:r>
              <a:rPr lang="en-US" sz="2800" dirty="0" err="1" smtClean="0"/>
              <a:t>masuk</a:t>
            </a:r>
            <a:r>
              <a:rPr lang="en-US" sz="2800" dirty="0" smtClean="0"/>
              <a:t> </a:t>
            </a:r>
            <a:r>
              <a:rPr lang="en-US" sz="2800" dirty="0" err="1" smtClean="0"/>
              <a:t>foldernya</a:t>
            </a:r>
            <a:r>
              <a:rPr lang="en-US" sz="2800" dirty="0" smtClean="0"/>
              <a:t> </a:t>
            </a:r>
            <a:r>
              <a:rPr lang="en-US" sz="2800" dirty="0" err="1" smtClean="0"/>
              <a:t>masukan</a:t>
            </a:r>
            <a:r>
              <a:rPr lang="en-US" sz="2800" dirty="0" smtClean="0"/>
              <a:t> </a:t>
            </a:r>
            <a:r>
              <a:rPr lang="en-US" sz="2800" dirty="0" err="1" smtClean="0"/>
              <a:t>hasil</a:t>
            </a:r>
            <a:r>
              <a:rPr lang="en-US" sz="2800" dirty="0" smtClean="0"/>
              <a:t> </a:t>
            </a:r>
            <a:r>
              <a:rPr lang="en-US" sz="2800" dirty="0" err="1" smtClean="0"/>
              <a:t>praktikum</a:t>
            </a:r>
            <a:r>
              <a:rPr lang="en-US" sz="2800" dirty="0" smtClean="0"/>
              <a:t> (</a:t>
            </a:r>
            <a:r>
              <a:rPr lang="en-US" sz="2800" dirty="0" err="1" smtClean="0"/>
              <a:t>laporan</a:t>
            </a:r>
            <a:r>
              <a:rPr lang="en-US" sz="2800" dirty="0" smtClean="0"/>
              <a:t> </a:t>
            </a:r>
            <a:r>
              <a:rPr lang="en-US" sz="2800" dirty="0" err="1" smtClean="0"/>
              <a:t>akhir</a:t>
            </a:r>
            <a:r>
              <a:rPr lang="en-US" sz="2800" dirty="0" smtClean="0"/>
              <a:t>) </a:t>
            </a:r>
            <a:r>
              <a:rPr lang="en-US" sz="2800" dirty="0" err="1" smtClean="0"/>
              <a:t>masing-masing</a:t>
            </a:r>
            <a:r>
              <a:rPr lang="en-US" sz="2800" dirty="0" smtClean="0"/>
              <a:t> </a:t>
            </a:r>
            <a:r>
              <a:rPr lang="en-US" sz="2800" dirty="0" err="1" smtClean="0"/>
              <a:t>praktikan</a:t>
            </a:r>
            <a:r>
              <a:rPr lang="en-US" sz="2800" dirty="0" smtClean="0"/>
              <a:t>.</a:t>
            </a:r>
          </a:p>
          <a:p>
            <a:pPr marL="0" indent="465138"/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nama</a:t>
            </a:r>
            <a:r>
              <a:rPr lang="en-US" sz="2800" dirty="0" smtClean="0"/>
              <a:t> file: </a:t>
            </a:r>
            <a:r>
              <a:rPr lang="en-US" sz="2800" dirty="0" err="1" smtClean="0"/>
              <a:t>Nama_NIM_Modul</a:t>
            </a:r>
            <a:r>
              <a:rPr lang="en-US" sz="2800" dirty="0" smtClean="0"/>
              <a:t> (1,2,3,dst)</a:t>
            </a:r>
          </a:p>
        </p:txBody>
      </p:sp>
    </p:spTree>
    <p:extLst>
      <p:ext uri="{BB962C8B-B14F-4D97-AF65-F5344CB8AC3E}">
        <p14:creationId xmlns:p14="http://schemas.microsoft.com/office/powerpoint/2010/main" val="113960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1076" y="2967335"/>
            <a:ext cx="3721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Terima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asih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312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838200"/>
            <a:ext cx="7520940" cy="548640"/>
          </a:xfrm>
        </p:spPr>
        <p:txBody>
          <a:bodyPr/>
          <a:lstStyle/>
          <a:p>
            <a:r>
              <a:rPr lang="en-US" dirty="0" err="1" smtClean="0"/>
              <a:t>Penyearah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95370" y="1494351"/>
            <a:ext cx="7520940" cy="2470677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0" dirty="0" err="1"/>
              <a:t>Rangkaian</a:t>
            </a:r>
            <a:r>
              <a:rPr lang="en-US" sz="2800" b="0" dirty="0"/>
              <a:t> </a:t>
            </a:r>
            <a:r>
              <a:rPr lang="en-US" sz="2800" b="0" dirty="0" err="1"/>
              <a:t>penyearah</a:t>
            </a:r>
            <a:r>
              <a:rPr lang="en-US" sz="2800" b="0" dirty="0"/>
              <a:t> </a:t>
            </a:r>
            <a:r>
              <a:rPr lang="en-US" sz="2800" b="0" dirty="0" err="1"/>
              <a:t>merupakan</a:t>
            </a:r>
            <a:r>
              <a:rPr lang="en-US" sz="2800" b="0" dirty="0"/>
              <a:t> </a:t>
            </a:r>
            <a:r>
              <a:rPr lang="en-US" sz="2800" b="0" dirty="0" err="1"/>
              <a:t>bagian</a:t>
            </a:r>
            <a:r>
              <a:rPr lang="en-US" sz="2800" b="0" dirty="0"/>
              <a:t> </a:t>
            </a:r>
            <a:r>
              <a:rPr lang="en-US" sz="2800" b="0" dirty="0" err="1"/>
              <a:t>dari</a:t>
            </a:r>
            <a:r>
              <a:rPr lang="en-US" sz="2800" b="0" dirty="0"/>
              <a:t> </a:t>
            </a:r>
            <a:r>
              <a:rPr lang="en-US" sz="2800" b="0" dirty="0" err="1"/>
              <a:t>rangkaian</a:t>
            </a:r>
            <a:r>
              <a:rPr lang="en-US" sz="2800" b="0" dirty="0"/>
              <a:t> </a:t>
            </a:r>
            <a:r>
              <a:rPr lang="en-US" sz="2800" b="0" dirty="0" err="1"/>
              <a:t>catu</a:t>
            </a:r>
            <a:r>
              <a:rPr lang="en-US" sz="2800" b="0" dirty="0"/>
              <a:t> </a:t>
            </a:r>
            <a:r>
              <a:rPr lang="en-US" sz="2800" b="0" dirty="0" err="1"/>
              <a:t>daya</a:t>
            </a:r>
            <a:r>
              <a:rPr lang="en-US" sz="2800" b="0" dirty="0"/>
              <a:t> </a:t>
            </a:r>
            <a:r>
              <a:rPr lang="en-US" sz="2800" b="0" dirty="0" smtClean="0"/>
              <a:t>DC</a:t>
            </a:r>
          </a:p>
          <a:p>
            <a:pPr>
              <a:buFont typeface="Arial" pitchFamily="34" charset="0"/>
              <a:buChar char="•"/>
            </a:pPr>
            <a:r>
              <a:rPr lang="en-US" sz="2800" b="0" dirty="0" smtClean="0"/>
              <a:t>Diagram </a:t>
            </a:r>
            <a:r>
              <a:rPr lang="en-US" sz="2800" b="0" dirty="0" err="1"/>
              <a:t>blok</a:t>
            </a:r>
            <a:r>
              <a:rPr lang="en-US" sz="2800" b="0" dirty="0"/>
              <a:t> </a:t>
            </a:r>
            <a:r>
              <a:rPr lang="en-US" sz="2800" b="0" dirty="0" err="1"/>
              <a:t>rangkaian</a:t>
            </a:r>
            <a:r>
              <a:rPr lang="en-US" sz="2800" b="0" dirty="0"/>
              <a:t> </a:t>
            </a:r>
            <a:r>
              <a:rPr lang="en-US" sz="2800" b="0" dirty="0" err="1"/>
              <a:t>catu</a:t>
            </a:r>
            <a:r>
              <a:rPr lang="en-US" sz="2800" b="0" dirty="0"/>
              <a:t> DC </a:t>
            </a:r>
            <a:r>
              <a:rPr lang="en-US" sz="2800" b="0" dirty="0" err="1"/>
              <a:t>sbb</a:t>
            </a:r>
            <a:r>
              <a:rPr lang="en-US" sz="2800" b="0" dirty="0" smtClean="0"/>
              <a:t>.: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3" t="51940" r="19786" b="20043"/>
          <a:stretch/>
        </p:blipFill>
        <p:spPr bwMode="auto">
          <a:xfrm>
            <a:off x="914400" y="3962400"/>
            <a:ext cx="7425558" cy="204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11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Penyearah</a:t>
            </a:r>
            <a:r>
              <a:rPr lang="en-US" dirty="0"/>
              <a:t> </a:t>
            </a:r>
            <a:r>
              <a:rPr lang="en-US" dirty="0" err="1"/>
              <a:t>setengah</a:t>
            </a:r>
            <a:r>
              <a:rPr lang="en-US" dirty="0"/>
              <a:t> </a:t>
            </a:r>
            <a:r>
              <a:rPr lang="en-US" dirty="0" err="1" smtClean="0"/>
              <a:t>gelombang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22960" y="1100628"/>
            <a:ext cx="7940040" cy="3579849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0" dirty="0" err="1"/>
              <a:t>Rangkaian</a:t>
            </a:r>
            <a:r>
              <a:rPr lang="en-US" sz="2400" b="0" dirty="0"/>
              <a:t>, </a:t>
            </a:r>
            <a:r>
              <a:rPr lang="en-US" sz="2400" b="0" dirty="0" err="1"/>
              <a:t>karakteristik</a:t>
            </a:r>
            <a:r>
              <a:rPr lang="en-US" sz="2400" b="0" dirty="0"/>
              <a:t> transfer, </a:t>
            </a:r>
            <a:r>
              <a:rPr lang="en-US" sz="2400" b="0" dirty="0" err="1"/>
              <a:t>dan</a:t>
            </a:r>
            <a:r>
              <a:rPr lang="en-US" sz="2400" b="0" dirty="0"/>
              <a:t> </a:t>
            </a:r>
            <a:r>
              <a:rPr lang="en-US" sz="2400" b="0" dirty="0" err="1"/>
              <a:t>bentuk</a:t>
            </a:r>
            <a:r>
              <a:rPr lang="en-US" sz="2400" b="0" dirty="0"/>
              <a:t> </a:t>
            </a:r>
            <a:r>
              <a:rPr lang="en-US" sz="2400" b="0" dirty="0" err="1"/>
              <a:t>gelombang</a:t>
            </a:r>
            <a:r>
              <a:rPr lang="en-US" sz="2400" b="0" dirty="0"/>
              <a:t> </a:t>
            </a:r>
            <a:r>
              <a:rPr lang="en-US" sz="2400" b="0" dirty="0" err="1"/>
              <a:t>menggunakan</a:t>
            </a:r>
            <a:r>
              <a:rPr lang="en-US" sz="2400" b="0" dirty="0"/>
              <a:t> model </a:t>
            </a:r>
            <a:r>
              <a:rPr lang="en-US" sz="2400" b="0" dirty="0" err="1"/>
              <a:t>tegangan</a:t>
            </a:r>
            <a:r>
              <a:rPr lang="en-US" sz="2400" b="0" dirty="0"/>
              <a:t> </a:t>
            </a:r>
            <a:r>
              <a:rPr lang="en-US" sz="2400" b="0" dirty="0" err="1"/>
              <a:t>dropMenjelaskan</a:t>
            </a:r>
            <a:r>
              <a:rPr lang="en-US" sz="2400" b="0" dirty="0"/>
              <a:t> </a:t>
            </a:r>
            <a:r>
              <a:rPr lang="en-US" sz="2400" b="0" dirty="0" err="1"/>
              <a:t>terbentunya</a:t>
            </a:r>
            <a:r>
              <a:rPr lang="en-US" sz="2400" b="0" dirty="0"/>
              <a:t> </a:t>
            </a:r>
            <a:r>
              <a:rPr lang="en-US" sz="2400" b="0" dirty="0" err="1"/>
              <a:t>gelombang</a:t>
            </a:r>
            <a:r>
              <a:rPr lang="en-US" sz="2400" b="0" dirty="0"/>
              <a:t> output. </a:t>
            </a:r>
            <a:r>
              <a:rPr lang="en-US" sz="2400" b="0" dirty="0" err="1"/>
              <a:t>Menjelasan</a:t>
            </a:r>
            <a:r>
              <a:rPr lang="en-US" sz="2400" b="0" dirty="0"/>
              <a:t> </a:t>
            </a:r>
            <a:r>
              <a:rPr lang="en-US" sz="2400" b="0" dirty="0" err="1"/>
              <a:t>datangnya</a:t>
            </a:r>
            <a:r>
              <a:rPr lang="en-US" sz="2400" b="0" dirty="0"/>
              <a:t> </a:t>
            </a:r>
            <a:r>
              <a:rPr lang="en-US" sz="2400" b="0" dirty="0" err="1"/>
              <a:t>tegangan</a:t>
            </a:r>
            <a:r>
              <a:rPr lang="en-US" sz="2400" b="0" dirty="0"/>
              <a:t> </a:t>
            </a:r>
            <a:r>
              <a:rPr lang="en-US" sz="2400" b="0" dirty="0" err="1"/>
              <a:t>balik</a:t>
            </a:r>
            <a:r>
              <a:rPr lang="en-US" sz="2400" b="0" dirty="0"/>
              <a:t> </a:t>
            </a:r>
            <a:r>
              <a:rPr lang="en-US" sz="2400" b="0" dirty="0" err="1"/>
              <a:t>pada</a:t>
            </a:r>
            <a:r>
              <a:rPr lang="en-US" sz="2400" b="0" dirty="0"/>
              <a:t> </a:t>
            </a:r>
            <a:r>
              <a:rPr lang="en-US" sz="2400" b="0" dirty="0" err="1"/>
              <a:t>dioda</a:t>
            </a:r>
            <a:r>
              <a:rPr lang="en-US" sz="2400" b="0" dirty="0"/>
              <a:t> </a:t>
            </a:r>
            <a:r>
              <a:rPr lang="en-US" sz="2400" b="0" dirty="0" err="1"/>
              <a:t>sebesar</a:t>
            </a:r>
            <a:r>
              <a:rPr lang="en-US" sz="2400" b="0" dirty="0"/>
              <a:t> </a:t>
            </a:r>
            <a:r>
              <a:rPr lang="en-US" sz="2400" b="0" dirty="0" err="1"/>
              <a:t>tegangan</a:t>
            </a:r>
            <a:r>
              <a:rPr lang="en-US" sz="2400" b="0" dirty="0"/>
              <a:t> </a:t>
            </a:r>
            <a:r>
              <a:rPr lang="en-US" sz="2400" b="0" dirty="0" err="1"/>
              <a:t>puncak</a:t>
            </a:r>
            <a:r>
              <a:rPr lang="en-US" sz="2400" b="0" dirty="0"/>
              <a:t> </a:t>
            </a:r>
            <a:r>
              <a:rPr lang="en-US" sz="2400" b="0" dirty="0" err="1"/>
              <a:t>sinyalnya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728" t="53556" r="17648" b="11314"/>
          <a:stretch/>
        </p:blipFill>
        <p:spPr bwMode="auto">
          <a:xfrm>
            <a:off x="990600" y="3124200"/>
            <a:ext cx="4635062" cy="256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5" t="47135" r="52855" b="42448"/>
          <a:stretch/>
        </p:blipFill>
        <p:spPr bwMode="auto">
          <a:xfrm>
            <a:off x="6076950" y="4038600"/>
            <a:ext cx="26670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096000" y="3124200"/>
            <a:ext cx="26479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Tegangan</a:t>
            </a:r>
            <a:r>
              <a:rPr lang="en-US" sz="2000" dirty="0"/>
              <a:t> DC yang </a:t>
            </a:r>
            <a:r>
              <a:rPr lang="en-US" sz="2000" dirty="0" err="1"/>
              <a:t>dihasilkan</a:t>
            </a:r>
            <a:r>
              <a:rPr lang="en-US" sz="2000" dirty="0"/>
              <a:t> </a:t>
            </a:r>
            <a:r>
              <a:rPr lang="en-US" sz="2000" dirty="0" err="1"/>
              <a:t>penyearah</a:t>
            </a:r>
            <a:r>
              <a:rPr lang="en-US" sz="2000" dirty="0"/>
              <a:t> </a:t>
            </a:r>
            <a:r>
              <a:rPr lang="en-US" sz="2000" dirty="0" err="1"/>
              <a:t>setengan</a:t>
            </a:r>
            <a:r>
              <a:rPr lang="en-US" sz="2000" dirty="0"/>
              <a:t> </a:t>
            </a:r>
            <a:r>
              <a:rPr lang="en-US" sz="2000" dirty="0" err="1"/>
              <a:t>gelombang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5107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Penyearah</a:t>
            </a:r>
            <a:r>
              <a:rPr lang="en-US" dirty="0" smtClean="0"/>
              <a:t> </a:t>
            </a:r>
            <a:r>
              <a:rPr lang="en-US" dirty="0" err="1" smtClean="0"/>
              <a:t>gelombang</a:t>
            </a:r>
            <a:r>
              <a:rPr lang="en-US" dirty="0" smtClean="0"/>
              <a:t> </a:t>
            </a:r>
            <a:r>
              <a:rPr lang="en-US" dirty="0" err="1" smtClean="0"/>
              <a:t>penuh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20744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Trafo</a:t>
            </a:r>
            <a:r>
              <a:rPr lang="en-US" sz="2400" b="1" dirty="0"/>
              <a:t> </a:t>
            </a:r>
            <a:r>
              <a:rPr lang="en-US" sz="2400" b="1" dirty="0" smtClean="0"/>
              <a:t>CT</a:t>
            </a:r>
            <a:endParaRPr lang="en-US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6" t="37500" r="53956" b="31250"/>
          <a:stretch/>
        </p:blipFill>
        <p:spPr bwMode="auto">
          <a:xfrm>
            <a:off x="457200" y="2057400"/>
            <a:ext cx="321616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9" t="50000" r="18960" b="12823"/>
          <a:stretch/>
        </p:blipFill>
        <p:spPr bwMode="auto">
          <a:xfrm>
            <a:off x="4169979" y="1840624"/>
            <a:ext cx="4464269" cy="271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41283" y="4523390"/>
            <a:ext cx="30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/>
              <a:t>Rangkaian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4213332" y="4688138"/>
            <a:ext cx="4397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/>
              <a:t>Sinyal</a:t>
            </a:r>
            <a:r>
              <a:rPr lang="en-US" sz="2400" b="1" dirty="0" smtClean="0"/>
              <a:t> Input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Output</a:t>
            </a:r>
            <a:endParaRPr lang="en-US" sz="2400" b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5" t="32292" r="53587" b="58072"/>
          <a:stretch/>
        </p:blipFill>
        <p:spPr bwMode="auto">
          <a:xfrm>
            <a:off x="3276600" y="5347216"/>
            <a:ext cx="345989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1283" y="5410885"/>
            <a:ext cx="28877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Tegangan</a:t>
            </a:r>
            <a:r>
              <a:rPr lang="en-US" sz="2000" dirty="0" smtClean="0"/>
              <a:t>  </a:t>
            </a:r>
            <a:r>
              <a:rPr lang="en-US" sz="2000" dirty="0"/>
              <a:t>DC yang </a:t>
            </a:r>
            <a:r>
              <a:rPr lang="en-US" sz="2000" dirty="0" err="1"/>
              <a:t>dihasilkan</a:t>
            </a:r>
            <a:r>
              <a:rPr lang="en-US" sz="2000" dirty="0"/>
              <a:t> </a:t>
            </a:r>
            <a:r>
              <a:rPr lang="en-US" sz="2000" dirty="0" err="1"/>
              <a:t>penyearah</a:t>
            </a:r>
            <a:r>
              <a:rPr lang="en-US" sz="2000" dirty="0"/>
              <a:t> </a:t>
            </a:r>
            <a:r>
              <a:rPr lang="en-US" sz="2000" dirty="0" err="1"/>
              <a:t>gelombang</a:t>
            </a:r>
            <a:r>
              <a:rPr lang="en-US" sz="2000" dirty="0"/>
              <a:t> </a:t>
            </a:r>
            <a:r>
              <a:rPr lang="en-US" sz="2000" dirty="0" err="1"/>
              <a:t>penuh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9237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Penyearah</a:t>
            </a:r>
            <a:r>
              <a:rPr lang="en-US" dirty="0" smtClean="0"/>
              <a:t> </a:t>
            </a:r>
            <a:r>
              <a:rPr lang="en-US" dirty="0" err="1" smtClean="0"/>
              <a:t>gelombang</a:t>
            </a:r>
            <a:r>
              <a:rPr lang="en-US" dirty="0" smtClean="0"/>
              <a:t> </a:t>
            </a:r>
            <a:r>
              <a:rPr lang="en-US" dirty="0" err="1" smtClean="0"/>
              <a:t>penuh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20744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 smtClean="0"/>
              <a:t>Rangkaian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Jembatan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541283" y="4523390"/>
            <a:ext cx="30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/>
              <a:t>Rangkaian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4213332" y="4688138"/>
            <a:ext cx="4397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/>
              <a:t>Sinyal</a:t>
            </a:r>
            <a:r>
              <a:rPr lang="en-US" sz="2400" b="1" dirty="0" smtClean="0"/>
              <a:t> Input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Output</a:t>
            </a:r>
            <a:endParaRPr lang="en-US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5" t="51509" r="55773" b="23060"/>
          <a:stretch/>
        </p:blipFill>
        <p:spPr bwMode="auto">
          <a:xfrm>
            <a:off x="541283" y="2133600"/>
            <a:ext cx="3531475" cy="1860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3" t="46118" r="17339" b="15409"/>
          <a:stretch/>
        </p:blipFill>
        <p:spPr bwMode="auto">
          <a:xfrm>
            <a:off x="4533900" y="2133600"/>
            <a:ext cx="4310555" cy="255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556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Penyearah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filter </a:t>
            </a:r>
            <a:r>
              <a:rPr lang="en-US" dirty="0" err="1" smtClean="0"/>
              <a:t>kapasitor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139440" cy="4233372"/>
          </a:xfrm>
        </p:spPr>
        <p:txBody>
          <a:bodyPr>
            <a:noAutofit/>
          </a:bodyPr>
          <a:lstStyle/>
          <a:p>
            <a:r>
              <a:rPr lang="en-US" sz="2400" b="0" dirty="0" err="1"/>
              <a:t>Asumsi</a:t>
            </a:r>
            <a:r>
              <a:rPr lang="en-US" sz="2400" b="0" dirty="0"/>
              <a:t> </a:t>
            </a:r>
            <a:r>
              <a:rPr lang="en-US" sz="2400" b="0" dirty="0" err="1"/>
              <a:t>dioda</a:t>
            </a:r>
            <a:r>
              <a:rPr lang="en-US" sz="2400" b="0" dirty="0"/>
              <a:t> </a:t>
            </a:r>
            <a:r>
              <a:rPr lang="en-US" sz="2400" b="0" dirty="0" smtClean="0"/>
              <a:t>ideal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err="1" smtClean="0"/>
              <a:t>Dioda</a:t>
            </a:r>
            <a:r>
              <a:rPr lang="en-US" sz="2400" b="0" dirty="0" smtClean="0"/>
              <a:t> </a:t>
            </a:r>
            <a:r>
              <a:rPr lang="en-US" sz="2400" b="0" dirty="0"/>
              <a:t>ON </a:t>
            </a:r>
            <a:r>
              <a:rPr lang="en-US" sz="2400" b="0" dirty="0" err="1"/>
              <a:t>dan</a:t>
            </a:r>
            <a:r>
              <a:rPr lang="en-US" sz="2400" b="0" dirty="0"/>
              <a:t> </a:t>
            </a:r>
            <a:r>
              <a:rPr lang="en-US" sz="2400" b="0" dirty="0" err="1"/>
              <a:t>kapasitor</a:t>
            </a:r>
            <a:r>
              <a:rPr lang="en-US" sz="2400" b="0" dirty="0"/>
              <a:t> charge </a:t>
            </a:r>
            <a:r>
              <a:rPr lang="en-US" sz="2400" b="0" dirty="0" err="1"/>
              <a:t>pada</a:t>
            </a:r>
            <a:r>
              <a:rPr lang="en-US" sz="2400" b="0" dirty="0"/>
              <a:t> </a:t>
            </a:r>
            <a:r>
              <a:rPr lang="en-US" sz="2400" b="0" dirty="0" err="1"/>
              <a:t>selang</a:t>
            </a:r>
            <a:r>
              <a:rPr lang="en-US" sz="2400" b="0" dirty="0"/>
              <a:t> </a:t>
            </a:r>
            <a:r>
              <a:rPr lang="en-US" sz="2400" b="0" dirty="0" err="1"/>
              <a:t>Dt</a:t>
            </a:r>
            <a:r>
              <a:rPr lang="en-US" sz="2400" b="0" dirty="0"/>
              <a:t> </a:t>
            </a:r>
            <a:r>
              <a:rPr lang="en-US" sz="2400" b="0" dirty="0" err="1"/>
              <a:t>dekat</a:t>
            </a:r>
            <a:r>
              <a:rPr lang="en-US" sz="2400" b="0" dirty="0"/>
              <a:t> </a:t>
            </a:r>
            <a:r>
              <a:rPr lang="en-US" sz="2400" b="0" dirty="0" err="1"/>
              <a:t>puncak</a:t>
            </a:r>
            <a:r>
              <a:rPr lang="en-US" sz="2400" b="0" dirty="0"/>
              <a:t> sinusoid</a:t>
            </a:r>
            <a:r>
              <a:rPr lang="en-US" sz="2400" b="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err="1" smtClean="0"/>
              <a:t>Lewat</a:t>
            </a:r>
            <a:r>
              <a:rPr lang="en-US" sz="2400" b="0" dirty="0" smtClean="0"/>
              <a:t> </a:t>
            </a:r>
            <a:r>
              <a:rPr lang="en-US" sz="2400" b="0" dirty="0" err="1"/>
              <a:t>puncak</a:t>
            </a:r>
            <a:r>
              <a:rPr lang="en-US" sz="2400" b="0" dirty="0"/>
              <a:t> </a:t>
            </a:r>
            <a:r>
              <a:rPr lang="en-US" sz="2400" b="0" dirty="0" err="1"/>
              <a:t>dioda</a:t>
            </a:r>
            <a:r>
              <a:rPr lang="en-US" sz="2400" b="0" dirty="0"/>
              <a:t> OFF </a:t>
            </a:r>
            <a:r>
              <a:rPr lang="en-US" sz="2400" b="0" dirty="0" err="1"/>
              <a:t>dan</a:t>
            </a:r>
            <a:r>
              <a:rPr lang="en-US" sz="2400" b="0" dirty="0"/>
              <a:t> </a:t>
            </a:r>
            <a:r>
              <a:rPr lang="en-US" sz="2400" b="0" dirty="0" err="1"/>
              <a:t>kapasitor</a:t>
            </a:r>
            <a:r>
              <a:rPr lang="en-US" sz="2400" b="0" dirty="0"/>
              <a:t> discharge.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54" t="25646" r="16151" b="14009"/>
          <a:stretch/>
        </p:blipFill>
        <p:spPr bwMode="auto">
          <a:xfrm>
            <a:off x="3657600" y="1600200"/>
            <a:ext cx="5060732" cy="441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622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Tegangan</a:t>
            </a:r>
            <a:r>
              <a:rPr lang="en-US" dirty="0" smtClean="0"/>
              <a:t> output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 ripple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447800"/>
            <a:ext cx="7635240" cy="4876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0" dirty="0" err="1"/>
              <a:t>Tegangan</a:t>
            </a:r>
            <a:r>
              <a:rPr lang="en-US" sz="2400" b="0" dirty="0"/>
              <a:t> output </a:t>
            </a:r>
            <a:r>
              <a:rPr lang="en-US" sz="2400" b="0" dirty="0" err="1"/>
              <a:t>saat</a:t>
            </a:r>
            <a:r>
              <a:rPr lang="en-US" sz="2400" b="0" dirty="0"/>
              <a:t> </a:t>
            </a:r>
            <a:r>
              <a:rPr lang="en-US" sz="2400" b="0" dirty="0" err="1"/>
              <a:t>kapasitor</a:t>
            </a:r>
            <a:r>
              <a:rPr lang="en-US" sz="2400" b="0" dirty="0"/>
              <a:t> </a:t>
            </a:r>
            <a:r>
              <a:rPr lang="en-US" sz="2400" b="0" dirty="0" smtClean="0"/>
              <a:t>discharge</a:t>
            </a:r>
          </a:p>
          <a:p>
            <a:pPr>
              <a:buFont typeface="Arial" pitchFamily="34" charset="0"/>
              <a:buChar char="•"/>
            </a:pPr>
            <a:endParaRPr lang="en-US" b="0" dirty="0"/>
          </a:p>
          <a:p>
            <a:pPr>
              <a:buFont typeface="Arial" pitchFamily="34" charset="0"/>
              <a:buChar char="•"/>
            </a:pPr>
            <a:endParaRPr lang="en-US" b="0" dirty="0" smtClean="0"/>
          </a:p>
          <a:p>
            <a:pPr marL="0" indent="0"/>
            <a:endParaRPr lang="en-US" b="0" dirty="0" smtClean="0"/>
          </a:p>
          <a:p>
            <a:pPr marL="0" indent="0"/>
            <a:endParaRPr lang="en-US" sz="2400" b="0" dirty="0" smtClean="0"/>
          </a:p>
          <a:p>
            <a:pPr>
              <a:buFont typeface="Arial" pitchFamily="34" charset="0"/>
              <a:buChar char="•"/>
            </a:pPr>
            <a:r>
              <a:rPr lang="en-US" sz="2400" b="0" dirty="0" err="1" smtClean="0"/>
              <a:t>Tegangan</a:t>
            </a:r>
            <a:r>
              <a:rPr lang="en-US" sz="2400" b="0" dirty="0" smtClean="0"/>
              <a:t> </a:t>
            </a:r>
            <a:r>
              <a:rPr lang="en-US" sz="2400" b="0" dirty="0"/>
              <a:t>ripple </a:t>
            </a:r>
            <a:endParaRPr lang="en-US" sz="2400" b="0" dirty="0" smtClean="0"/>
          </a:p>
          <a:p>
            <a:pPr marL="0" indent="0"/>
            <a:endParaRPr lang="en-US" sz="2400" b="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12" t="51504" r="32156" b="44271"/>
          <a:stretch/>
        </p:blipFill>
        <p:spPr bwMode="auto">
          <a:xfrm>
            <a:off x="1295400" y="2009775"/>
            <a:ext cx="37528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92" t="70343" r="11613" b="23334"/>
          <a:stretch/>
        </p:blipFill>
        <p:spPr bwMode="auto">
          <a:xfrm>
            <a:off x="1314450" y="4038600"/>
            <a:ext cx="301371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085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Percobaan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690572"/>
          </a:xfrm>
        </p:spPr>
        <p:txBody>
          <a:bodyPr>
            <a:noAutofit/>
          </a:bodyPr>
          <a:lstStyle/>
          <a:p>
            <a:pPr marL="60325" indent="-60325"/>
            <a:r>
              <a:rPr lang="en-US" sz="2400" dirty="0" err="1" smtClean="0"/>
              <a:t>Merangkai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rangkaian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percobaan</a:t>
            </a:r>
            <a:r>
              <a:rPr lang="en-US" sz="2400" dirty="0" smtClean="0"/>
              <a:t> </a:t>
            </a:r>
            <a:r>
              <a:rPr lang="en-US" sz="2400" dirty="0" err="1" smtClean="0"/>
              <a:t>modul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smtClean="0"/>
              <a:t>4 </a:t>
            </a:r>
            <a:r>
              <a:rPr lang="en-US" sz="2400" dirty="0" err="1" smtClean="0"/>
              <a:t>yaitu</a:t>
            </a:r>
            <a:endParaRPr lang="en-US" sz="2400" dirty="0" smtClean="0"/>
          </a:p>
          <a:p>
            <a:pPr lvl="1"/>
            <a:r>
              <a:rPr lang="en-US" sz="2400" dirty="0" err="1" smtClean="0"/>
              <a:t>Rangkaian</a:t>
            </a:r>
            <a:r>
              <a:rPr lang="en-US" sz="2400" dirty="0" smtClean="0"/>
              <a:t> </a:t>
            </a:r>
            <a:r>
              <a:rPr lang="en-US" sz="2400" dirty="0" err="1" smtClean="0"/>
              <a:t>penyearah</a:t>
            </a:r>
            <a:endParaRPr lang="en-US" sz="2400" dirty="0" smtClean="0"/>
          </a:p>
          <a:p>
            <a:pPr lvl="2">
              <a:buFont typeface="Wingdings" pitchFamily="2" charset="2"/>
              <a:buChar char="v"/>
            </a:pPr>
            <a:r>
              <a:rPr lang="en-US" sz="2400" dirty="0" err="1" smtClean="0"/>
              <a:t>Setengan</a:t>
            </a:r>
            <a:r>
              <a:rPr lang="en-US" sz="2400" dirty="0" smtClean="0"/>
              <a:t> </a:t>
            </a:r>
            <a:r>
              <a:rPr lang="en-US" sz="2400" dirty="0" err="1" smtClean="0"/>
              <a:t>gelombang</a:t>
            </a:r>
            <a:endParaRPr lang="en-US" sz="2400" dirty="0" smtClean="0"/>
          </a:p>
          <a:p>
            <a:pPr lvl="2">
              <a:buFont typeface="Wingdings" pitchFamily="2" charset="2"/>
              <a:buChar char="v"/>
            </a:pPr>
            <a:r>
              <a:rPr lang="en-US" sz="2400" dirty="0" err="1" smtClean="0"/>
              <a:t>Gelombang</a:t>
            </a:r>
            <a:r>
              <a:rPr lang="en-US" sz="2400" dirty="0" smtClean="0"/>
              <a:t> </a:t>
            </a:r>
            <a:r>
              <a:rPr lang="en-US" sz="2400" dirty="0" err="1" smtClean="0"/>
              <a:t>penuh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CT</a:t>
            </a:r>
          </a:p>
          <a:p>
            <a:pPr lvl="2">
              <a:buFont typeface="Wingdings" pitchFamily="2" charset="2"/>
              <a:buChar char="v"/>
            </a:pPr>
            <a:r>
              <a:rPr lang="en-US" sz="2400" dirty="0" err="1" smtClean="0"/>
              <a:t>Gelombang</a:t>
            </a:r>
            <a:r>
              <a:rPr lang="en-US" sz="2400" dirty="0" smtClean="0"/>
              <a:t> </a:t>
            </a:r>
            <a:r>
              <a:rPr lang="en-US" sz="2400" dirty="0" err="1" smtClean="0"/>
              <a:t>penuh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didoa</a:t>
            </a:r>
            <a:r>
              <a:rPr lang="en-US" sz="2400" dirty="0" smtClean="0"/>
              <a:t> </a:t>
            </a:r>
            <a:r>
              <a:rPr lang="en-US" sz="2400" dirty="0" err="1" smtClean="0"/>
              <a:t>jembatan</a:t>
            </a:r>
            <a:endParaRPr lang="en-US" sz="2400" dirty="0" smtClean="0"/>
          </a:p>
          <a:p>
            <a:pPr lvl="2">
              <a:buFont typeface="Wingdings" pitchFamily="2" charset="2"/>
              <a:buChar char="v"/>
            </a:pPr>
            <a:r>
              <a:rPr lang="en-US" sz="2400" dirty="0" err="1" smtClean="0"/>
              <a:t>Gelombang</a:t>
            </a:r>
            <a:r>
              <a:rPr lang="en-US" sz="2400" dirty="0" smtClean="0"/>
              <a:t> </a:t>
            </a:r>
            <a:r>
              <a:rPr lang="en-US" sz="2400" dirty="0" err="1" smtClean="0"/>
              <a:t>penuh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filter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marL="465138" lvl="1" indent="-465138">
              <a:buFont typeface="Arial" pitchFamily="34" charset="0"/>
              <a:buChar char="•"/>
            </a:pPr>
            <a:r>
              <a:rPr lang="en-US" sz="2400" dirty="0" err="1" smtClean="0"/>
              <a:t>Tujuan</a:t>
            </a:r>
            <a:r>
              <a:rPr lang="en-US" sz="2400" dirty="0" smtClean="0"/>
              <a:t>: agar </a:t>
            </a:r>
            <a:r>
              <a:rPr lang="en-US" sz="2400" dirty="0" err="1" smtClean="0"/>
              <a:t>mahasiswa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merangkai</a:t>
            </a:r>
            <a:r>
              <a:rPr lang="en-US" sz="2400" dirty="0" smtClean="0"/>
              <a:t> </a:t>
            </a:r>
            <a:r>
              <a:rPr lang="en-US" sz="2400" dirty="0" err="1" smtClean="0"/>
              <a:t>rangkaian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projectboard</a:t>
            </a:r>
            <a:r>
              <a:rPr lang="en-US" sz="2400" dirty="0" smtClean="0"/>
              <a:t>,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KBM E-learning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fritzing</a:t>
            </a:r>
            <a:r>
              <a:rPr lang="en-US" sz="24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7541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Percobaan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100628"/>
            <a:ext cx="8763000" cy="3579849"/>
          </a:xfrm>
        </p:spPr>
        <p:txBody>
          <a:bodyPr>
            <a:noAutofit/>
          </a:bodyPr>
          <a:lstStyle/>
          <a:p>
            <a:pPr marL="0" indent="0"/>
            <a:r>
              <a:rPr lang="en-US" sz="2800" dirty="0" err="1" smtClean="0"/>
              <a:t>Hasil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data </a:t>
            </a:r>
            <a:r>
              <a:rPr lang="en-US" sz="2800" dirty="0" err="1" smtClean="0"/>
              <a:t>praktikum</a:t>
            </a:r>
            <a:r>
              <a:rPr lang="en-US" sz="2800" dirty="0"/>
              <a:t> </a:t>
            </a:r>
            <a:r>
              <a:rPr lang="en-US" sz="2800" dirty="0" smtClean="0"/>
              <a:t>yang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bahan</a:t>
            </a:r>
            <a:r>
              <a:rPr lang="en-US" sz="2800" dirty="0" smtClean="0"/>
              <a:t> </a:t>
            </a:r>
            <a:r>
              <a:rPr lang="en-US" sz="2800" dirty="0" err="1" smtClean="0"/>
              <a:t>analisis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semua</a:t>
            </a:r>
            <a:r>
              <a:rPr lang="en-US" sz="2800" dirty="0" smtClean="0"/>
              <a:t> </a:t>
            </a:r>
            <a:r>
              <a:rPr lang="en-US" sz="2800" dirty="0" err="1" smtClean="0"/>
              <a:t>rangkaian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percobaan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modul</a:t>
            </a:r>
            <a:r>
              <a:rPr lang="en-US" sz="2800" dirty="0" smtClean="0"/>
              <a:t> </a:t>
            </a:r>
            <a:r>
              <a:rPr lang="en-US" sz="2800" dirty="0" smtClean="0"/>
              <a:t>4,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 lvl="1"/>
            <a:r>
              <a:rPr lang="en-US" sz="2800" dirty="0" err="1" smtClean="0"/>
              <a:t>Rangkaian</a:t>
            </a:r>
            <a:r>
              <a:rPr lang="en-US" sz="2800" dirty="0" smtClean="0"/>
              <a:t> </a:t>
            </a:r>
            <a:r>
              <a:rPr lang="en-US" sz="2800" dirty="0" err="1" smtClean="0"/>
              <a:t>Penyearah</a:t>
            </a:r>
            <a:endParaRPr lang="en-US" sz="2800" dirty="0" smtClean="0"/>
          </a:p>
          <a:p>
            <a:pPr marL="0" lvl="1" indent="0">
              <a:buNone/>
            </a:pPr>
            <a:r>
              <a:rPr lang="en-US" sz="2800" dirty="0" err="1" smtClean="0"/>
              <a:t>Menggunakan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Multisim</a:t>
            </a:r>
            <a:r>
              <a:rPr lang="en-US" sz="2800" dirty="0" smtClean="0"/>
              <a:t> , </a:t>
            </a:r>
            <a:r>
              <a:rPr lang="en-US" sz="2800" dirty="0" err="1" smtClean="0"/>
              <a:t>skema</a:t>
            </a:r>
            <a:r>
              <a:rPr lang="en-US" sz="2800" dirty="0" smtClean="0"/>
              <a:t> </a:t>
            </a:r>
            <a:r>
              <a:rPr lang="en-US" sz="2800" dirty="0" err="1" smtClean="0"/>
              <a:t>rangkaian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telah</a:t>
            </a:r>
            <a:r>
              <a:rPr lang="en-US" sz="2800" dirty="0" smtClean="0"/>
              <a:t> </a:t>
            </a:r>
            <a:r>
              <a:rPr lang="en-US" sz="2800" dirty="0" err="1" smtClean="0"/>
              <a:t>dibuat</a:t>
            </a:r>
            <a:r>
              <a:rPr lang="en-US" sz="2800" dirty="0" smtClean="0"/>
              <a:t> di </a:t>
            </a:r>
            <a:r>
              <a:rPr lang="en-US" sz="2800" dirty="0" err="1" smtClean="0"/>
              <a:t>multisim</a:t>
            </a:r>
            <a:r>
              <a:rPr lang="en-US" sz="2800" dirty="0" smtClean="0"/>
              <a:t> </a:t>
            </a:r>
            <a:r>
              <a:rPr lang="en-US" sz="2800" dirty="0" err="1" smtClean="0"/>
              <a:t>lalu</a:t>
            </a:r>
            <a:r>
              <a:rPr lang="en-US" sz="2800" dirty="0" smtClean="0"/>
              <a:t> di RUN </a:t>
            </a:r>
            <a:r>
              <a:rPr lang="en-US" sz="2800" dirty="0" err="1" smtClean="0"/>
              <a:t>hasil</a:t>
            </a:r>
            <a:r>
              <a:rPr lang="en-US" sz="2800" dirty="0" smtClean="0"/>
              <a:t> </a:t>
            </a:r>
            <a:r>
              <a:rPr lang="en-US" sz="2800" dirty="0" err="1" smtClean="0"/>
              <a:t>skema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hasil</a:t>
            </a:r>
            <a:r>
              <a:rPr lang="en-US" sz="2800" dirty="0" smtClean="0"/>
              <a:t> </a:t>
            </a:r>
            <a:r>
              <a:rPr lang="en-US" sz="2800" dirty="0" err="1" smtClean="0"/>
              <a:t>pengukuran</a:t>
            </a:r>
            <a:r>
              <a:rPr lang="en-US" sz="2800" dirty="0" smtClean="0"/>
              <a:t> di copy paste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laporan</a:t>
            </a:r>
            <a:r>
              <a:rPr lang="en-US" sz="2800" dirty="0" smtClean="0"/>
              <a:t> </a:t>
            </a:r>
            <a:r>
              <a:rPr lang="en-US" sz="2800" dirty="0" err="1" smtClean="0"/>
              <a:t>akhir</a:t>
            </a:r>
            <a:r>
              <a:rPr lang="en-US" sz="2800" dirty="0" smtClean="0"/>
              <a:t> . </a:t>
            </a:r>
            <a:r>
              <a:rPr lang="en-US" sz="2800" dirty="0" err="1" smtClean="0"/>
              <a:t>Hasil</a:t>
            </a:r>
            <a:r>
              <a:rPr lang="en-US" sz="2800" dirty="0" smtClean="0"/>
              <a:t>/data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data </a:t>
            </a:r>
            <a:r>
              <a:rPr lang="en-US" sz="2800" dirty="0" err="1" smtClean="0"/>
              <a:t>pembanding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analisis</a:t>
            </a: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rumus</a:t>
            </a:r>
            <a:r>
              <a:rPr lang="en-US" sz="2800" dirty="0" smtClean="0"/>
              <a:t>.</a:t>
            </a:r>
            <a:endParaRPr lang="en-US" sz="2800" dirty="0"/>
          </a:p>
          <a:p>
            <a:pPr marL="0" lvl="1" indent="0">
              <a:buFont typeface="Arial" pitchFamily="34" charset="0"/>
              <a:buChar char="•"/>
            </a:pPr>
            <a:r>
              <a:rPr lang="en-US" sz="2800" b="1" dirty="0" err="1" smtClean="0"/>
              <a:t>Tujuan</a:t>
            </a:r>
            <a:r>
              <a:rPr lang="en-US" sz="2800" dirty="0" smtClean="0"/>
              <a:t>: agar </a:t>
            </a:r>
            <a:r>
              <a:rPr lang="en-US" sz="2800" dirty="0" err="1" smtClean="0"/>
              <a:t>mahasiswa</a:t>
            </a:r>
            <a:r>
              <a:rPr lang="en-US" sz="2800" dirty="0" smtClean="0"/>
              <a:t> </a:t>
            </a:r>
            <a:r>
              <a:rPr lang="en-US" sz="2800" dirty="0" err="1" smtClean="0"/>
              <a:t>mendapatkan</a:t>
            </a:r>
            <a:r>
              <a:rPr lang="en-US" sz="2800" dirty="0" smtClean="0"/>
              <a:t> data </a:t>
            </a:r>
            <a:r>
              <a:rPr lang="en-US" sz="2800" dirty="0" err="1" smtClean="0"/>
              <a:t>percobaan</a:t>
            </a:r>
            <a:r>
              <a:rPr lang="en-US" sz="2800" dirty="0" smtClean="0"/>
              <a:t>, </a:t>
            </a:r>
            <a:r>
              <a:rPr lang="en-US" sz="2800" dirty="0" err="1" smtClean="0"/>
              <a:t>karena</a:t>
            </a:r>
            <a:r>
              <a:rPr lang="en-US" sz="2800" dirty="0" smtClean="0"/>
              <a:t> KBM E-learning </a:t>
            </a:r>
            <a:r>
              <a:rPr lang="en-US" sz="2800" dirty="0" err="1" smtClean="0"/>
              <a:t>maka</a:t>
            </a: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multisim</a:t>
            </a:r>
            <a:r>
              <a:rPr lang="en-US" sz="28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3960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823</TotalTime>
  <Words>298</Words>
  <Application>Microsoft Office PowerPoint</Application>
  <PresentationFormat>On-screen Show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Angles</vt:lpstr>
      <vt:lpstr>Praktikum Elektronika 1 Kelompok A B</vt:lpstr>
      <vt:lpstr>Penyearah</vt:lpstr>
      <vt:lpstr>Penyearah setengah gelombang</vt:lpstr>
      <vt:lpstr>Penyearah gelombang penuh</vt:lpstr>
      <vt:lpstr>Penyearah gelombang penuh 2</vt:lpstr>
      <vt:lpstr>Penyearah dengan filter kapasitor</vt:lpstr>
      <vt:lpstr>Tegangan output dan tegangan ripple</vt:lpstr>
      <vt:lpstr>Langkah Percobaan</vt:lpstr>
      <vt:lpstr>Langkah Percobaan (2)</vt:lpstr>
      <vt:lpstr>Kebijakan Praktikum Elektronika 1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Praktikum Elektronika 2 Kelompok E, F, G, H, I</dc:title>
  <dc:creator>Seliwati</dc:creator>
  <cp:lastModifiedBy>Windows User</cp:lastModifiedBy>
  <cp:revision>57</cp:revision>
  <dcterms:created xsi:type="dcterms:W3CDTF">2020-04-01T15:21:09Z</dcterms:created>
  <dcterms:modified xsi:type="dcterms:W3CDTF">2020-06-09T06:28:11Z</dcterms:modified>
</cp:coreProperties>
</file>