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0" r:id="rId3"/>
    <p:sldId id="271" r:id="rId4"/>
    <p:sldId id="272" r:id="rId5"/>
    <p:sldId id="274" r:id="rId6"/>
    <p:sldId id="275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11333F3-DB50-4947-B5D7-D3CC63D3E490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1ndhSNi6qYOaPm49DqUP2nny9vZ99akNK?usp=shar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09600" y="762000"/>
            <a:ext cx="7772400" cy="14700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Praktikum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2</a:t>
            </a:r>
            <a:br>
              <a:rPr lang="en-US" dirty="0" smtClean="0"/>
            </a:br>
            <a:r>
              <a:rPr lang="en-US" dirty="0" err="1" smtClean="0"/>
              <a:t>Kelompok</a:t>
            </a:r>
            <a:r>
              <a:rPr lang="en-US" dirty="0" smtClean="0"/>
              <a:t> E, F, G, H, I</a:t>
            </a: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62000" y="2362200"/>
            <a:ext cx="7924800" cy="403860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200000"/>
              </a:lnSpc>
            </a:pPr>
            <a:r>
              <a:rPr lang="en-US" sz="3600" dirty="0" err="1" smtClean="0"/>
              <a:t>Pertemuan</a:t>
            </a:r>
            <a:r>
              <a:rPr lang="en-US" sz="3600" dirty="0" smtClean="0"/>
              <a:t> 9 (</a:t>
            </a:r>
            <a:r>
              <a:rPr lang="en-US" sz="3600" dirty="0" err="1" smtClean="0"/>
              <a:t>Modul</a:t>
            </a:r>
            <a:r>
              <a:rPr lang="en-US" sz="3600" dirty="0" smtClean="0"/>
              <a:t> 5)</a:t>
            </a:r>
          </a:p>
          <a:p>
            <a:pPr algn="ctr">
              <a:lnSpc>
                <a:spcPct val="200000"/>
              </a:lnSpc>
            </a:pPr>
            <a:r>
              <a:rPr lang="en-US" sz="3600" dirty="0" smtClean="0"/>
              <a:t>INFRA MERAH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Seliwati,S.Kom</a:t>
            </a:r>
            <a:r>
              <a:rPr lang="en-US" dirty="0" smtClean="0"/>
              <a:t>., </a:t>
            </a:r>
            <a:r>
              <a:rPr lang="en-US" dirty="0" err="1" smtClean="0"/>
              <a:t>M.Kom</a:t>
            </a:r>
            <a:endParaRPr lang="en-US" dirty="0" smtClean="0"/>
          </a:p>
          <a:p>
            <a:pPr algn="r"/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Indonesia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330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11076" y="2967335"/>
            <a:ext cx="37218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Terima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asih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312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 </a:t>
            </a:r>
            <a:r>
              <a:rPr lang="en-US" dirty="0" err="1" smtClean="0"/>
              <a:t>Merah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385772"/>
          </a:xfrm>
        </p:spPr>
        <p:txBody>
          <a:bodyPr>
            <a:normAutofit/>
          </a:bodyPr>
          <a:lstStyle/>
          <a:p>
            <a:pPr marL="0" indent="0"/>
            <a:r>
              <a:rPr lang="en-US" sz="2000" dirty="0" err="1" smtClean="0"/>
              <a:t>Penjelasan</a:t>
            </a:r>
            <a:endParaRPr lang="en-US" sz="2000" dirty="0" smtClean="0"/>
          </a:p>
          <a:p>
            <a:pPr>
              <a:buAutoNum type="arabicPeriod"/>
            </a:pPr>
            <a:r>
              <a:rPr lang="en-US" sz="2000" dirty="0" err="1"/>
              <a:t>Sinar</a:t>
            </a:r>
            <a:r>
              <a:rPr lang="en-US" sz="2000" dirty="0"/>
              <a:t> infra </a:t>
            </a:r>
            <a:r>
              <a:rPr lang="en-US" sz="2000" dirty="0" err="1"/>
              <a:t>merah</a:t>
            </a:r>
            <a:r>
              <a:rPr lang="en-US" sz="2000" dirty="0"/>
              <a:t> yang </a:t>
            </a:r>
            <a:r>
              <a:rPr lang="en-US" sz="2000" dirty="0" err="1"/>
              <a:t>dipancarkan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pemancar</a:t>
            </a:r>
            <a:r>
              <a:rPr lang="en-US" sz="2000" dirty="0"/>
              <a:t> infra </a:t>
            </a:r>
            <a:r>
              <a:rPr lang="en-US" sz="2000" dirty="0" err="1"/>
              <a:t>merah</a:t>
            </a:r>
            <a:r>
              <a:rPr lang="en-US" sz="2000" dirty="0"/>
              <a:t> </a:t>
            </a:r>
            <a:r>
              <a:rPr lang="en-US" sz="2000" dirty="0" err="1"/>
              <a:t>tentunya</a:t>
            </a:r>
            <a:r>
              <a:rPr lang="en-US" sz="2000" dirty="0"/>
              <a:t> </a:t>
            </a:r>
            <a:r>
              <a:rPr lang="en-US" sz="2000" dirty="0" err="1"/>
              <a:t>mempunyai</a:t>
            </a:r>
            <a:r>
              <a:rPr lang="en-US" sz="2000" dirty="0"/>
              <a:t> </a:t>
            </a:r>
            <a:r>
              <a:rPr lang="en-US" sz="2000" dirty="0" err="1"/>
              <a:t>aturan</a:t>
            </a:r>
            <a:r>
              <a:rPr lang="en-US" sz="2000" dirty="0"/>
              <a:t> </a:t>
            </a:r>
            <a:r>
              <a:rPr lang="en-US" sz="2000" dirty="0" err="1"/>
              <a:t>tertentu</a:t>
            </a:r>
            <a:r>
              <a:rPr lang="en-US" sz="2000" dirty="0"/>
              <a:t> agar data yang </a:t>
            </a:r>
            <a:r>
              <a:rPr lang="en-US" sz="2000" dirty="0" err="1"/>
              <a:t>dipancarkan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diterima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penerima</a:t>
            </a:r>
            <a:r>
              <a:rPr lang="en-US" sz="2000" dirty="0" smtClean="0"/>
              <a:t>.</a:t>
            </a:r>
          </a:p>
          <a:p>
            <a:pPr>
              <a:buAutoNum type="arabicPeriod"/>
            </a:pPr>
            <a:r>
              <a:rPr lang="en-US" sz="2000" dirty="0" err="1" smtClean="0"/>
              <a:t>Sinar</a:t>
            </a:r>
            <a:r>
              <a:rPr lang="en-US" sz="2000" dirty="0" smtClean="0"/>
              <a:t> </a:t>
            </a:r>
            <a:r>
              <a:rPr lang="en-US" sz="2000" dirty="0"/>
              <a:t>infra </a:t>
            </a:r>
            <a:r>
              <a:rPr lang="en-US" sz="2000" dirty="0" err="1"/>
              <a:t>merah</a:t>
            </a:r>
            <a:r>
              <a:rPr lang="en-US" sz="2000" dirty="0"/>
              <a:t> yang </a:t>
            </a:r>
            <a:r>
              <a:rPr lang="en-US" sz="2000" dirty="0" err="1"/>
              <a:t>dipancarkan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pemancar</a:t>
            </a:r>
            <a:r>
              <a:rPr lang="en-US" sz="2000" dirty="0"/>
              <a:t> infra </a:t>
            </a:r>
            <a:r>
              <a:rPr lang="en-US" sz="2000" dirty="0" err="1"/>
              <a:t>merah</a:t>
            </a:r>
            <a:r>
              <a:rPr lang="en-US" sz="2000" dirty="0"/>
              <a:t> </a:t>
            </a:r>
            <a:r>
              <a:rPr lang="en-US" sz="2000" dirty="0" err="1"/>
              <a:t>tentunya</a:t>
            </a:r>
            <a:r>
              <a:rPr lang="en-US" sz="2000" dirty="0"/>
              <a:t> </a:t>
            </a:r>
            <a:r>
              <a:rPr lang="en-US" sz="2000" dirty="0" err="1"/>
              <a:t>mempunyai</a:t>
            </a:r>
            <a:r>
              <a:rPr lang="en-US" sz="2000" dirty="0"/>
              <a:t> </a:t>
            </a:r>
            <a:r>
              <a:rPr lang="en-US" sz="2000" dirty="0" err="1"/>
              <a:t>aturan</a:t>
            </a:r>
            <a:r>
              <a:rPr lang="en-US" sz="2000" dirty="0"/>
              <a:t> </a:t>
            </a:r>
            <a:r>
              <a:rPr lang="en-US" sz="2000" dirty="0" err="1"/>
              <a:t>tertentu</a:t>
            </a:r>
            <a:r>
              <a:rPr lang="en-US" sz="2000" dirty="0"/>
              <a:t> agar data yang </a:t>
            </a:r>
            <a:r>
              <a:rPr lang="en-US" sz="2000" dirty="0" err="1"/>
              <a:t>dipancarkan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diterima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penerima</a:t>
            </a:r>
            <a:r>
              <a:rPr lang="en-US" sz="2000" dirty="0"/>
              <a:t>.</a:t>
            </a:r>
            <a:endParaRPr lang="en-US" sz="2000" dirty="0" smtClean="0"/>
          </a:p>
          <a:p>
            <a:pPr>
              <a:buAutoNum type="arabicPeriod"/>
            </a:pPr>
            <a:r>
              <a:rPr lang="en-US" sz="2000" dirty="0" err="1"/>
              <a:t>Komponen</a:t>
            </a:r>
            <a:r>
              <a:rPr lang="en-US" sz="2000" dirty="0"/>
              <a:t> yang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menerima</a:t>
            </a:r>
            <a:r>
              <a:rPr lang="en-US" sz="2000" dirty="0"/>
              <a:t> infra </a:t>
            </a:r>
            <a:r>
              <a:rPr lang="en-US" sz="2000" dirty="0" err="1"/>
              <a:t>merah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komponen</a:t>
            </a:r>
            <a:r>
              <a:rPr lang="en-US" sz="2000" dirty="0"/>
              <a:t> yang </a:t>
            </a:r>
            <a:r>
              <a:rPr lang="en-US" sz="2000" dirty="0" err="1"/>
              <a:t>peka</a:t>
            </a:r>
            <a:r>
              <a:rPr lang="en-US" sz="2000" dirty="0"/>
              <a:t> </a:t>
            </a:r>
            <a:r>
              <a:rPr lang="en-US" sz="2000" dirty="0" err="1"/>
              <a:t>cahaya</a:t>
            </a:r>
            <a:r>
              <a:rPr lang="en-US" sz="2000" dirty="0"/>
              <a:t> yang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berupa</a:t>
            </a:r>
            <a:r>
              <a:rPr lang="en-US" sz="2000" dirty="0"/>
              <a:t> </a:t>
            </a:r>
            <a:r>
              <a:rPr lang="en-US" sz="2000" dirty="0" err="1"/>
              <a:t>dioda</a:t>
            </a:r>
            <a:r>
              <a:rPr lang="en-US" sz="2000" dirty="0"/>
              <a:t> (</a:t>
            </a:r>
            <a:r>
              <a:rPr lang="en-US" sz="2000" dirty="0" err="1"/>
              <a:t>photodioda</a:t>
            </a:r>
            <a:r>
              <a:rPr lang="en-US" sz="2000" dirty="0"/>
              <a:t>) </a:t>
            </a:r>
            <a:r>
              <a:rPr lang="en-US" sz="2000" dirty="0" err="1"/>
              <a:t>atau</a:t>
            </a:r>
            <a:r>
              <a:rPr lang="en-US" sz="2000" dirty="0"/>
              <a:t> transistor (phototransistor).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902651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Infra </a:t>
            </a:r>
            <a:r>
              <a:rPr lang="en-US" dirty="0" err="1" smtClean="0"/>
              <a:t>merah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508417" y="1143000"/>
            <a:ext cx="8175885" cy="4572000"/>
          </a:xfrm>
        </p:spPr>
        <p:txBody>
          <a:bodyPr>
            <a:normAutofit/>
          </a:bodyPr>
          <a:lstStyle/>
          <a:p>
            <a:pPr marL="0" indent="0"/>
            <a:r>
              <a:rPr lang="en-US" sz="2800" b="1" dirty="0" err="1" smtClean="0"/>
              <a:t>Karakteristik</a:t>
            </a:r>
            <a:endParaRPr lang="en-US" sz="2800" b="1" dirty="0" smtClean="0"/>
          </a:p>
          <a:p>
            <a:pPr lvl="0">
              <a:buFont typeface="Arial" pitchFamily="34" charset="0"/>
              <a:buChar char="•"/>
            </a:pP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dilihat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mata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endParaRPr lang="en-US" sz="2000" dirty="0"/>
          </a:p>
          <a:p>
            <a:pPr lvl="0">
              <a:buFont typeface="Arial" pitchFamily="34" charset="0"/>
              <a:buChar char="•"/>
            </a:pP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menembus</a:t>
            </a:r>
            <a:r>
              <a:rPr lang="en-US" sz="2000" dirty="0"/>
              <a:t> </a:t>
            </a:r>
            <a:r>
              <a:rPr lang="en-US" sz="2000" dirty="0" err="1"/>
              <a:t>materi</a:t>
            </a:r>
            <a:r>
              <a:rPr lang="en-US" sz="2000" dirty="0"/>
              <a:t> yang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tembus</a:t>
            </a:r>
            <a:r>
              <a:rPr lang="en-US" sz="2000" dirty="0"/>
              <a:t> </a:t>
            </a:r>
            <a:r>
              <a:rPr lang="en-US" sz="2000" dirty="0" err="1"/>
              <a:t>pandang</a:t>
            </a:r>
            <a:endParaRPr lang="en-US" sz="2000" dirty="0"/>
          </a:p>
          <a:p>
            <a:pPr lvl="0">
              <a:buFont typeface="Arial" pitchFamily="34" charset="0"/>
              <a:buChar char="•"/>
            </a:pP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ditimbulkan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komponen</a:t>
            </a:r>
            <a:r>
              <a:rPr lang="en-US" sz="2000" dirty="0"/>
              <a:t> yang </a:t>
            </a:r>
            <a:r>
              <a:rPr lang="en-US" sz="2000" dirty="0" err="1"/>
              <a:t>menghasilkan</a:t>
            </a:r>
            <a:r>
              <a:rPr lang="en-US" sz="2000" dirty="0"/>
              <a:t> </a:t>
            </a:r>
            <a:r>
              <a:rPr lang="en-US" sz="2000" dirty="0" err="1"/>
              <a:t>panas</a:t>
            </a:r>
            <a:endParaRPr lang="en-US" sz="2000" dirty="0"/>
          </a:p>
          <a:p>
            <a:pPr lvl="0">
              <a:buFont typeface="Arial" pitchFamily="34" charset="0"/>
              <a:buChar char="•"/>
            </a:pPr>
            <a:r>
              <a:rPr lang="en-US" sz="2000" dirty="0" err="1"/>
              <a:t>Panjang</a:t>
            </a:r>
            <a:r>
              <a:rPr lang="en-US" sz="2000" dirty="0"/>
              <a:t> </a:t>
            </a:r>
            <a:r>
              <a:rPr lang="en-US" sz="2000" dirty="0" err="1"/>
              <a:t>gelombang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inframerah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hubungan</a:t>
            </a:r>
            <a:r>
              <a:rPr lang="en-US" sz="2000" dirty="0"/>
              <a:t> yang </a:t>
            </a:r>
            <a:r>
              <a:rPr lang="en-US" sz="2000" dirty="0" err="1"/>
              <a:t>berlawanan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berbanding</a:t>
            </a:r>
            <a:r>
              <a:rPr lang="en-US" sz="2000" dirty="0"/>
              <a:t> </a:t>
            </a:r>
            <a:r>
              <a:rPr lang="en-US" sz="2000" dirty="0" err="1"/>
              <a:t>terbalik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suhu</a:t>
            </a:r>
            <a:r>
              <a:rPr lang="en-US" sz="2000" dirty="0"/>
              <a:t>. </a:t>
            </a:r>
            <a:r>
              <a:rPr lang="en-US" sz="2000" dirty="0" err="1"/>
              <a:t>Ketika</a:t>
            </a:r>
            <a:r>
              <a:rPr lang="en-US" sz="2000" dirty="0"/>
              <a:t> </a:t>
            </a:r>
            <a:r>
              <a:rPr lang="en-US" sz="2000" dirty="0" err="1"/>
              <a:t>suhu</a:t>
            </a:r>
            <a:r>
              <a:rPr lang="en-US" sz="2000" dirty="0"/>
              <a:t> </a:t>
            </a:r>
            <a:r>
              <a:rPr lang="en-US" sz="2000" dirty="0" err="1"/>
              <a:t>mengalami</a:t>
            </a:r>
            <a:r>
              <a:rPr lang="en-US" sz="2000" dirty="0"/>
              <a:t> </a:t>
            </a:r>
            <a:r>
              <a:rPr lang="en-US" sz="2000" dirty="0" err="1"/>
              <a:t>kenaikan</a:t>
            </a:r>
            <a:r>
              <a:rPr lang="en-US" sz="2000" dirty="0"/>
              <a:t>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panjang</a:t>
            </a:r>
            <a:r>
              <a:rPr lang="en-US" sz="2000" dirty="0"/>
              <a:t> </a:t>
            </a:r>
            <a:r>
              <a:rPr lang="en-US" sz="2000" dirty="0" err="1"/>
              <a:t>gelombang</a:t>
            </a:r>
            <a:r>
              <a:rPr lang="en-US" sz="2000" dirty="0"/>
              <a:t> </a:t>
            </a:r>
            <a:r>
              <a:rPr lang="en-US" sz="2000" dirty="0" err="1"/>
              <a:t>mengalami</a:t>
            </a:r>
            <a:r>
              <a:rPr lang="en-US" sz="2000" dirty="0"/>
              <a:t> </a:t>
            </a:r>
            <a:r>
              <a:rPr lang="en-US" sz="2000" dirty="0" err="1"/>
              <a:t>penurunan</a:t>
            </a:r>
            <a:r>
              <a:rPr lang="en-US" sz="2000" dirty="0"/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fluktuasi</a:t>
            </a:r>
            <a:r>
              <a:rPr lang="en-US" sz="2000" dirty="0"/>
              <a:t> </a:t>
            </a:r>
            <a:r>
              <a:rPr lang="en-US" sz="2000" dirty="0" err="1"/>
              <a:t>daya</a:t>
            </a:r>
            <a:r>
              <a:rPr lang="en-US" sz="2000" dirty="0"/>
              <a:t> </a:t>
            </a:r>
            <a:r>
              <a:rPr lang="en-US" sz="2000" dirty="0" err="1"/>
              <a:t>tinggi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diinterfensi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cahaya</a:t>
            </a:r>
            <a:r>
              <a:rPr lang="en-US" sz="2000" dirty="0"/>
              <a:t> </a:t>
            </a:r>
            <a:r>
              <a:rPr lang="en-US" sz="2000" dirty="0" err="1"/>
              <a:t>matahari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239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karakteristik</a:t>
            </a:r>
            <a:r>
              <a:rPr lang="en-US" sz="2400" dirty="0" smtClean="0"/>
              <a:t> IR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/>
            <a:r>
              <a:rPr lang="en-US" sz="2400" b="0" dirty="0" err="1"/>
              <a:t>Kurva</a:t>
            </a:r>
            <a:r>
              <a:rPr lang="en-US" sz="2400" b="0" dirty="0"/>
              <a:t> </a:t>
            </a:r>
            <a:r>
              <a:rPr lang="en-US" sz="2400" b="0" dirty="0" err="1"/>
              <a:t>karakterisitik</a:t>
            </a:r>
            <a:r>
              <a:rPr lang="en-US" sz="2400" b="0" dirty="0"/>
              <a:t> infra red </a:t>
            </a:r>
            <a:r>
              <a:rPr lang="en-US" sz="2400" b="0" dirty="0" err="1"/>
              <a:t>membandingkan</a:t>
            </a:r>
            <a:r>
              <a:rPr lang="en-US" sz="2400" b="0" dirty="0"/>
              <a:t> </a:t>
            </a:r>
            <a:r>
              <a:rPr lang="en-US" sz="2400" b="0" dirty="0" err="1"/>
              <a:t>antara</a:t>
            </a:r>
            <a:r>
              <a:rPr lang="en-US" sz="2400" b="0" dirty="0"/>
              <a:t> </a:t>
            </a:r>
            <a:r>
              <a:rPr lang="en-US" sz="2400" b="0" dirty="0" err="1"/>
              <a:t>frekuensi</a:t>
            </a:r>
            <a:r>
              <a:rPr lang="en-US" sz="2400" b="0" dirty="0"/>
              <a:t> </a:t>
            </a:r>
            <a:r>
              <a:rPr lang="en-US" sz="2400" b="0" dirty="0" err="1"/>
              <a:t>dengan</a:t>
            </a:r>
            <a:r>
              <a:rPr lang="en-US" sz="2400" b="0" dirty="0"/>
              <a:t> </a:t>
            </a:r>
            <a:r>
              <a:rPr lang="en-US" sz="2400" b="0" dirty="0" err="1"/>
              <a:t>jarak</a:t>
            </a:r>
            <a:r>
              <a:rPr lang="en-US" sz="2400" b="0" dirty="0"/>
              <a:t> yang </a:t>
            </a:r>
            <a:r>
              <a:rPr lang="en-US" sz="2400" b="0" dirty="0" err="1"/>
              <a:t>dicapainya.Jika</a:t>
            </a:r>
            <a:r>
              <a:rPr lang="en-US" sz="2400" b="0" dirty="0"/>
              <a:t> </a:t>
            </a:r>
            <a:r>
              <a:rPr lang="en-US" sz="2400" b="0" dirty="0" err="1"/>
              <a:t>Frekuensi</a:t>
            </a:r>
            <a:r>
              <a:rPr lang="en-US" sz="2400" b="0" dirty="0"/>
              <a:t> di </a:t>
            </a:r>
            <a:r>
              <a:rPr lang="en-US" sz="2400" b="0" dirty="0" err="1"/>
              <a:t>puncak</a:t>
            </a:r>
            <a:r>
              <a:rPr lang="en-US" sz="2400" b="0" dirty="0"/>
              <a:t> (</a:t>
            </a:r>
            <a:r>
              <a:rPr lang="en-US" sz="2400" b="0" dirty="0" err="1"/>
              <a:t>frekuensi</a:t>
            </a:r>
            <a:r>
              <a:rPr lang="en-US" sz="2400" b="0" dirty="0"/>
              <a:t> KHz) </a:t>
            </a:r>
            <a:r>
              <a:rPr lang="en-US" sz="2400" b="0" dirty="0" err="1"/>
              <a:t>maka</a:t>
            </a:r>
            <a:r>
              <a:rPr lang="en-US" sz="2400" b="0" dirty="0"/>
              <a:t> </a:t>
            </a:r>
            <a:r>
              <a:rPr lang="en-US" sz="2400" b="0" dirty="0" err="1"/>
              <a:t>jarak</a:t>
            </a:r>
            <a:r>
              <a:rPr lang="en-US" sz="2400" b="0" dirty="0"/>
              <a:t> yang </a:t>
            </a:r>
            <a:r>
              <a:rPr lang="en-US" sz="2400" b="0" dirty="0" err="1"/>
              <a:t>dicapai</a:t>
            </a:r>
            <a:r>
              <a:rPr lang="en-US" sz="2400" b="0" dirty="0"/>
              <a:t> </a:t>
            </a:r>
            <a:r>
              <a:rPr lang="en-US" sz="2400" b="0" dirty="0" err="1"/>
              <a:t>akan</a:t>
            </a:r>
            <a:r>
              <a:rPr lang="en-US" sz="2400" b="0" dirty="0"/>
              <a:t> </a:t>
            </a:r>
            <a:r>
              <a:rPr lang="en-US" sz="2400" b="0" dirty="0" err="1"/>
              <a:t>maksimal</a:t>
            </a:r>
            <a:r>
              <a:rPr lang="en-US" sz="2400" b="0" dirty="0"/>
              <a:t> (</a:t>
            </a:r>
            <a:r>
              <a:rPr lang="en-US" sz="2400" b="0" dirty="0" err="1"/>
              <a:t>jauh</a:t>
            </a:r>
            <a:r>
              <a:rPr lang="en-US" sz="2400" b="0" dirty="0"/>
              <a:t>).</a:t>
            </a:r>
            <a:r>
              <a:rPr lang="en-US" sz="2400" b="0" dirty="0" err="1"/>
              <a:t>Jika</a:t>
            </a:r>
            <a:r>
              <a:rPr lang="en-US" sz="2400" b="0" dirty="0"/>
              <a:t> </a:t>
            </a:r>
            <a:r>
              <a:rPr lang="en-US" sz="2400" b="0" dirty="0" err="1"/>
              <a:t>frekuensi</a:t>
            </a:r>
            <a:r>
              <a:rPr lang="en-US" sz="2400" b="0" dirty="0"/>
              <a:t> di </a:t>
            </a:r>
            <a:r>
              <a:rPr lang="en-US" sz="2400" b="0" dirty="0" err="1"/>
              <a:t>bawah</a:t>
            </a:r>
            <a:r>
              <a:rPr lang="en-US" sz="2400" b="0" dirty="0"/>
              <a:t> </a:t>
            </a:r>
            <a:r>
              <a:rPr lang="en-US" sz="2400" b="0" dirty="0" err="1"/>
              <a:t>puncak</a:t>
            </a:r>
            <a:r>
              <a:rPr lang="en-US" sz="2400" b="0" dirty="0"/>
              <a:t> </a:t>
            </a:r>
            <a:r>
              <a:rPr lang="en-US" sz="2400" b="0" dirty="0" err="1"/>
              <a:t>kurva</a:t>
            </a:r>
            <a:r>
              <a:rPr lang="en-US" sz="2400" b="0" dirty="0"/>
              <a:t> </a:t>
            </a:r>
            <a:r>
              <a:rPr lang="en-US" sz="2400" b="0" dirty="0" err="1"/>
              <a:t>atau</a:t>
            </a:r>
            <a:r>
              <a:rPr lang="en-US" sz="2400" b="0" dirty="0"/>
              <a:t> </a:t>
            </a:r>
            <a:r>
              <a:rPr lang="en-US" sz="2400" b="0" dirty="0" err="1"/>
              <a:t>lebih</a:t>
            </a:r>
            <a:r>
              <a:rPr lang="en-US" sz="2400" b="0" dirty="0"/>
              <a:t> </a:t>
            </a:r>
            <a:r>
              <a:rPr lang="en-US" sz="2400" b="0" dirty="0" err="1"/>
              <a:t>dari</a:t>
            </a:r>
            <a:r>
              <a:rPr lang="en-US" sz="2400" b="0" dirty="0"/>
              <a:t> </a:t>
            </a:r>
            <a:r>
              <a:rPr lang="en-US" sz="2400" b="0" dirty="0" err="1"/>
              <a:t>puncak</a:t>
            </a:r>
            <a:r>
              <a:rPr lang="en-US" sz="2400" b="0" dirty="0"/>
              <a:t> </a:t>
            </a:r>
            <a:r>
              <a:rPr lang="en-US" sz="2400" b="0" dirty="0" err="1"/>
              <a:t>kurva</a:t>
            </a:r>
            <a:r>
              <a:rPr lang="en-US" sz="2400" b="0" dirty="0"/>
              <a:t>, </a:t>
            </a:r>
            <a:r>
              <a:rPr lang="en-US" sz="2400" b="0" dirty="0" err="1"/>
              <a:t>maka</a:t>
            </a:r>
            <a:r>
              <a:rPr lang="en-US" sz="2400" b="0" dirty="0"/>
              <a:t> </a:t>
            </a:r>
            <a:r>
              <a:rPr lang="en-US" sz="2400" b="0" dirty="0" err="1"/>
              <a:t>jarak</a:t>
            </a:r>
            <a:r>
              <a:rPr lang="en-US" sz="2400" b="0" dirty="0"/>
              <a:t> yang </a:t>
            </a:r>
            <a:r>
              <a:rPr lang="en-US" sz="2400" b="0" dirty="0" err="1"/>
              <a:t>dapat</a:t>
            </a:r>
            <a:r>
              <a:rPr lang="en-US" sz="2400" b="0" dirty="0"/>
              <a:t> </a:t>
            </a:r>
            <a:r>
              <a:rPr lang="en-US" sz="2400" b="0" dirty="0" err="1"/>
              <a:t>dicapai</a:t>
            </a:r>
            <a:r>
              <a:rPr lang="en-US" sz="2400" b="0" dirty="0"/>
              <a:t> </a:t>
            </a:r>
            <a:r>
              <a:rPr lang="en-US" sz="2400" b="0" dirty="0" err="1"/>
              <a:t>akan</a:t>
            </a:r>
            <a:r>
              <a:rPr lang="en-US" sz="2400" b="0" dirty="0"/>
              <a:t> </a:t>
            </a:r>
            <a:r>
              <a:rPr lang="en-US" sz="2400" b="0" dirty="0" err="1"/>
              <a:t>pendek</a:t>
            </a:r>
            <a:endParaRPr lang="en-US" sz="2400" b="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66" t="22291" r="56428" b="46667"/>
          <a:stretch/>
        </p:blipFill>
        <p:spPr bwMode="auto">
          <a:xfrm>
            <a:off x="2438400" y="3657600"/>
            <a:ext cx="3749040" cy="289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3975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Kelebihan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00628"/>
            <a:ext cx="8458200" cy="5376372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en-US" dirty="0" smtClean="0"/>
              <a:t>1. </a:t>
            </a:r>
            <a:r>
              <a:rPr lang="en-US" sz="2000" dirty="0" err="1" smtClean="0"/>
              <a:t>Bidang</a:t>
            </a:r>
            <a:r>
              <a:rPr lang="en-US" sz="2000" dirty="0" smtClean="0"/>
              <a:t> </a:t>
            </a:r>
            <a:r>
              <a:rPr lang="en-US" sz="2000" dirty="0" err="1"/>
              <a:t>Kesehatan</a:t>
            </a:r>
            <a:endParaRPr lang="en-US" sz="2000" dirty="0"/>
          </a:p>
          <a:p>
            <a:pPr lvl="2">
              <a:buFont typeface="Arial" pitchFamily="34" charset="0"/>
              <a:buChar char="•"/>
            </a:pPr>
            <a:r>
              <a:rPr lang="id-ID" sz="2000" b="0" dirty="0">
                <a:cs typeface="Times New Roman" pitchFamily="18" charset="0"/>
              </a:rPr>
              <a:t>Mengaktifkan molekul air dalam tubuh. </a:t>
            </a:r>
            <a:endParaRPr lang="en-US" sz="2000" b="0" dirty="0">
              <a:cs typeface="Times New Roman" pitchFamily="18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id-ID" sz="2000" b="0" dirty="0">
                <a:cs typeface="Times New Roman" pitchFamily="18" charset="0"/>
              </a:rPr>
              <a:t>Meningkatkan sirkulasi mikro. </a:t>
            </a:r>
            <a:endParaRPr lang="en-US" sz="2000" b="0" dirty="0">
              <a:cs typeface="Times New Roman" pitchFamily="18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id-ID" sz="2000" b="0" dirty="0">
                <a:cs typeface="Times New Roman" pitchFamily="18" charset="0"/>
              </a:rPr>
              <a:t>Meningkatkan metabolisme </a:t>
            </a:r>
            <a:r>
              <a:rPr lang="id-ID" sz="2000" b="0" dirty="0" smtClean="0">
                <a:cs typeface="Times New Roman" pitchFamily="18" charset="0"/>
              </a:rPr>
              <a:t>tubuh</a:t>
            </a:r>
            <a:endParaRPr lang="en-US" sz="2000" b="0" dirty="0" smtClean="0">
              <a:cs typeface="Times New Roman" pitchFamily="18" charset="0"/>
            </a:endParaRPr>
          </a:p>
          <a:p>
            <a:pPr marL="0" indent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Bidang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Komunikasi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Untuk </a:t>
            </a:r>
            <a:r>
              <a:rPr lang="id-ID" sz="2000" dirty="0">
                <a:latin typeface="Times New Roman" pitchFamily="18" charset="0"/>
                <a:cs typeface="Times New Roman" pitchFamily="18" charset="0"/>
              </a:rPr>
              <a:t>pencitraan pandangan seperti </a:t>
            </a:r>
            <a:r>
              <a:rPr lang="id-ID" sz="2000" i="1" dirty="0">
                <a:latin typeface="Times New Roman" pitchFamily="18" charset="0"/>
                <a:cs typeface="Times New Roman" pitchFamily="18" charset="0"/>
              </a:rPr>
              <a:t>nightscoop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id-ID" sz="2000" dirty="0">
                <a:latin typeface="Times New Roman" pitchFamily="18" charset="0"/>
                <a:cs typeface="Times New Roman" pitchFamily="18" charset="0"/>
              </a:rPr>
              <a:t>Inframerah digunakan untuk komunikasi jarak dekat, seperti pada 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mote</a:t>
            </a:r>
            <a:r>
              <a:rPr lang="id-ID" sz="2000" dirty="0">
                <a:latin typeface="Times New Roman" pitchFamily="18" charset="0"/>
                <a:cs typeface="Times New Roman" pitchFamily="18" charset="0"/>
              </a:rPr>
              <a:t> TV. 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id-ID" sz="2000" dirty="0">
                <a:latin typeface="Times New Roman" pitchFamily="18" charset="0"/>
                <a:cs typeface="Times New Roman" pitchFamily="18" charset="0"/>
              </a:rPr>
              <a:t>Sebagai salah satu standardisasi komunikasi tanpa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kabel</a:t>
            </a:r>
            <a:r>
              <a:rPr lang="id-ID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kamera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tembus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pandang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memanfaatkan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sinar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inframerah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sensor infra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merah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/>
            <a:r>
              <a:rPr lang="en-US" sz="2000" dirty="0" smtClean="0"/>
              <a:t>3. </a:t>
            </a:r>
            <a:r>
              <a:rPr lang="en-US" sz="2000" dirty="0" err="1" smtClean="0"/>
              <a:t>Bidang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err="1" smtClean="0"/>
              <a:t>Pengiriman</a:t>
            </a:r>
            <a:r>
              <a:rPr lang="en-US" sz="2000" dirty="0" smtClean="0"/>
              <a:t> </a:t>
            </a:r>
            <a:r>
              <a:rPr lang="en-US" sz="2000" dirty="0"/>
              <a:t>data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inframerah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kapan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/>
              <a:t>,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pengiriman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inframerah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membutuhkan</a:t>
            </a:r>
            <a:r>
              <a:rPr lang="en-US" sz="2000" dirty="0"/>
              <a:t> </a:t>
            </a:r>
            <a:r>
              <a:rPr lang="en-US" sz="2000" dirty="0" err="1"/>
              <a:t>sinyal</a:t>
            </a:r>
            <a:r>
              <a:rPr lang="en-US" sz="2000" dirty="0"/>
              <a:t>.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err="1" smtClean="0"/>
              <a:t>Pengiriman</a:t>
            </a:r>
            <a:r>
              <a:rPr lang="en-US" sz="2000" dirty="0" smtClean="0"/>
              <a:t> </a:t>
            </a:r>
            <a:r>
              <a:rPr lang="en-US" sz="2000" dirty="0"/>
              <a:t>data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inframerah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dikatakan</a:t>
            </a:r>
            <a:r>
              <a:rPr lang="en-US" sz="2000" dirty="0"/>
              <a:t> </a:t>
            </a:r>
            <a:r>
              <a:rPr lang="en-US" sz="2000" dirty="0" err="1"/>
              <a:t>mudah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termasuk</a:t>
            </a:r>
            <a:r>
              <a:rPr lang="en-US" sz="2000" dirty="0"/>
              <a:t> </a:t>
            </a:r>
            <a:r>
              <a:rPr lang="en-US" sz="2000" dirty="0" err="1"/>
              <a:t>alat</a:t>
            </a:r>
            <a:r>
              <a:rPr lang="en-US" sz="2000" dirty="0"/>
              <a:t> yang </a:t>
            </a:r>
            <a:r>
              <a:rPr lang="en-US" sz="2000" dirty="0" err="1"/>
              <a:t>sederhana</a:t>
            </a:r>
            <a:r>
              <a:rPr lang="en-US" sz="2000" dirty="0"/>
              <a:t>.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err="1" smtClean="0"/>
              <a:t>Pengiriman</a:t>
            </a:r>
            <a:r>
              <a:rPr lang="en-US" sz="2000" dirty="0" smtClean="0"/>
              <a:t> </a:t>
            </a:r>
            <a:r>
              <a:rPr lang="en-US" sz="2000" dirty="0"/>
              <a:t>data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ponsel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memakan</a:t>
            </a:r>
            <a:r>
              <a:rPr lang="en-US" sz="2000" dirty="0"/>
              <a:t> </a:t>
            </a:r>
            <a:r>
              <a:rPr lang="en-US" sz="2000" dirty="0" err="1"/>
              <a:t>biaya</a:t>
            </a:r>
            <a:r>
              <a:rPr lang="en-US" sz="2000" dirty="0"/>
              <a:t> (gratis).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654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Kelemahan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00628"/>
            <a:ext cx="8534400" cy="4233372"/>
          </a:xfrm>
        </p:spPr>
        <p:txBody>
          <a:bodyPr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id-ID" sz="2000" dirty="0">
                <a:latin typeface="Times New Roman" pitchFamily="18" charset="0"/>
                <a:cs typeface="Times New Roman" pitchFamily="18" charset="0"/>
              </a:rPr>
              <a:t>Pada pengiriman data dengan inframerah, kedua lubang infra merah harus berhadapan satu sama lain. Hal ini agak menyulitkan kita dalam mentransfer data karena caranya yang merepotkan.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Inframerah </a:t>
            </a:r>
            <a:r>
              <a:rPr lang="id-ID" sz="2000" dirty="0">
                <a:latin typeface="Times New Roman" pitchFamily="18" charset="0"/>
                <a:cs typeface="Times New Roman" pitchFamily="18" charset="0"/>
              </a:rPr>
              <a:t>sangat berbahaya bagi mata, sehingga jangan sekalipun sorotan inframerah mengenai mata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Pengguna </a:t>
            </a:r>
            <a:r>
              <a:rPr lang="id-ID" sz="2000" dirty="0">
                <a:latin typeface="Times New Roman" pitchFamily="18" charset="0"/>
                <a:cs typeface="Times New Roman" pitchFamily="18" charset="0"/>
              </a:rPr>
              <a:t>(pembuatan pancaran sinar inframerah) harus disesuaikan dengan kondisi tertentu.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Sulitnya </a:t>
            </a:r>
            <a:r>
              <a:rPr lang="id-ID" sz="2000" dirty="0">
                <a:latin typeface="Times New Roman" pitchFamily="18" charset="0"/>
                <a:cs typeface="Times New Roman" pitchFamily="18" charset="0"/>
              </a:rPr>
              <a:t>mengetahui kerusakan. Hal ini disebabkan tingkat kerusakan setiap komponen dari alat tersebut tidak sama, sehingga sangat sulit untuk mengetahui alat tersebut berfungsi 100% (normal).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id-ID" sz="2000" dirty="0">
                <a:latin typeface="Times New Roman" pitchFamily="18" charset="0"/>
                <a:cs typeface="Times New Roman" pitchFamily="18" charset="0"/>
              </a:rPr>
              <a:t>inar inframerah mudah berinterfensi dengan sinar matahar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27738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690572"/>
          </a:xfrm>
        </p:spPr>
        <p:txBody>
          <a:bodyPr>
            <a:noAutofit/>
          </a:bodyPr>
          <a:lstStyle/>
          <a:p>
            <a:pPr marL="0" indent="0"/>
            <a:r>
              <a:rPr lang="en-US" sz="2400" dirty="0" err="1" smtClean="0"/>
              <a:t>Merangkai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percobaan</a:t>
            </a:r>
            <a:r>
              <a:rPr lang="en-US" sz="2400" dirty="0" smtClean="0"/>
              <a:t> </a:t>
            </a:r>
            <a:r>
              <a:rPr lang="en-US" sz="2400" dirty="0" err="1"/>
              <a:t>M</a:t>
            </a:r>
            <a:r>
              <a:rPr lang="en-US" sz="2400" dirty="0" err="1" smtClean="0"/>
              <a:t>odul</a:t>
            </a:r>
            <a:r>
              <a:rPr lang="en-US" sz="2400" dirty="0" smtClean="0"/>
              <a:t> 5 </a:t>
            </a:r>
            <a:r>
              <a:rPr lang="en-US" sz="2400" dirty="0" err="1" smtClean="0"/>
              <a:t>yaitu</a:t>
            </a:r>
            <a:endParaRPr lang="en-US" sz="2400" dirty="0" smtClean="0"/>
          </a:p>
          <a:p>
            <a:pPr lvl="1"/>
            <a:r>
              <a:rPr lang="en-US" sz="2400" dirty="0" err="1" smtClean="0"/>
              <a:t>Rangkaian</a:t>
            </a:r>
            <a:r>
              <a:rPr lang="en-US" sz="2400" dirty="0" smtClean="0"/>
              <a:t> Infra </a:t>
            </a:r>
            <a:r>
              <a:rPr lang="en-US" sz="2400" dirty="0" err="1" smtClean="0"/>
              <a:t>merah</a:t>
            </a:r>
            <a:endParaRPr lang="en-US" sz="2400" dirty="0" smtClean="0"/>
          </a:p>
          <a:p>
            <a:pPr lvl="1"/>
            <a:r>
              <a:rPr lang="en-US" sz="2400" dirty="0" err="1" smtClean="0"/>
              <a:t>Pemancar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Penerima</a:t>
            </a:r>
            <a:r>
              <a:rPr lang="en-US" sz="2400" dirty="0" smtClean="0"/>
              <a:t> </a:t>
            </a:r>
          </a:p>
          <a:p>
            <a:pPr marL="457200" lvl="1" indent="0">
              <a:buNone/>
            </a:pP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Fritzing</a:t>
            </a:r>
            <a:r>
              <a:rPr lang="en-US" sz="2400" dirty="0" smtClean="0"/>
              <a:t> ,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di </a:t>
            </a:r>
            <a:r>
              <a:rPr lang="en-US" sz="2400" dirty="0" err="1" smtClean="0"/>
              <a:t>fritzing</a:t>
            </a:r>
            <a:r>
              <a:rPr lang="en-US" sz="2400" dirty="0" smtClean="0"/>
              <a:t> di copy paste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laporan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r>
              <a:rPr lang="en-US" sz="2400" dirty="0" smtClean="0"/>
              <a:t> </a:t>
            </a:r>
            <a:endParaRPr lang="en-US" sz="2400" dirty="0"/>
          </a:p>
          <a:p>
            <a:pPr marL="465138" lvl="1" indent="-465138">
              <a:buFont typeface="Arial" pitchFamily="34" charset="0"/>
              <a:buChar char="•"/>
            </a:pPr>
            <a:r>
              <a:rPr lang="en-US" sz="2400" dirty="0" err="1" smtClean="0"/>
              <a:t>Tujuan</a:t>
            </a:r>
            <a:r>
              <a:rPr lang="en-US" sz="2400" dirty="0" smtClean="0"/>
              <a:t>: agar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merangkai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projectboard</a:t>
            </a:r>
            <a:r>
              <a:rPr lang="en-US" sz="2400" dirty="0" smtClean="0"/>
              <a:t>,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KBM E-learning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fritzing</a:t>
            </a:r>
            <a:r>
              <a:rPr lang="en-US" sz="24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7541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100628"/>
            <a:ext cx="8763000" cy="3928572"/>
          </a:xfrm>
        </p:spPr>
        <p:txBody>
          <a:bodyPr>
            <a:noAutofit/>
          </a:bodyPr>
          <a:lstStyle/>
          <a:p>
            <a:pPr marL="0" indent="0"/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data </a:t>
            </a:r>
            <a:r>
              <a:rPr lang="en-US" sz="2800" dirty="0" err="1" smtClean="0"/>
              <a:t>praktikum</a:t>
            </a:r>
            <a:r>
              <a:rPr lang="en-US" sz="2800" dirty="0"/>
              <a:t> </a:t>
            </a:r>
            <a:r>
              <a:rPr lang="en-US" sz="2800" dirty="0" smtClean="0"/>
              <a:t>yang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analisis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rangkaian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percobaan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/>
              <a:t>M</a:t>
            </a:r>
            <a:r>
              <a:rPr lang="en-US" sz="2800" dirty="0" err="1" smtClean="0"/>
              <a:t>odul</a:t>
            </a:r>
            <a:r>
              <a:rPr lang="en-US" sz="2800" dirty="0" smtClean="0"/>
              <a:t> 5, </a:t>
            </a:r>
          </a:p>
          <a:p>
            <a:pPr lvl="1"/>
            <a:r>
              <a:rPr lang="en-US" sz="2800" dirty="0" err="1"/>
              <a:t>Rangkaian</a:t>
            </a:r>
            <a:r>
              <a:rPr lang="en-US" sz="2800" dirty="0"/>
              <a:t> </a:t>
            </a:r>
            <a:r>
              <a:rPr lang="en-US" sz="2800" dirty="0" smtClean="0"/>
              <a:t>Infra </a:t>
            </a:r>
            <a:r>
              <a:rPr lang="en-US" sz="2800" dirty="0" err="1" smtClean="0"/>
              <a:t>merah</a:t>
            </a:r>
            <a:endParaRPr lang="en-US" sz="2800" dirty="0"/>
          </a:p>
          <a:p>
            <a:pPr marL="237744" lvl="2" indent="0">
              <a:buNone/>
            </a:pPr>
            <a:r>
              <a:rPr lang="en-US" sz="2800" dirty="0" smtClean="0"/>
              <a:t>(</a:t>
            </a:r>
            <a:r>
              <a:rPr lang="en-US" sz="2800" dirty="0" err="1" smtClean="0"/>
              <a:t>Pemancaran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Penerima</a:t>
            </a:r>
            <a:endParaRPr lang="en-US" sz="2800" dirty="0"/>
          </a:p>
          <a:p>
            <a:pPr marL="0" lvl="1" indent="0">
              <a:buNone/>
            </a:pP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Multisim</a:t>
            </a:r>
            <a:r>
              <a:rPr lang="en-US" sz="2800" dirty="0" smtClean="0"/>
              <a:t>, </a:t>
            </a:r>
            <a:r>
              <a:rPr lang="en-US" sz="2800" dirty="0" err="1" smtClean="0"/>
              <a:t>skema</a:t>
            </a:r>
            <a:r>
              <a:rPr lang="en-US" sz="2800" dirty="0" smtClean="0"/>
              <a:t> </a:t>
            </a:r>
            <a:r>
              <a:rPr lang="en-US" sz="2800" dirty="0" err="1" smtClean="0"/>
              <a:t>rangkaian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dibuat</a:t>
            </a:r>
            <a:r>
              <a:rPr lang="en-US" sz="2800" dirty="0" smtClean="0"/>
              <a:t> di </a:t>
            </a:r>
            <a:r>
              <a:rPr lang="en-US" sz="2800" dirty="0" err="1" smtClean="0"/>
              <a:t>multisim</a:t>
            </a:r>
            <a:r>
              <a:rPr lang="en-US" sz="2800" dirty="0" smtClean="0"/>
              <a:t> </a:t>
            </a:r>
            <a:r>
              <a:rPr lang="en-US" sz="2800" dirty="0" err="1" smtClean="0"/>
              <a:t>lalu</a:t>
            </a:r>
            <a:r>
              <a:rPr lang="en-US" sz="2800" dirty="0" smtClean="0"/>
              <a:t> di RUN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skema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pengukuran</a:t>
            </a:r>
            <a:r>
              <a:rPr lang="en-US" sz="2800" dirty="0" smtClean="0"/>
              <a:t> di copy paste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akhir</a:t>
            </a:r>
            <a:r>
              <a:rPr lang="en-US" sz="2800" dirty="0" smtClean="0"/>
              <a:t> . </a:t>
            </a:r>
            <a:r>
              <a:rPr lang="en-US" sz="2800" dirty="0" err="1" smtClean="0"/>
              <a:t>Hasil</a:t>
            </a:r>
            <a:r>
              <a:rPr lang="en-US" sz="2800" dirty="0" smtClean="0"/>
              <a:t>/data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data </a:t>
            </a:r>
            <a:r>
              <a:rPr lang="en-US" sz="2800" dirty="0" err="1" smtClean="0"/>
              <a:t>pembanding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analisis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rumus</a:t>
            </a:r>
            <a:r>
              <a:rPr lang="en-US" sz="2800" dirty="0" smtClean="0"/>
              <a:t>.</a:t>
            </a:r>
            <a:endParaRPr lang="en-US" sz="2800" dirty="0"/>
          </a:p>
          <a:p>
            <a:pPr marL="0" lvl="1" indent="0">
              <a:buNone/>
            </a:pPr>
            <a:r>
              <a:rPr lang="en-US" sz="2800" b="1" dirty="0" err="1" smtClean="0"/>
              <a:t>Tujuan</a:t>
            </a:r>
            <a:r>
              <a:rPr lang="en-US" sz="2800" dirty="0" smtClean="0"/>
              <a:t>: agar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mendapatkan</a:t>
            </a:r>
            <a:r>
              <a:rPr lang="en-US" sz="2800" dirty="0" smtClean="0"/>
              <a:t> data </a:t>
            </a:r>
            <a:r>
              <a:rPr lang="en-US" sz="2800" dirty="0" err="1" smtClean="0"/>
              <a:t>percobaan</a:t>
            </a:r>
            <a:r>
              <a:rPr lang="en-US" sz="2800" dirty="0" smtClean="0"/>
              <a:t>,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KBM E-learning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multisim</a:t>
            </a:r>
            <a:r>
              <a:rPr lang="en-US" sz="28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3960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Praktikum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100628"/>
            <a:ext cx="8534400" cy="5528772"/>
          </a:xfrm>
        </p:spPr>
        <p:txBody>
          <a:bodyPr>
            <a:no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err="1" smtClean="0"/>
              <a:t>Kirim</a:t>
            </a:r>
            <a:r>
              <a:rPr lang="en-US" sz="2800" dirty="0" smtClean="0"/>
              <a:t> </a:t>
            </a:r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Akhir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endParaRPr lang="en-US" sz="2800" dirty="0" smtClean="0"/>
          </a:p>
          <a:p>
            <a:pPr marL="465138" indent="0"/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drive.google.com/drive/folders/1ndhSNi6qYOaPm49DqUP2nny9vZ99akNK?usp=sharing</a:t>
            </a: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masuk</a:t>
            </a:r>
            <a:r>
              <a:rPr lang="en-US" sz="2800" dirty="0" smtClean="0"/>
              <a:t> link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, </a:t>
            </a:r>
            <a:r>
              <a:rPr lang="en-US" sz="2800" dirty="0" err="1" smtClean="0"/>
              <a:t>pilih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praktikum</a:t>
            </a:r>
            <a:r>
              <a:rPr lang="en-US" sz="2800" dirty="0" smtClean="0"/>
              <a:t>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masuk</a:t>
            </a:r>
            <a:r>
              <a:rPr lang="en-US" sz="2800" dirty="0" smtClean="0"/>
              <a:t> </a:t>
            </a:r>
            <a:r>
              <a:rPr lang="en-US" sz="2800" dirty="0" err="1" smtClean="0"/>
              <a:t>foldernya</a:t>
            </a:r>
            <a:r>
              <a:rPr lang="en-US" sz="2800" dirty="0" smtClean="0"/>
              <a:t> </a:t>
            </a:r>
            <a:r>
              <a:rPr lang="en-US" sz="2800" dirty="0" err="1" smtClean="0"/>
              <a:t>masukan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praktikum</a:t>
            </a:r>
            <a:r>
              <a:rPr lang="en-US" sz="2800" dirty="0" smtClean="0"/>
              <a:t> (</a:t>
            </a:r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akhir</a:t>
            </a:r>
            <a:r>
              <a:rPr lang="en-US" sz="2800" dirty="0" smtClean="0"/>
              <a:t>) </a:t>
            </a:r>
            <a:r>
              <a:rPr lang="en-US" sz="2800" dirty="0" err="1" smtClean="0"/>
              <a:t>masing-masing</a:t>
            </a:r>
            <a:r>
              <a:rPr lang="en-US" sz="2800" dirty="0" smtClean="0"/>
              <a:t> </a:t>
            </a:r>
            <a:r>
              <a:rPr lang="en-US" sz="2800" dirty="0" err="1" smtClean="0"/>
              <a:t>praktikan</a:t>
            </a:r>
            <a:r>
              <a:rPr lang="en-US" sz="2800" dirty="0" smtClean="0"/>
              <a:t>.</a:t>
            </a:r>
          </a:p>
          <a:p>
            <a:pPr marL="0" indent="465138"/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nama</a:t>
            </a:r>
            <a:r>
              <a:rPr lang="en-US" sz="2800" dirty="0" smtClean="0"/>
              <a:t> file: </a:t>
            </a:r>
            <a:r>
              <a:rPr lang="en-US" sz="2800" dirty="0" err="1" smtClean="0"/>
              <a:t>Nama_NIM_Modul</a:t>
            </a:r>
            <a:r>
              <a:rPr lang="en-US" sz="2800" dirty="0" smtClean="0"/>
              <a:t> (1,2,3,dst)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yang </a:t>
            </a:r>
            <a:r>
              <a:rPr lang="en-US" sz="2800" dirty="0" err="1" smtClean="0"/>
              <a:t>dosen</a:t>
            </a:r>
            <a:r>
              <a:rPr lang="en-US" sz="2800" dirty="0" smtClean="0"/>
              <a:t> </a:t>
            </a:r>
            <a:r>
              <a:rPr lang="en-US" sz="2800" dirty="0" err="1" smtClean="0"/>
              <a:t>nya</a:t>
            </a:r>
            <a:r>
              <a:rPr lang="en-US" sz="2800" dirty="0" smtClean="0"/>
              <a:t> </a:t>
            </a:r>
            <a:r>
              <a:rPr lang="en-US" sz="2800" dirty="0" err="1" smtClean="0"/>
              <a:t>seliwati,S.Kom</a:t>
            </a:r>
            <a:r>
              <a:rPr lang="en-US" sz="2800" dirty="0" smtClean="0"/>
              <a:t>., </a:t>
            </a:r>
            <a:r>
              <a:rPr lang="en-US" sz="2800" dirty="0" err="1" smtClean="0"/>
              <a:t>M.Kom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Agus</a:t>
            </a:r>
            <a:r>
              <a:rPr lang="en-US" sz="2800" dirty="0" smtClean="0"/>
              <a:t> </a:t>
            </a:r>
            <a:r>
              <a:rPr lang="en-US" sz="2800" dirty="0" err="1" smtClean="0"/>
              <a:t>Mulyana</a:t>
            </a:r>
            <a:r>
              <a:rPr lang="en-US" sz="2800" dirty="0" smtClean="0"/>
              <a:t>, M.T</a:t>
            </a:r>
          </a:p>
        </p:txBody>
      </p:sp>
    </p:spTree>
    <p:extLst>
      <p:ext uri="{BB962C8B-B14F-4D97-AF65-F5344CB8AC3E}">
        <p14:creationId xmlns:p14="http://schemas.microsoft.com/office/powerpoint/2010/main" val="113960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627</TotalTime>
  <Words>450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Angles</vt:lpstr>
      <vt:lpstr>PowerPoint Presentation</vt:lpstr>
      <vt:lpstr>Infra Merah</vt:lpstr>
      <vt:lpstr>Infra merah</vt:lpstr>
      <vt:lpstr>Kurva karakteristik IR</vt:lpstr>
      <vt:lpstr>Kelebihan</vt:lpstr>
      <vt:lpstr>Kelemahan </vt:lpstr>
      <vt:lpstr>Langkah Percobaan</vt:lpstr>
      <vt:lpstr>Langkah Percobaan (2)</vt:lpstr>
      <vt:lpstr>Kebijakan Praktikum Elektronika 2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Praktikum Elektronika 2 Kelompok E, F, G, H, I</dc:title>
  <dc:creator>Seliwati</dc:creator>
  <cp:lastModifiedBy>Windows User</cp:lastModifiedBy>
  <cp:revision>63</cp:revision>
  <dcterms:created xsi:type="dcterms:W3CDTF">2020-04-01T15:21:09Z</dcterms:created>
  <dcterms:modified xsi:type="dcterms:W3CDTF">2020-06-09T04:01:34Z</dcterms:modified>
</cp:coreProperties>
</file>