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8" r:id="rId1"/>
  </p:sldMasterIdLst>
  <p:sldIdLst>
    <p:sldId id="257" r:id="rId2"/>
    <p:sldId id="258" r:id="rId3"/>
    <p:sldId id="266" r:id="rId4"/>
    <p:sldId id="265" r:id="rId5"/>
    <p:sldId id="261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7"/>
    <p:restoredTop sz="92264"/>
  </p:normalViewPr>
  <p:slideViewPr>
    <p:cSldViewPr snapToGrid="0" snapToObjects="1">
      <p:cViewPr varScale="1">
        <p:scale>
          <a:sx n="98" d="100"/>
          <a:sy n="98" d="100"/>
        </p:scale>
        <p:origin x="2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7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6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1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5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9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8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2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0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4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A03A8A-FE19-5241-A288-C29D5A71C242}" type="datetimeFigureOut">
              <a:rPr lang="en-US" smtClean="0"/>
              <a:t>6/12/20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E355C5E-AD08-7144-95C2-C74470557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3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A1AB91-097A-844B-818C-166D0564A0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705" y="2137301"/>
            <a:ext cx="7315200" cy="2583398"/>
          </a:xfr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SISTEMATIKA </a:t>
            </a:r>
            <a:br>
              <a:rPr lang="en-US" sz="60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PEMBUATAN MAKALAH </a:t>
            </a:r>
            <a:b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PERSENTASI MATA KULIAH </a:t>
            </a:r>
            <a:b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3600" b="1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PERENCANAAN SDM &amp; SDM GLOBAL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931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222" y="757647"/>
            <a:ext cx="6631577" cy="5368518"/>
          </a:xfrm>
          <a:gradFill>
            <a:gsLst>
              <a:gs pos="63000">
                <a:schemeClr val="accent1">
                  <a:lumMod val="40000"/>
                  <a:lumOff val="60000"/>
                </a:schemeClr>
              </a:gs>
              <a:gs pos="86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</a:gra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JUDUL  </a:t>
            </a:r>
          </a:p>
          <a:p>
            <a:pPr marL="0" indent="0" algn="ctr">
              <a:buNone/>
            </a:pPr>
            <a:r>
              <a:rPr lang="en-US" sz="2400" b="1" dirty="0"/>
              <a:t>Di </a:t>
            </a:r>
            <a:r>
              <a:rPr lang="en-US" sz="2400" b="1" dirty="0" err="1"/>
              <a:t>ajukan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memenuhi</a:t>
            </a:r>
            <a:r>
              <a:rPr lang="en-US" sz="2400" b="1" dirty="0"/>
              <a:t> salah </a:t>
            </a:r>
            <a:r>
              <a:rPr lang="en-US" sz="2400" b="1" dirty="0" err="1"/>
              <a:t>satu</a:t>
            </a:r>
            <a:r>
              <a:rPr lang="en-US" sz="2400" b="1" dirty="0"/>
              <a:t> </a:t>
            </a:r>
            <a:r>
              <a:rPr lang="en-US" sz="2400" b="1" dirty="0" err="1"/>
              <a:t>syarat</a:t>
            </a:r>
            <a:r>
              <a:rPr lang="en-US" sz="2400" b="1" dirty="0"/>
              <a:t> </a:t>
            </a:r>
            <a:r>
              <a:rPr lang="en-US" sz="2400" b="1" dirty="0" err="1"/>
              <a:t>mata</a:t>
            </a:r>
            <a:r>
              <a:rPr lang="en-US" sz="2400" b="1" dirty="0"/>
              <a:t> </a:t>
            </a:r>
            <a:r>
              <a:rPr lang="en-US" sz="2400" b="1" dirty="0" err="1"/>
              <a:t>kuliah</a:t>
            </a:r>
            <a:r>
              <a:rPr lang="en-US" sz="2400" b="1" dirty="0"/>
              <a:t> </a:t>
            </a:r>
          </a:p>
          <a:p>
            <a:pPr marL="0" indent="0" algn="ctr">
              <a:buNone/>
            </a:pPr>
            <a:r>
              <a:rPr lang="en-US" sz="2400" b="1" dirty="0"/>
              <a:t>…………………………………………..</a:t>
            </a:r>
          </a:p>
          <a:p>
            <a:pPr marL="0" indent="0" algn="ctr">
              <a:buNone/>
            </a:pPr>
            <a:r>
              <a:rPr lang="en-US" sz="2400" b="1" dirty="0" err="1"/>
              <a:t>Kelas</a:t>
            </a:r>
            <a:r>
              <a:rPr lang="en-US" sz="2400" b="1" dirty="0"/>
              <a:t> : </a:t>
            </a:r>
          </a:p>
          <a:p>
            <a:pPr marL="0" indent="0" algn="ctr">
              <a:buNone/>
            </a:pPr>
            <a:r>
              <a:rPr lang="en-US" sz="2400" b="1" dirty="0" err="1"/>
              <a:t>Nama-Nama</a:t>
            </a:r>
            <a:r>
              <a:rPr lang="en-US" sz="2400" b="1" dirty="0"/>
              <a:t>/NIM </a:t>
            </a:r>
            <a:r>
              <a:rPr lang="en-US" sz="2400" b="1" dirty="0" err="1"/>
              <a:t>Kelompok</a:t>
            </a:r>
            <a:r>
              <a:rPr lang="en-US" sz="2400" b="1" dirty="0"/>
              <a:t>  :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L O G O UNIKOM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PROGRAM STUDI MANAJEMEN</a:t>
            </a:r>
          </a:p>
          <a:p>
            <a:pPr marL="0" indent="0" algn="ctr">
              <a:buNone/>
            </a:pPr>
            <a:r>
              <a:rPr lang="en-US" sz="2400" b="1" dirty="0"/>
              <a:t>FAKULTAS EKONOMI &amp; BISNIS</a:t>
            </a:r>
          </a:p>
          <a:p>
            <a:pPr marL="0" indent="0" algn="ctr">
              <a:buNone/>
            </a:pPr>
            <a:r>
              <a:rPr lang="en-US" sz="2400" b="1" dirty="0"/>
              <a:t>UNIVERSITAS KOMPUTER INDONESIA</a:t>
            </a:r>
          </a:p>
          <a:p>
            <a:pPr marL="0" indent="0" algn="ctr">
              <a:buNone/>
            </a:pPr>
            <a:r>
              <a:rPr lang="en-US" sz="2400" b="1" dirty="0"/>
              <a:t>BANDUNG </a:t>
            </a:r>
          </a:p>
          <a:p>
            <a:pPr marL="0" indent="0" algn="ctr">
              <a:buNone/>
            </a:pPr>
            <a:r>
              <a:rPr lang="en-US" sz="2400" b="1" dirty="0"/>
              <a:t>2020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1A150D-ACBF-8340-BEFB-295764220A94}"/>
              </a:ext>
            </a:extLst>
          </p:cNvPr>
          <p:cNvSpPr txBox="1"/>
          <p:nvPr/>
        </p:nvSpPr>
        <p:spPr>
          <a:xfrm>
            <a:off x="1319349" y="1018903"/>
            <a:ext cx="188105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C</a:t>
            </a:r>
          </a:p>
          <a:p>
            <a:r>
              <a:rPr lang="en-US" sz="5400" dirty="0">
                <a:solidFill>
                  <a:schemeClr val="bg1"/>
                </a:solidFill>
              </a:rPr>
              <a:t>O</a:t>
            </a:r>
          </a:p>
          <a:p>
            <a:r>
              <a:rPr lang="en-US" sz="5400" dirty="0">
                <a:solidFill>
                  <a:schemeClr val="bg1"/>
                </a:solidFill>
              </a:rPr>
              <a:t>V</a:t>
            </a:r>
          </a:p>
          <a:p>
            <a:r>
              <a:rPr lang="en-US" sz="5400" dirty="0">
                <a:solidFill>
                  <a:schemeClr val="bg1"/>
                </a:solidFill>
              </a:rPr>
              <a:t>E</a:t>
            </a:r>
          </a:p>
          <a:p>
            <a:r>
              <a:rPr lang="en-US" sz="5400" dirty="0">
                <a:solidFill>
                  <a:schemeClr val="bg1"/>
                </a:solidFill>
              </a:rPr>
              <a:t>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70497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9015-0CD3-1443-BC7C-DE67180B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SISTEMATIKA MAKALAH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FEE0E-837D-4544-84E6-7FE5D7DF0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7828" y="484305"/>
            <a:ext cx="7315200" cy="588024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dirty="0"/>
              <a:t>Kata </a:t>
            </a:r>
            <a:r>
              <a:rPr lang="en-US" dirty="0" err="1"/>
              <a:t>pengantar</a:t>
            </a:r>
            <a:endParaRPr lang="en-US" dirty="0"/>
          </a:p>
          <a:p>
            <a:r>
              <a:rPr lang="en-US" dirty="0"/>
              <a:t>Daftar </a:t>
            </a:r>
            <a:r>
              <a:rPr lang="en-US" dirty="0" err="1"/>
              <a:t>isi</a:t>
            </a:r>
            <a:endParaRPr lang="en-US" dirty="0"/>
          </a:p>
          <a:p>
            <a:r>
              <a:rPr lang="en-US" dirty="0"/>
              <a:t>BAB 1	 : PENDAHULAUN </a:t>
            </a:r>
          </a:p>
          <a:p>
            <a:pPr lvl="4"/>
            <a:r>
              <a:rPr lang="en-US" sz="2000" dirty="0"/>
              <a:t>1.1  </a:t>
            </a:r>
            <a:r>
              <a:rPr lang="en-US" sz="2000" dirty="0" err="1"/>
              <a:t>Latar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</a:t>
            </a:r>
          </a:p>
          <a:p>
            <a:pPr lvl="4"/>
            <a:r>
              <a:rPr lang="en-US" sz="2000" dirty="0"/>
              <a:t>1.2 </a:t>
            </a:r>
            <a:r>
              <a:rPr lang="en-US" sz="2000" dirty="0" err="1"/>
              <a:t>Rumusan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</a:p>
          <a:p>
            <a:pPr lvl="4"/>
            <a:r>
              <a:rPr lang="en-US" sz="2000" dirty="0"/>
              <a:t>1.3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</a:p>
          <a:p>
            <a:r>
              <a:rPr lang="en-US" dirty="0"/>
              <a:t>BAB II	 : LANDANSAN TEORI </a:t>
            </a:r>
          </a:p>
          <a:p>
            <a:pPr lvl="4"/>
            <a:r>
              <a:rPr lang="en-US" sz="2000" dirty="0"/>
              <a:t>2.1…..</a:t>
            </a:r>
          </a:p>
          <a:p>
            <a:pPr lvl="4"/>
            <a:r>
              <a:rPr lang="en-US" sz="2000" dirty="0"/>
              <a:t>2.2…..</a:t>
            </a:r>
            <a:r>
              <a:rPr lang="en-US" sz="2000" dirty="0" err="1"/>
              <a:t>dst</a:t>
            </a:r>
            <a:r>
              <a:rPr lang="en-US" sz="2000" dirty="0"/>
              <a:t>….</a:t>
            </a:r>
          </a:p>
          <a:p>
            <a:pPr marL="231775" lvl="2" indent="-219075"/>
            <a:r>
              <a:rPr lang="en-US" sz="2000" dirty="0"/>
              <a:t>BAB III	: PERMASALAHAN KASUS/PEMBAHASAN </a:t>
            </a:r>
          </a:p>
          <a:p>
            <a:pPr marL="2060575" lvl="6" indent="-219075"/>
            <a:r>
              <a:rPr lang="en-US" sz="2000" dirty="0"/>
              <a:t>3.1…….</a:t>
            </a:r>
          </a:p>
          <a:p>
            <a:pPr marL="2060575" lvl="6" indent="-219075"/>
            <a:r>
              <a:rPr lang="en-US" sz="2000" dirty="0"/>
              <a:t>3.2……</a:t>
            </a:r>
            <a:r>
              <a:rPr lang="en-US" sz="2000" dirty="0" err="1"/>
              <a:t>dst</a:t>
            </a:r>
            <a:r>
              <a:rPr lang="en-US" sz="2000" dirty="0"/>
              <a:t>….</a:t>
            </a:r>
          </a:p>
          <a:p>
            <a:pPr marL="231775" lvl="4" indent="-219075"/>
            <a:r>
              <a:rPr lang="en-US" sz="2000" dirty="0"/>
              <a:t>BAB IV	:  PENUTUP</a:t>
            </a:r>
          </a:p>
          <a:p>
            <a:pPr marL="2060575" lvl="8" indent="-219075"/>
            <a:r>
              <a:rPr lang="en-US" sz="2000" dirty="0"/>
              <a:t>4.1. Kesimpulan </a:t>
            </a:r>
          </a:p>
          <a:p>
            <a:pPr marL="2060575" lvl="8" indent="-219075"/>
            <a:r>
              <a:rPr lang="en-US" sz="2000" dirty="0"/>
              <a:t>4.2. Saran </a:t>
            </a:r>
          </a:p>
          <a:p>
            <a:pPr marL="2060575" lvl="8" indent="-219075"/>
            <a:r>
              <a:rPr lang="en-US" sz="2000" dirty="0"/>
              <a:t>Daftar </a:t>
            </a:r>
            <a:r>
              <a:rPr lang="en-US" sz="2000" dirty="0" err="1"/>
              <a:t>pustaka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7809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365" y="1998618"/>
            <a:ext cx="6818812" cy="3056708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7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TIDAK MENGGUNAKAN KARIKATUR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GUNAKAN PERMAINAN WARNA DI HURUF ATAU WARNA DASAR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UKURAN HURUF MINIMAL 24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7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JENIS HURUF BEBAS</a:t>
            </a:r>
          </a:p>
          <a:p>
            <a:pPr marL="0" indent="0">
              <a:buNone/>
            </a:pPr>
            <a:endParaRPr lang="en-US" sz="32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D4AFB4-5387-5440-B15D-C8AB46E5F293}"/>
              </a:ext>
            </a:extLst>
          </p:cNvPr>
          <p:cNvSpPr/>
          <p:nvPr/>
        </p:nvSpPr>
        <p:spPr>
          <a:xfrm>
            <a:off x="121920" y="2949081"/>
            <a:ext cx="3169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KETENTUAN </a:t>
            </a:r>
            <a:br>
              <a:rPr lang="en-US" sz="2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PEMBUATAN POWERPOINT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2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7234" y="1449977"/>
            <a:ext cx="6844937" cy="4489270"/>
          </a:xfrm>
        </p:spPr>
        <p:txBody>
          <a:bodyPr>
            <a:normAutofit fontScale="92500"/>
          </a:bodyPr>
          <a:lstStyle/>
          <a:p>
            <a:pPr algn="just"/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just">
              <a:buNone/>
              <a:defRPr/>
            </a:pPr>
            <a:r>
              <a:rPr lang="id-ID" sz="2400" dirty="0">
                <a:latin typeface="Cambria" pitchFamily="18" charset="0"/>
              </a:rPr>
              <a:t>SETIAP KELAS membuat kelompok dengan pembagi :</a:t>
            </a:r>
          </a:p>
          <a:p>
            <a:pPr marL="0" indent="0" algn="just">
              <a:buNone/>
              <a:defRPr/>
            </a:pPr>
            <a:r>
              <a:rPr lang="id-ID" sz="2400" dirty="0">
                <a:latin typeface="Cambria" pitchFamily="18" charset="0"/>
              </a:rPr>
              <a:t>jumlah siswa : 6 kali pertemuan</a:t>
            </a:r>
          </a:p>
          <a:p>
            <a:pPr marL="0" indent="0" algn="just">
              <a:buNone/>
            </a:pPr>
            <a:endParaRPr lang="en-US" sz="2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SATU MAKALAH DIBERIKAN KEPADA DOSEN PEMBIMBING SEBELUM PERSENTASI </a:t>
            </a:r>
            <a:r>
              <a:rPr lang="en-US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BENTUK SOFT COPY (E-MAIL)</a:t>
            </a:r>
          </a:p>
          <a:p>
            <a:pPr algn="just"/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MASING-MASING PERSONAL DALAM KELOMPOK HARUS PERSENTASI SEBAIK-BAIKNYA KARENA MERUPAKAN </a:t>
            </a:r>
            <a:r>
              <a:rPr lang="en-US" sz="24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NILAI UAS</a:t>
            </a: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DAN MEMILIKI MAKALAH PADA SAAT PERSENTASI</a:t>
            </a:r>
          </a:p>
          <a:p>
            <a:pPr algn="just"/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DIBENTUK MODERATOR DAN HOST UNTUK ON LINE PERSENTASI</a:t>
            </a:r>
          </a:p>
          <a:p>
            <a:pPr algn="just"/>
            <a:endParaRPr lang="en-US" sz="2400" dirty="0"/>
          </a:p>
          <a:p>
            <a:pPr algn="just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7E4A6E-CE18-8E40-B4F8-BB624AD8A4F8}"/>
              </a:ext>
            </a:extLst>
          </p:cNvPr>
          <p:cNvSpPr txBox="1"/>
          <p:nvPr/>
        </p:nvSpPr>
        <p:spPr>
          <a:xfrm>
            <a:off x="222069" y="3105834"/>
            <a:ext cx="28738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PEMATERI/KELOMPOK PERSENTASI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770709"/>
            <a:ext cx="5349240" cy="540149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MENYIMAK ISI 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MEMBUAT KESIMPULAN NARA SUMBER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MEMBUAT PERTANYAAN/BERTANYA KEPADA PEMATERI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SEKALIGUS MENCATAT NAMA/NIM YANG BERTANYA DARI KELOMPOK LAIN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SETELAH SELESAI DIKUMPULKAN (SEBAGAI QUIZ DAN TUGAS AKHIR ) MELALUI EMAIL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B9E44-4130-3247-9287-9C7BA737FF2B}"/>
              </a:ext>
            </a:extLst>
          </p:cNvPr>
          <p:cNvSpPr/>
          <p:nvPr/>
        </p:nvSpPr>
        <p:spPr>
          <a:xfrm>
            <a:off x="513805" y="1068028"/>
            <a:ext cx="25820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PESERTA DISKUSI SEBAGAI </a:t>
            </a:r>
            <a:br>
              <a:rPr lang="en-US" sz="2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en-US" sz="24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PENELAAH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8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BE4CF-C13C-484D-AA3B-143849349B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35830" y="1582535"/>
            <a:ext cx="1889760" cy="3683786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 fontScale="62500" lnSpcReduction="20000"/>
          </a:bodyPr>
          <a:lstStyle/>
          <a:p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3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KELOMPOK 5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4D67E-4B75-B34C-92BA-615D04F3D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8469" y="235131"/>
            <a:ext cx="5917475" cy="6348549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5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n-US" sz="2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n-US" sz="36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CARI KASUS SESUAI TOPIK</a:t>
            </a:r>
          </a:p>
          <a:p>
            <a:pPr marL="0" indent="0" algn="just">
              <a:buNone/>
            </a:pPr>
            <a:endParaRPr lang="en-US" sz="3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Perencanaan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sdm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secara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global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pengembangan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pelatihan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sdm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rekrutmen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seleksi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penempatan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Perencanaan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sdm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secara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global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pengembangan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kecerdasan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emosi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lingkungan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memotivasi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diri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membangun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hubungan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pemecahan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masalah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pencapaian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sukses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pribadi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Objektivitas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MSDM GLOBAL (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manajemen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kinerja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Era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globalisasi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perbedaan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MSDM global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MSDM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Lokal</a:t>
            </a:r>
            <a:endParaRPr lang="en-US" sz="3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Konsep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organisasi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manajemen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global (Developmental state; global governance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kontemporer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learning organization;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pengaruh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kekuatan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lingkungan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/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dorongan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kendala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geosentrisme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mempelajari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perbadaan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Bahasa)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Strategi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persaingan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pendeketan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MSDM (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Pendeketan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MSDM: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pelatihan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Bahasa;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kompensasi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kerjasama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MSDM Global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dalam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bentuk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kerjasama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ekonomi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internasioanl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Dampak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globalisasai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terhadap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(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perkembangan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msdm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Organisasi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Bisnis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Pengembangan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SDM;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peningkatan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daya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saing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;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tantangan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4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globalisasi</a:t>
            </a:r>
            <a:r>
              <a:rPr lang="en-US" sz="3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)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6481A11-ECAE-844A-94F8-D67114BD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PERSENTASI </a:t>
            </a:r>
            <a:br>
              <a:rPr lang="id-ID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id-ID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TOPIK-TOPIK KHUSUS </a:t>
            </a:r>
            <a:br>
              <a:rPr lang="id-ID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id-ID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&amp; STUDI KASUS </a:t>
            </a:r>
            <a:r>
              <a:rPr lang="id-ID" sz="2000" b="1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DENGAN JUDUL SESUAI TOPIK MASING2 KELOMPOK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7987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{77F65FE1-838D-C24F-8452-45C38C970D64}tf10001124</Template>
  <TotalTime>103</TotalTime>
  <Words>311</Words>
  <Application>Microsoft Macintosh PowerPoint</Application>
  <PresentationFormat>Widescreen</PresentationFormat>
  <Paragraphs>85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Arabic Typesetting</vt:lpstr>
      <vt:lpstr>Cambria</vt:lpstr>
      <vt:lpstr>Corbel</vt:lpstr>
      <vt:lpstr>Wingdings 2</vt:lpstr>
      <vt:lpstr>Frame</vt:lpstr>
      <vt:lpstr>SISTEMATIKA  PEMBUATAN MAKALAH  PERSENTASI MATA KULIAH  PERENCANAAN SDM &amp; SDM GLOBAL</vt:lpstr>
      <vt:lpstr>PowerPoint Presentation</vt:lpstr>
      <vt:lpstr>SISTEMATIKA MAKALAH</vt:lpstr>
      <vt:lpstr>PowerPoint Presentation</vt:lpstr>
      <vt:lpstr>PowerPoint Presentation</vt:lpstr>
      <vt:lpstr>PowerPoint Presentation</vt:lpstr>
      <vt:lpstr>PERSENTASI  TOPIK-TOPIK KHUSUS  &amp; STUDI KASUS DENGAN JUDUL SESUAI TOPIK MASING2 KELOMPOK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SISTEMATIKA  PEMBUATAN MAKALAH  PERSENTASI MATA KULIAH  PERENCANAAN SDM &amp; SDM GLOBAL</dc:title>
  <dc:creator>29116506 Indra Zulhijayanto</dc:creator>
  <cp:lastModifiedBy>29116506 Indra Zulhijayanto</cp:lastModifiedBy>
  <cp:revision>10</cp:revision>
  <dcterms:created xsi:type="dcterms:W3CDTF">2020-06-12T06:07:12Z</dcterms:created>
  <dcterms:modified xsi:type="dcterms:W3CDTF">2020-06-12T07:50:35Z</dcterms:modified>
</cp:coreProperties>
</file>