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2250"/>
  </p:normalViewPr>
  <p:slideViewPr>
    <p:cSldViewPr>
      <p:cViewPr varScale="1">
        <p:scale>
          <a:sx n="112" d="100"/>
          <a:sy n="112" d="100"/>
        </p:scale>
        <p:origin x="9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9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5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4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5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8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9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A1AB91-097A-844B-818C-166D0564A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279" y="2460226"/>
            <a:ext cx="5486400" cy="1937549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SISTEMATIKA </a:t>
            </a:r>
            <a:br>
              <a:rPr lang="en-US" sz="45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MAKALAH </a:t>
            </a:r>
            <a:b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PERSENTASI MATA KULIAH </a:t>
            </a:r>
            <a:b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7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PERPAJAKAN PERTEMUAN 9-16</a:t>
            </a:r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4417" y="838200"/>
            <a:ext cx="4973683" cy="5181599"/>
          </a:xfrm>
          <a:noFill/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b="1" dirty="0"/>
              <a:t>JUDUL  </a:t>
            </a:r>
          </a:p>
          <a:p>
            <a:pPr marL="0" indent="0" algn="ctr">
              <a:buNone/>
            </a:pPr>
            <a:r>
              <a:rPr lang="en-US" sz="1500" b="1" dirty="0"/>
              <a:t>Di </a:t>
            </a:r>
            <a:r>
              <a:rPr lang="en-US" sz="1500" b="1" dirty="0" err="1"/>
              <a:t>ajukan</a:t>
            </a:r>
            <a:r>
              <a:rPr lang="en-US" sz="1500" b="1" dirty="0"/>
              <a:t> </a:t>
            </a:r>
            <a:r>
              <a:rPr lang="en-US" sz="1500" b="1" dirty="0" err="1"/>
              <a:t>untuk</a:t>
            </a:r>
            <a:r>
              <a:rPr lang="en-US" sz="1500" b="1" dirty="0"/>
              <a:t> </a:t>
            </a:r>
            <a:r>
              <a:rPr lang="en-US" sz="1500" b="1" dirty="0" err="1"/>
              <a:t>memenuhi</a:t>
            </a:r>
            <a:r>
              <a:rPr lang="en-US" sz="1500" b="1" dirty="0"/>
              <a:t> salah </a:t>
            </a:r>
            <a:r>
              <a:rPr lang="en-US" sz="1500" b="1" dirty="0" err="1"/>
              <a:t>satu</a:t>
            </a:r>
            <a:r>
              <a:rPr lang="en-US" sz="1500" b="1" dirty="0"/>
              <a:t> </a:t>
            </a:r>
            <a:r>
              <a:rPr lang="en-US" sz="1500" b="1" dirty="0" err="1"/>
              <a:t>syarat</a:t>
            </a:r>
            <a:r>
              <a:rPr lang="en-US" sz="1500" b="1" dirty="0"/>
              <a:t> </a:t>
            </a:r>
            <a:r>
              <a:rPr lang="en-US" sz="1500" b="1" dirty="0" err="1"/>
              <a:t>mata</a:t>
            </a:r>
            <a:r>
              <a:rPr lang="en-US" sz="1500" b="1" dirty="0"/>
              <a:t> </a:t>
            </a:r>
            <a:r>
              <a:rPr lang="en-US" sz="1500" b="1" dirty="0" err="1"/>
              <a:t>kuliah</a:t>
            </a:r>
            <a:r>
              <a:rPr lang="en-US" sz="1500" b="1" dirty="0"/>
              <a:t> </a:t>
            </a:r>
          </a:p>
          <a:p>
            <a:pPr marL="0" indent="0" algn="ctr">
              <a:buNone/>
            </a:pPr>
            <a:r>
              <a:rPr lang="en-US" sz="1800" b="1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1800" b="1" dirty="0" err="1"/>
              <a:t>Kelas</a:t>
            </a:r>
            <a:r>
              <a:rPr lang="en-US" sz="1800" b="1" dirty="0"/>
              <a:t> : </a:t>
            </a:r>
          </a:p>
          <a:p>
            <a:pPr marL="0" indent="0" algn="ctr">
              <a:buNone/>
            </a:pPr>
            <a:r>
              <a:rPr lang="en-US" sz="1800" b="1" dirty="0" err="1"/>
              <a:t>Nama-Nama</a:t>
            </a:r>
            <a:r>
              <a:rPr lang="en-US" sz="1800" b="1" dirty="0"/>
              <a:t>/NIM </a:t>
            </a:r>
            <a:r>
              <a:rPr lang="en-US" sz="1800" b="1" dirty="0" err="1"/>
              <a:t>Kelompok</a:t>
            </a:r>
            <a:r>
              <a:rPr lang="en-US" sz="1800" b="1" dirty="0"/>
              <a:t>  : 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b="1" dirty="0"/>
              <a:t>L O G O UNIKOM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b="1" dirty="0"/>
              <a:t>PROGRAM STUDI MANAJEMEN</a:t>
            </a:r>
          </a:p>
          <a:p>
            <a:pPr marL="0" indent="0" algn="ctr">
              <a:buNone/>
            </a:pPr>
            <a:r>
              <a:rPr lang="en-US" sz="1800" b="1" dirty="0"/>
              <a:t>FAKULTAS EKONOMI &amp; BISNIS</a:t>
            </a:r>
          </a:p>
          <a:p>
            <a:pPr marL="0" indent="0" algn="ctr">
              <a:buNone/>
            </a:pPr>
            <a:r>
              <a:rPr lang="en-US" sz="1800" b="1" dirty="0"/>
              <a:t>UNIVERSITAS KOMPUTER INDONESIA</a:t>
            </a:r>
          </a:p>
          <a:p>
            <a:pPr marL="0" indent="0" algn="ctr">
              <a:buNone/>
            </a:pPr>
            <a:r>
              <a:rPr lang="en-US" sz="1800" b="1" dirty="0"/>
              <a:t>BANDUNG </a:t>
            </a:r>
          </a:p>
          <a:p>
            <a:pPr marL="0" indent="0" algn="ctr">
              <a:buNone/>
            </a:pPr>
            <a:r>
              <a:rPr lang="en-US" sz="1800" b="1" dirty="0"/>
              <a:t>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A150D-ACBF-8340-BEFB-295764220A94}"/>
              </a:ext>
            </a:extLst>
          </p:cNvPr>
          <p:cNvSpPr txBox="1"/>
          <p:nvPr/>
        </p:nvSpPr>
        <p:spPr>
          <a:xfrm>
            <a:off x="989512" y="1621428"/>
            <a:ext cx="1410788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>
                <a:solidFill>
                  <a:schemeClr val="bg1"/>
                </a:solidFill>
              </a:rPr>
              <a:t>C</a:t>
            </a:r>
          </a:p>
          <a:p>
            <a:r>
              <a:rPr lang="en-US" sz="4050" dirty="0">
                <a:solidFill>
                  <a:schemeClr val="bg1"/>
                </a:solidFill>
              </a:rPr>
              <a:t>O</a:t>
            </a:r>
          </a:p>
          <a:p>
            <a:r>
              <a:rPr lang="en-US" sz="4050" dirty="0">
                <a:solidFill>
                  <a:schemeClr val="bg1"/>
                </a:solidFill>
              </a:rPr>
              <a:t>V</a:t>
            </a:r>
          </a:p>
          <a:p>
            <a:r>
              <a:rPr lang="en-US" sz="4050" dirty="0">
                <a:solidFill>
                  <a:schemeClr val="bg1"/>
                </a:solidFill>
              </a:rPr>
              <a:t>E</a:t>
            </a:r>
          </a:p>
          <a:p>
            <a:r>
              <a:rPr lang="en-US" sz="4050" dirty="0">
                <a:solidFill>
                  <a:schemeClr val="bg1"/>
                </a:solidFill>
              </a:rPr>
              <a:t>R</a:t>
            </a: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270320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9015-0CD3-1443-BC7C-DE67180B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SISTEMATIKA MAKALAH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EE0E-837D-4544-84E6-7FE5D7DF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71" y="762000"/>
            <a:ext cx="5486400" cy="5334000"/>
          </a:xfrm>
          <a:noFill/>
        </p:spPr>
        <p:txBody>
          <a:bodyPr>
            <a:noAutofit/>
          </a:bodyPr>
          <a:lstStyle/>
          <a:p>
            <a:r>
              <a:rPr lang="en-US" dirty="0"/>
              <a:t>Kata </a:t>
            </a:r>
            <a:r>
              <a:rPr lang="en-US" dirty="0" err="1"/>
              <a:t>pengantar</a:t>
            </a:r>
            <a:endParaRPr lang="en-US" dirty="0"/>
          </a:p>
          <a:p>
            <a:r>
              <a:rPr lang="en-US" dirty="0"/>
              <a:t>Daftar </a:t>
            </a:r>
            <a:r>
              <a:rPr lang="en-US" dirty="0" err="1"/>
              <a:t>isi</a:t>
            </a:r>
            <a:endParaRPr lang="en-US" dirty="0"/>
          </a:p>
          <a:p>
            <a:r>
              <a:rPr lang="en-US" dirty="0"/>
              <a:t>BAB 1	 : PENDAHULAUN </a:t>
            </a:r>
          </a:p>
          <a:p>
            <a:pPr marL="1087437" lvl="4" indent="0">
              <a:buNone/>
            </a:pPr>
            <a:r>
              <a:rPr lang="en-US" sz="1500" dirty="0"/>
              <a:t>1.1  </a:t>
            </a:r>
            <a:r>
              <a:rPr lang="en-US" sz="1500" dirty="0" err="1"/>
              <a:t>Latar</a:t>
            </a:r>
            <a:r>
              <a:rPr lang="en-US" sz="1500" dirty="0"/>
              <a:t> </a:t>
            </a:r>
            <a:r>
              <a:rPr lang="en-US" sz="1500" dirty="0" err="1"/>
              <a:t>Belakang</a:t>
            </a:r>
            <a:r>
              <a:rPr lang="en-US" sz="1500" dirty="0"/>
              <a:t> </a:t>
            </a:r>
          </a:p>
          <a:p>
            <a:pPr marL="1087437" lvl="4" indent="0">
              <a:buNone/>
            </a:pPr>
            <a:r>
              <a:rPr lang="en-US" sz="1500" dirty="0"/>
              <a:t>1.2 </a:t>
            </a:r>
            <a:r>
              <a:rPr lang="en-US" sz="1500" dirty="0" err="1"/>
              <a:t>Rumusan</a:t>
            </a:r>
            <a:r>
              <a:rPr lang="en-US" sz="1500" dirty="0"/>
              <a:t> </a:t>
            </a:r>
            <a:r>
              <a:rPr lang="en-US" sz="1500" dirty="0" err="1"/>
              <a:t>Masalah</a:t>
            </a:r>
            <a:r>
              <a:rPr lang="en-US" sz="1500" dirty="0"/>
              <a:t> </a:t>
            </a:r>
          </a:p>
          <a:p>
            <a:pPr marL="1087437" lvl="4" indent="0">
              <a:buNone/>
            </a:pPr>
            <a:r>
              <a:rPr lang="en-US" sz="1500" dirty="0"/>
              <a:t>1.3 </a:t>
            </a:r>
            <a:r>
              <a:rPr lang="en-US" sz="1500" dirty="0" err="1"/>
              <a:t>Tujuan</a:t>
            </a:r>
            <a:r>
              <a:rPr lang="en-US" sz="1500" dirty="0"/>
              <a:t> </a:t>
            </a:r>
          </a:p>
          <a:p>
            <a:r>
              <a:rPr lang="en-US" dirty="0"/>
              <a:t>BAB II	 : LANDANSAN TEORI </a:t>
            </a:r>
          </a:p>
          <a:p>
            <a:pPr marL="1087438" lvl="4" indent="0">
              <a:buNone/>
            </a:pPr>
            <a:r>
              <a:rPr lang="en-US" sz="1500" dirty="0"/>
              <a:t>2.1…..</a:t>
            </a:r>
          </a:p>
          <a:p>
            <a:pPr marL="1087438" lvl="4" indent="0">
              <a:buNone/>
            </a:pPr>
            <a:r>
              <a:rPr lang="en-US" sz="1500" dirty="0"/>
              <a:t>2.2…..</a:t>
            </a:r>
            <a:r>
              <a:rPr lang="en-US" sz="1500" dirty="0" err="1"/>
              <a:t>dst</a:t>
            </a:r>
            <a:r>
              <a:rPr lang="en-US" sz="1500" dirty="0"/>
              <a:t>….</a:t>
            </a:r>
          </a:p>
          <a:p>
            <a:pPr marL="173831" lvl="2" indent="-164306"/>
            <a:r>
              <a:rPr lang="en-US" dirty="0"/>
              <a:t>BAB III	: PERMASALAHAN KASUS/PEMBAHASAN </a:t>
            </a:r>
          </a:p>
          <a:p>
            <a:pPr marL="1087438" lvl="6" indent="0">
              <a:buNone/>
            </a:pPr>
            <a:r>
              <a:rPr lang="en-US" sz="1500" dirty="0"/>
              <a:t>3.1…….</a:t>
            </a:r>
          </a:p>
          <a:p>
            <a:pPr marL="1087438" lvl="6" indent="0">
              <a:buNone/>
            </a:pPr>
            <a:r>
              <a:rPr lang="en-US" sz="1500" dirty="0"/>
              <a:t>3.2……</a:t>
            </a:r>
            <a:r>
              <a:rPr lang="en-US" sz="1500" dirty="0" err="1"/>
              <a:t>dst</a:t>
            </a:r>
            <a:r>
              <a:rPr lang="en-US" sz="1500" dirty="0"/>
              <a:t>….</a:t>
            </a:r>
          </a:p>
          <a:p>
            <a:pPr marL="173831" lvl="4" indent="-164306"/>
            <a:r>
              <a:rPr lang="en-US" sz="1500" dirty="0"/>
              <a:t>BAB IV	:  PENUTUP</a:t>
            </a:r>
          </a:p>
          <a:p>
            <a:pPr marL="1087438" lvl="8" indent="0">
              <a:buNone/>
            </a:pPr>
            <a:r>
              <a:rPr lang="en-US" sz="1500" dirty="0"/>
              <a:t>4.1. Kesimpulan </a:t>
            </a:r>
          </a:p>
          <a:p>
            <a:pPr marL="1087438" lvl="8" indent="0">
              <a:buNone/>
            </a:pPr>
            <a:r>
              <a:rPr lang="en-US" sz="1500" dirty="0"/>
              <a:t>4.2. Saran </a:t>
            </a:r>
          </a:p>
          <a:p>
            <a:pPr marL="1087438" lvl="8" indent="0">
              <a:buNone/>
            </a:pPr>
            <a:r>
              <a:rPr lang="en-US" sz="1500" dirty="0"/>
              <a:t>Daftar </a:t>
            </a:r>
            <a:r>
              <a:rPr lang="en-US" sz="1500" dirty="0" err="1"/>
              <a:t>pustaka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93257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274" y="2356214"/>
            <a:ext cx="5114109" cy="2292531"/>
          </a:xfrm>
        </p:spPr>
        <p:txBody>
          <a:bodyPr>
            <a:normAutofit fontScale="25000" lnSpcReduction="20000"/>
          </a:bodyPr>
          <a:lstStyle/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 MENGGUNAKAN KARIKATUR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GUNAKAN PERMAINAN WARNA DI HURUF ATAU WARNA DASAR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UKURAN HURUF MINIMAL 24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8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JENIS HURUF BEBAS</a:t>
            </a:r>
          </a:p>
          <a:p>
            <a:pPr marL="0" indent="0">
              <a:buNone/>
            </a:pPr>
            <a:endParaRPr lang="en-US" sz="2400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4AFB4-5387-5440-B15D-C8AB46E5F293}"/>
              </a:ext>
            </a:extLst>
          </p:cNvPr>
          <p:cNvSpPr/>
          <p:nvPr/>
        </p:nvSpPr>
        <p:spPr>
          <a:xfrm>
            <a:off x="91440" y="3069061"/>
            <a:ext cx="2377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 </a:t>
            </a:r>
            <a:b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POWERPOINT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9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926" y="762000"/>
            <a:ext cx="5133703" cy="5257799"/>
          </a:xfrm>
        </p:spPr>
        <p:txBody>
          <a:bodyPr>
            <a:normAutofit/>
          </a:bodyPr>
          <a:lstStyle/>
          <a:p>
            <a:pPr algn="just"/>
            <a:endParaRPr lang="en-US" sz="1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  <a:defRPr/>
            </a:pPr>
            <a:r>
              <a:rPr lang="id-ID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SETIAP KELAS membuat kelompok dengan pembagi :</a:t>
            </a:r>
          </a:p>
          <a:p>
            <a:pPr marL="0" indent="0" algn="just">
              <a:buNone/>
              <a:defRPr/>
            </a:pPr>
            <a:r>
              <a:rPr lang="id-ID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jumlah siswa : 6 kali pertemuan</a:t>
            </a:r>
          </a:p>
          <a:p>
            <a:pPr marL="0" indent="0" algn="just">
              <a:buNone/>
            </a:pPr>
            <a:endParaRPr lang="en-US" sz="2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SATU MAKALAH DAN PPT DIBERIKAN KEPADA DOSEN PEMBIMBING SEBELUM PERSENTASI </a:t>
            </a:r>
            <a:r>
              <a:rPr lang="en-US" sz="2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BENTUK SOFT COPY (E-MAIL)</a:t>
            </a: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MASING-MASING PERSONAL DALAM KELOMPOK HARUS PERSENTASI SEBAIK-BAIKNYA KARENA MERUPAKAN </a:t>
            </a:r>
            <a:r>
              <a:rPr lang="en-US" sz="2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NILAI UAS</a:t>
            </a:r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MEMILIKI MAKALAH PADA SAAT PERSENTASI</a:t>
            </a:r>
          </a:p>
          <a:p>
            <a:pPr algn="just"/>
            <a:r>
              <a:rPr lang="en-US" sz="2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DIBENTUK MODERATOR DAN HOST UNTUK ON LINE PERSENTASI</a:t>
            </a:r>
          </a:p>
          <a:p>
            <a:pPr algn="just"/>
            <a:endParaRPr lang="en-US" sz="1800" dirty="0"/>
          </a:p>
          <a:p>
            <a:pPr algn="just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E4A6E-CE18-8E40-B4F8-BB624AD8A4F8}"/>
              </a:ext>
            </a:extLst>
          </p:cNvPr>
          <p:cNvSpPr txBox="1"/>
          <p:nvPr/>
        </p:nvSpPr>
        <p:spPr>
          <a:xfrm>
            <a:off x="166552" y="3186626"/>
            <a:ext cx="215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PEMATERI/KELOMPOK PERSENTASI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8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20" y="1435282"/>
            <a:ext cx="4011930" cy="405111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Menyimak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materi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kesimpulan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nara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sumber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pertanyaan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bertanya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kepada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Sekaligus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mencatat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nama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nim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bertanya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dari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lain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Setelah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selesai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dikumpulkan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sebagai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quiz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tugas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akhir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melalui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email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B9E44-4130-3247-9287-9C7BA737FF2B}"/>
              </a:ext>
            </a:extLst>
          </p:cNvPr>
          <p:cNvSpPr/>
          <p:nvPr/>
        </p:nvSpPr>
        <p:spPr>
          <a:xfrm>
            <a:off x="457200" y="2819400"/>
            <a:ext cx="19365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PESERTA DISKUSI SEBAGAI </a:t>
            </a:r>
            <a:b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0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PENELAAH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3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000" y="1447800"/>
            <a:ext cx="2000251" cy="4144963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523999"/>
            <a:ext cx="3810000" cy="3992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Pengumpulan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Portofolio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Evaluasi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21-25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9A00FE-C5C9-544B-9BAC-58992B3726B6}"/>
              </a:ext>
            </a:extLst>
          </p:cNvPr>
          <p:cNvSpPr txBox="1"/>
          <p:nvPr/>
        </p:nvSpPr>
        <p:spPr>
          <a:xfrm>
            <a:off x="381000" y="32004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MATERI UNTUK SETIAP KELOMPOK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0303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{77F65FE1-838D-C24F-8452-45C38C970D64}tf10001124</Template>
  <TotalTime>350</TotalTime>
  <Words>193</Words>
  <Application>Microsoft Macintosh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Arabic Typesetting</vt:lpstr>
      <vt:lpstr>Corbel</vt:lpstr>
      <vt:lpstr>Wingdings 2</vt:lpstr>
      <vt:lpstr>Frame</vt:lpstr>
      <vt:lpstr>SISTEMATIKA  PEMBUATAN MAKALAH  PERSENTASI MATA KULIAH  PERPAJAKAN PERTEMUAN 9-16</vt:lpstr>
      <vt:lpstr>PowerPoint Presentation</vt:lpstr>
      <vt:lpstr>SISTEMATIKA MAKALAH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29116506 Indra Zulhijayanto</cp:lastModifiedBy>
  <cp:revision>20</cp:revision>
  <dcterms:created xsi:type="dcterms:W3CDTF">2012-03-22T08:40:29Z</dcterms:created>
  <dcterms:modified xsi:type="dcterms:W3CDTF">2020-06-12T07:43:49Z</dcterms:modified>
</cp:coreProperties>
</file>