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3A91A7-80AE-4105-9C50-9170F6393E26}" type="datetimeFigureOut">
              <a:rPr lang="id-ID" smtClean="0"/>
              <a:t>13/06/2020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KOORIENTASI%20ORGANISASI.pptx" TargetMode="External"/><Relationship Id="rId2" Type="http://schemas.openxmlformats.org/officeDocument/2006/relationships/hyperlink" Target="IK6/TEORI%20BIROKRASI%20ORGANISASI%20(MAX%20WEBER)%20(2)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IK6/TEORI%20STRUKTURASI%20ORGANISASI-%20Ridho-Adelia-Jasmine-IK6%20(2).pptx" TargetMode="External"/><Relationship Id="rId4" Type="http://schemas.openxmlformats.org/officeDocument/2006/relationships/hyperlink" Target="IK6/TUGAS%20TEORI%20STRUKTURASI%20ANTHONY%20GIDDENS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PENGAWASAN%20ORGANISASI%20PHILIP%20DAN%20GEORGE(BELLA,RUI,IRFAN)%20(1).pptx" TargetMode="External"/><Relationship Id="rId2" Type="http://schemas.openxmlformats.org/officeDocument/2006/relationships/hyperlink" Target="IK6/TEORI%20EMPAT%20SISTEM%20RENSIS%20LIKERT%20(%20KELOMPOK%207%20)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K6/TEORI%20ORGANISASI%20DEMOKRASI%20STANLEY%20A%20DEEZT%20-%20IK%206-MUKLIS%20WANDA%20AMIRAH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IK6/TEORI%20BUDAYA%20ORGANISASI%20(ASSHIVA&amp;SINDY)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PROSES-MASUKAN-HASIL.pptx" TargetMode="External"/><Relationship Id="rId2" Type="http://schemas.openxmlformats.org/officeDocument/2006/relationships/hyperlink" Target="IK6/TUGAS%20TEORI%20ANALISIS%20INTERAKSI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KOMUNIKASI ORGANISASI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cap="none" dirty="0" smtClean="0"/>
              <a:t>TEORI –TEORI ORGANISASI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Mia </a:t>
            </a:r>
            <a:r>
              <a:rPr lang="en-US" dirty="0" err="1" smtClean="0">
                <a:solidFill>
                  <a:schemeClr val="tx1"/>
                </a:solidFill>
              </a:rPr>
              <a:t>Nurmiarani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M.Ikom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048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5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Impact" pitchFamily="34" charset="0"/>
              </a:rPr>
              <a:t>Struktur, Bentuk dan Fungsi Organisasi</a:t>
            </a:r>
            <a:endParaRPr lang="id-ID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08512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Birokrasi Organisasi :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Max Weber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Teori Informasi Orgnisasi :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Karl Weick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koorientasi Organisasi :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James Taylor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Teori Jaringan : Peter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R. Monge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dan Noshir S. Con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ractor;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Teori Strukturasi : A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nthony Giddens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Teori Strukturasi Organisasi: 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Marshall Scott Poole </a:t>
            </a:r>
            <a:r>
              <a:rPr lang="id-ID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dan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Robert D. McPhee</a:t>
            </a:r>
            <a:endParaRPr lang="id-ID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7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Impact" pitchFamily="34" charset="0"/>
              </a:rPr>
              <a:t>Manajemen, Pengawasan dan Kekuasaan</a:t>
            </a:r>
            <a:endParaRPr lang="id-ID" sz="36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Empat Sistem 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Rensis Likert</a:t>
            </a:r>
            <a:endParaRPr lang="id-ID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Pengawasan Organisasi: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Philip K. Tomphkins </a:t>
            </a:r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dan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George Cheney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Teori Demokrasi Organisasi: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Stanley A. Deetz</a:t>
            </a:r>
            <a:endParaRPr lang="id-ID" sz="3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7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  <a:latin typeface="Impact" pitchFamily="34" charset="0"/>
              </a:rPr>
              <a:t>Budaya Organisasi</a:t>
            </a:r>
            <a:endParaRPr lang="id-ID" sz="36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>
              <a:latin typeface="Arial" pitchFamily="34" charset="0"/>
              <a:cs typeface="Arial" pitchFamily="34" charset="0"/>
              <a:hlinkClick r:id="rId2" action="ppaction://hlinkpres?slideindex=1&amp;slidetitle=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Budaya Organisasi : Nick O’Donnell-Trujillo dan Michael E. Pacanowsky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3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Impact" pitchFamily="34" charset="0"/>
              </a:rPr>
              <a:t>Kelompok dalam Organisasi</a:t>
            </a:r>
            <a:endParaRPr lang="id-ID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Analisis Interaksi : B. Aurbey Fisher dan Leonard Hawes;</a:t>
            </a:r>
            <a:endParaRPr lang="id-ID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Masukan-Proses-Hasil : Barry Collins dan Harold Guetzkow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75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123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Struktur, Bentuk dan Fungsi Organisasi</vt:lpstr>
      <vt:lpstr>Manajemen, Pengawasan dan Kekuasaan</vt:lpstr>
      <vt:lpstr>Budaya Organisasi</vt:lpstr>
      <vt:lpstr>Kelompok dalam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Petermuan 7-8 TEORI-TEORI ORGANISASI</dc:title>
  <dc:creator>ACER</dc:creator>
  <cp:lastModifiedBy>User</cp:lastModifiedBy>
  <cp:revision>15</cp:revision>
  <dcterms:created xsi:type="dcterms:W3CDTF">2017-05-06T10:49:42Z</dcterms:created>
  <dcterms:modified xsi:type="dcterms:W3CDTF">2020-06-13T08:50:11Z</dcterms:modified>
</cp:coreProperties>
</file>