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EEC9AD-7F11-4569-A83F-A4FB9E81C587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D25FD4-40B5-4E4D-BC05-CC8AAC714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7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4716-1198-42F9-BE55-C83F10E9941E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10D7-73C5-4433-BA81-EE5F71E9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2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02AA-ED09-4C31-9A22-AC88D4023569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7A3B-3B02-4573-B90D-20E78527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4AEA-BD51-4389-B02B-DCFCC5154123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8252A-8FFE-4ED9-99BD-DD0F42DF9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86399-809F-4D2A-B838-E35CE8A846EE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FA9B0A-C8C4-4FBA-BEF7-64D68E832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7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E9962E-CDD5-4C30-B80B-255E547F016E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B78E2-9A78-4A0C-8B57-9994F510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30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98AE7A-D63A-459A-B190-B85E302C2FC2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6956F-EDC2-467D-80DD-FC605064E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06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9AF8F6-16EA-4C7B-A62F-8B3C1F69EB98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73F6BF-77EE-41FA-BF01-FDD3A10B2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6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50FE-1AE3-4A70-A069-A7EDCE3EE6DE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31852-F25E-4803-A272-204897D60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641742-DFB5-4DD4-BBD4-F3570886E8E0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35000-C0AD-4B5F-99C2-F340FDF9A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69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40D3C8-9963-4EEC-962D-08B8A64D8DD5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1B8F5A3-CC69-4100-858A-7C196A6B3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269E49-C8B7-4B13-B9F3-33513077DCC3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904545-D0BA-49D3-9447-1D9C93A22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MEDIA &amp; MARKET 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124200"/>
          </a:xfrm>
        </p:spPr>
        <p:txBody>
          <a:bodyPr/>
          <a:lstStyle/>
          <a:p>
            <a:pPr marR="0" algn="l" eaLnBrk="1" hangingPunct="1"/>
            <a:endParaRPr lang="en-US" sz="2500" b="1" smtClean="0">
              <a:solidFill>
                <a:schemeClr val="tx1"/>
              </a:solidFill>
            </a:endParaRPr>
          </a:p>
          <a:p>
            <a:pPr marR="0" algn="l" eaLnBrk="1" hangingPunct="1"/>
            <a:r>
              <a:rPr lang="en-US" sz="2500" b="1" smtClean="0">
                <a:solidFill>
                  <a:schemeClr val="tx1"/>
                </a:solidFill>
              </a:rPr>
              <a:t>PEOPLE’S INSIGHT </a:t>
            </a:r>
          </a:p>
          <a:p>
            <a:pPr marR="0" algn="l" eaLnBrk="1" hangingPunct="1"/>
            <a:r>
              <a:rPr lang="en-US" sz="2500" b="1" smtClean="0">
                <a:solidFill>
                  <a:schemeClr val="tx1"/>
                </a:solidFill>
              </a:rPr>
              <a:t>•Media = institusi sosial, politik, dan budaya   </a:t>
            </a:r>
          </a:p>
          <a:p>
            <a:pPr marR="0" algn="l" eaLnBrk="1" hangingPunct="1"/>
            <a:r>
              <a:rPr lang="en-US" sz="2500" b="1" smtClean="0">
                <a:solidFill>
                  <a:schemeClr val="tx1"/>
                </a:solidFill>
              </a:rPr>
              <a:t>   belaka? </a:t>
            </a:r>
          </a:p>
          <a:p>
            <a:pPr marR="0" algn="l" eaLnBrk="1" hangingPunct="1"/>
            <a:r>
              <a:rPr lang="en-US" sz="2500" b="1" smtClean="0">
                <a:solidFill>
                  <a:schemeClr val="tx1"/>
                </a:solidFill>
              </a:rPr>
              <a:t>•Recently: Media  Institusi Ekonomi </a:t>
            </a:r>
          </a:p>
          <a:p>
            <a:pPr marR="0" algn="l" eaLnBrk="1" hangingPunct="1"/>
            <a:r>
              <a:rPr lang="en-US" sz="2500" b="1" smtClean="0">
                <a:solidFill>
                  <a:schemeClr val="tx1"/>
                </a:solidFill>
              </a:rPr>
              <a:t>•TV Swasta pertama tahun 1989  RCTI  MNC </a:t>
            </a:r>
          </a:p>
          <a:p>
            <a:pPr marR="0" algn="l" eaLnBrk="1" hangingPunct="1"/>
            <a:r>
              <a:rPr lang="en-US" sz="2500" b="1" smtClean="0">
                <a:solidFill>
                  <a:schemeClr val="tx1"/>
                </a:solidFill>
              </a:rPr>
              <a:t>  Group </a:t>
            </a:r>
          </a:p>
          <a:p>
            <a:pPr marR="0" algn="l" eaLnBrk="1" hangingPunct="1"/>
            <a:endParaRPr lang="en-US" sz="2500" b="1" smtClean="0">
              <a:solidFill>
                <a:schemeClr val="tx1"/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37242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4800600"/>
            <a:ext cx="30670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6482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Konvergensi</a:t>
            </a:r>
            <a:r>
              <a:rPr lang="en-US" b="1" dirty="0" smtClean="0"/>
              <a:t> </a:t>
            </a:r>
            <a:r>
              <a:rPr lang="en-US" b="1" dirty="0"/>
              <a:t>media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penggabungan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pengintegrasian</a:t>
            </a:r>
            <a:r>
              <a:rPr lang="en-US" b="1" dirty="0"/>
              <a:t> media-media yang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diarahkan</a:t>
            </a:r>
            <a:r>
              <a:rPr lang="en-US" b="1" dirty="0"/>
              <a:t> </a:t>
            </a:r>
            <a:r>
              <a:rPr lang="en-US" b="1" dirty="0" err="1"/>
              <a:t>kedalam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. </a:t>
            </a:r>
            <a:r>
              <a:rPr lang="en-US" b="1" dirty="0" err="1"/>
              <a:t>Konvergensi</a:t>
            </a:r>
            <a:r>
              <a:rPr lang="en-US" b="1" dirty="0"/>
              <a:t> media </a:t>
            </a:r>
            <a:r>
              <a:rPr lang="en-US" b="1" dirty="0" err="1"/>
              <a:t>biasanya</a:t>
            </a:r>
            <a:r>
              <a:rPr lang="en-US" b="1" dirty="0"/>
              <a:t> </a:t>
            </a:r>
            <a:r>
              <a:rPr lang="en-US" b="1" dirty="0" err="1"/>
              <a:t>merujuk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digital yang </a:t>
            </a:r>
            <a:r>
              <a:rPr lang="en-US" b="1" dirty="0" err="1"/>
              <a:t>dimungkinkan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konvergensi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r>
              <a:rPr lang="en-US" b="1" dirty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KONVERGENSI MEDIA 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0"/>
            <a:ext cx="2743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dan</a:t>
            </a:r>
            <a:r>
              <a:rPr lang="en-US" dirty="0"/>
              <a:t> Market (</a:t>
            </a:r>
            <a:r>
              <a:rPr lang="en-US" dirty="0" err="1"/>
              <a:t>Pasar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1989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RCTI </a:t>
            </a:r>
            <a:r>
              <a:rPr lang="en-US" dirty="0" err="1"/>
              <a:t>sebagai</a:t>
            </a:r>
            <a:r>
              <a:rPr lang="en-US" dirty="0"/>
              <a:t> TV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Problem </a:t>
            </a:r>
            <a:r>
              <a:rPr lang="en-US" dirty="0"/>
              <a:t>media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TV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positioning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segmentasi</a:t>
            </a:r>
            <a:r>
              <a:rPr lang="en-US" dirty="0"/>
              <a:t> market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Munculah</a:t>
            </a:r>
            <a:r>
              <a:rPr lang="en-US" dirty="0" smtClean="0"/>
              <a:t> </a:t>
            </a:r>
            <a:r>
              <a:rPr lang="en-US" dirty="0" err="1"/>
              <a:t>konglomerasi</a:t>
            </a:r>
            <a:r>
              <a:rPr lang="en-US" dirty="0"/>
              <a:t> &amp; </a:t>
            </a:r>
            <a:r>
              <a:rPr lang="en-US" dirty="0" err="1"/>
              <a:t>konvergensi</a:t>
            </a:r>
            <a:r>
              <a:rPr lang="en-US" dirty="0"/>
              <a:t> media yang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market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problem media </a:t>
            </a:r>
            <a:r>
              <a:rPr lang="en-US" smtClean="0"/>
              <a:t>yaitu </a:t>
            </a:r>
            <a:r>
              <a:rPr lang="en-US" dirty="0" err="1"/>
              <a:t>ekonomi</a:t>
            </a:r>
            <a:r>
              <a:rPr lang="en-US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KESIMPULAN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media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penyampai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Dennis </a:t>
            </a:r>
            <a:r>
              <a:rPr lang="en-US" b="1" dirty="0" err="1"/>
              <a:t>McQuail</a:t>
            </a:r>
            <a:r>
              <a:rPr lang="en-US" b="1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modern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dwi-karakter</a:t>
            </a:r>
            <a:r>
              <a:rPr lang="en-US" dirty="0"/>
              <a:t> media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media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media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dwi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: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sosial-budaya</a:t>
            </a:r>
            <a:r>
              <a:rPr lang="en-US" dirty="0"/>
              <a:t>-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MEDIA SEBAGAI INSTITUSI EKONOMI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Ekonomi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b="1" dirty="0"/>
              <a:t>Samuelson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Nordhaus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komoditas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mendistribusikannya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/>
              <a:t>media (TV, Radio, </a:t>
            </a:r>
            <a:r>
              <a:rPr lang="en-US" dirty="0" err="1"/>
              <a:t>Majalah</a:t>
            </a:r>
            <a:r>
              <a:rPr lang="en-US" dirty="0"/>
              <a:t>, Koran, Tabloid, PR Tools, </a:t>
            </a:r>
            <a:r>
              <a:rPr lang="en-US" dirty="0" err="1"/>
              <a:t>dll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 </a:t>
            </a:r>
            <a:r>
              <a:rPr lang="en-US" dirty="0" err="1"/>
              <a:t>khalayak</a:t>
            </a:r>
            <a:r>
              <a:rPr lang="en-US" dirty="0"/>
              <a:t>/ </a:t>
            </a:r>
            <a:r>
              <a:rPr lang="en-US" dirty="0" err="1"/>
              <a:t>massa</a:t>
            </a:r>
            <a:r>
              <a:rPr lang="en-US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Albarran</a:t>
            </a:r>
            <a:r>
              <a:rPr lang="en-US" b="1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media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media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EKONOMI MEDIA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Picard</a:t>
            </a:r>
            <a:r>
              <a:rPr lang="en-US" dirty="0" smtClean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media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media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, </a:t>
            </a:r>
            <a:r>
              <a:rPr lang="en-US" dirty="0" err="1"/>
              <a:t>pengiklan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media</a:t>
            </a:r>
            <a:r>
              <a:rPr lang="en-US" dirty="0"/>
              <a:t>: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(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kamera</a:t>
            </a:r>
            <a:r>
              <a:rPr lang="en-US" dirty="0"/>
              <a:t>, video tape,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produksi</a:t>
            </a:r>
            <a:r>
              <a:rPr lang="en-US" dirty="0"/>
              <a:t> (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media </a:t>
            </a:r>
            <a:r>
              <a:rPr lang="en-US" dirty="0" err="1"/>
              <a:t>elektronik</a:t>
            </a:r>
            <a:r>
              <a:rPr lang="en-US" dirty="0"/>
              <a:t>, film, </a:t>
            </a:r>
            <a:r>
              <a:rPr lang="en-US" dirty="0" err="1"/>
              <a:t>rekaman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konsumsi</a:t>
            </a:r>
            <a:r>
              <a:rPr lang="en-US" dirty="0"/>
              <a:t> (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EKONOMI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Problem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;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media </a:t>
            </a:r>
            <a:r>
              <a:rPr lang="en-US" dirty="0" err="1"/>
              <a:t>punya</a:t>
            </a:r>
            <a:r>
              <a:rPr lang="en-US" dirty="0"/>
              <a:t> problem </a:t>
            </a:r>
            <a:r>
              <a:rPr lang="en-US" dirty="0" err="1"/>
              <a:t>ekonomi</a:t>
            </a:r>
            <a:r>
              <a:rPr lang="en-US" dirty="0"/>
              <a:t> pula. Problem </a:t>
            </a:r>
            <a:r>
              <a:rPr lang="en-US" dirty="0" err="1"/>
              <a:t>ekonomi</a:t>
            </a:r>
            <a:r>
              <a:rPr lang="en-US" dirty="0"/>
              <a:t> media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smtClean="0"/>
              <a:t>media,  </a:t>
            </a:r>
            <a:r>
              <a:rPr lang="en-US" dirty="0" err="1"/>
              <a:t>perlunya</a:t>
            </a:r>
            <a:r>
              <a:rPr lang="en-US" dirty="0"/>
              <a:t> positioning media &amp; </a:t>
            </a:r>
            <a:r>
              <a:rPr lang="en-US" dirty="0" err="1"/>
              <a:t>segmentasi</a:t>
            </a:r>
            <a:r>
              <a:rPr lang="en-US" dirty="0"/>
              <a:t> target audience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 EKONOMI MEDIA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media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target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media.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/>
              <a:t>Picard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McQuail</a:t>
            </a:r>
            <a:r>
              <a:rPr lang="en-US" dirty="0"/>
              <a:t>, </a:t>
            </a:r>
            <a:r>
              <a:rPr lang="en-US" dirty="0" err="1"/>
              <a:t>industri</a:t>
            </a:r>
            <a:r>
              <a:rPr lang="en-US" dirty="0"/>
              <a:t> media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: </a:t>
            </a:r>
            <a:r>
              <a:rPr lang="en-US" dirty="0" err="1"/>
              <a:t>khalayak</a:t>
            </a:r>
            <a:r>
              <a:rPr lang="en-US" dirty="0"/>
              <a:t> (</a:t>
            </a:r>
            <a:r>
              <a:rPr lang="en-US" i="1" dirty="0"/>
              <a:t>audience)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pengiklan</a:t>
            </a:r>
            <a:r>
              <a:rPr lang="en-US" i="1" dirty="0"/>
              <a:t>. Media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operasinya</a:t>
            </a:r>
            <a:r>
              <a:rPr lang="en-US" i="1" dirty="0"/>
              <a:t> </a:t>
            </a:r>
            <a:r>
              <a:rPr lang="en-US" i="1" dirty="0" err="1"/>
              <a:t>membidik</a:t>
            </a:r>
            <a:r>
              <a:rPr lang="en-US" i="1" dirty="0"/>
              <a:t> </a:t>
            </a:r>
            <a:r>
              <a:rPr lang="en-US" i="1" dirty="0" err="1"/>
              <a:t>khalayak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pengiklan</a:t>
            </a:r>
            <a:r>
              <a:rPr lang="en-US" i="1" dirty="0"/>
              <a:t>. Media </a:t>
            </a:r>
            <a:r>
              <a:rPr lang="en-US" i="1" dirty="0" err="1"/>
              <a:t>memasarkan</a:t>
            </a:r>
            <a:r>
              <a:rPr lang="en-US" i="1" dirty="0"/>
              <a:t> </a:t>
            </a:r>
            <a:r>
              <a:rPr lang="en-US" i="1" dirty="0" err="1"/>
              <a:t>produk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khalayak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pengiklan</a:t>
            </a:r>
            <a:r>
              <a:rPr lang="en-US" i="1" dirty="0"/>
              <a:t>. </a:t>
            </a:r>
            <a:r>
              <a:rPr lang="en-US" i="1" dirty="0" err="1"/>
              <a:t>Televisi</a:t>
            </a:r>
            <a:r>
              <a:rPr lang="en-US" i="1" dirty="0"/>
              <a:t> </a:t>
            </a:r>
            <a:r>
              <a:rPr lang="en-US" i="1" dirty="0" err="1"/>
              <a:t>menyiarkan</a:t>
            </a:r>
            <a:r>
              <a:rPr lang="en-US" i="1" dirty="0"/>
              <a:t> </a:t>
            </a:r>
            <a:r>
              <a:rPr lang="en-US" i="1" dirty="0" err="1"/>
              <a:t>sinetron</a:t>
            </a:r>
            <a:r>
              <a:rPr lang="en-US" i="1" dirty="0"/>
              <a:t> agar </a:t>
            </a:r>
            <a:r>
              <a:rPr lang="en-US" i="1" dirty="0" err="1"/>
              <a:t>ditonton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penonton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agar </a:t>
            </a:r>
            <a:r>
              <a:rPr lang="en-US" i="1" dirty="0" err="1"/>
              <a:t>pengiklan</a:t>
            </a:r>
            <a:r>
              <a:rPr lang="en-US" i="1" dirty="0"/>
              <a:t> </a:t>
            </a:r>
            <a:r>
              <a:rPr lang="en-US" i="1" dirty="0" err="1"/>
              <a:t>memasang</a:t>
            </a:r>
            <a:r>
              <a:rPr lang="en-US" i="1" dirty="0"/>
              <a:t> </a:t>
            </a:r>
            <a:r>
              <a:rPr lang="en-US" i="1" dirty="0" err="1"/>
              <a:t>iklan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program </a:t>
            </a:r>
            <a:r>
              <a:rPr lang="en-US" i="1" dirty="0" err="1"/>
              <a:t>sinetron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MEDIA PASAR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Momentum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segala-galanya</a:t>
            </a:r>
            <a:r>
              <a:rPr lang="en-US" dirty="0"/>
              <a:t>.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mimetisme</a:t>
            </a:r>
            <a:r>
              <a:rPr lang="en-US" dirty="0"/>
              <a:t>. Media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 </a:t>
            </a:r>
            <a:r>
              <a:rPr lang="en-US" dirty="0" err="1"/>
              <a:t>Logikanya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: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media </a:t>
            </a:r>
            <a:r>
              <a:rPr lang="en-US" dirty="0" err="1"/>
              <a:t>meliput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berlomba-lombalah</a:t>
            </a:r>
            <a:r>
              <a:rPr lang="en-US" dirty="0"/>
              <a:t> </a:t>
            </a:r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mengepung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diminati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(target audience/ </a:t>
            </a:r>
            <a:r>
              <a:rPr lang="en-US" dirty="0" err="1"/>
              <a:t>konsumen</a:t>
            </a:r>
            <a:r>
              <a:rPr lang="en-US" dirty="0"/>
              <a:t> media)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MIMETISME MEDIA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30313"/>
            <a:ext cx="7391400" cy="5211762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057400"/>
            <a:ext cx="3352800" cy="1362075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KONGLOMERASI MEDIA </a:t>
            </a:r>
            <a:br>
              <a:rPr lang="en-US" sz="2400" dirty="0"/>
            </a:br>
            <a:r>
              <a:rPr lang="en-US" sz="2400" dirty="0"/>
              <a:t>Problem </a:t>
            </a:r>
            <a:r>
              <a:rPr lang="en-US" sz="2400" dirty="0" smtClean="0"/>
              <a:t>Media → Positioning →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→ </a:t>
            </a:r>
            <a:r>
              <a:rPr lang="en-US" sz="2400" dirty="0" err="1" smtClean="0"/>
              <a:t>Konglomerasi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2847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35052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91000"/>
            <a:ext cx="2895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52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587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   MEDIA &amp; MARKET </vt:lpstr>
      <vt:lpstr> MEDIA SEBAGAI INSTITUSI EKONOMI </vt:lpstr>
      <vt:lpstr>EKONOMI MEDIA </vt:lpstr>
      <vt:lpstr>EKONOMI MEDIA</vt:lpstr>
      <vt:lpstr>PROBLEM EKONOMI MEDIA </vt:lpstr>
      <vt:lpstr>MEDIA PASAR </vt:lpstr>
      <vt:lpstr>MIMETISME MEDIA </vt:lpstr>
      <vt:lpstr>PowerPoint Presentation</vt:lpstr>
      <vt:lpstr> KONGLOMERASI MEDIA  Problem Media → Positioning → Segmentasi → Konglomerasi </vt:lpstr>
      <vt:lpstr> KONVERGENSI MEDIA </vt:lpstr>
      <vt:lpstr>KESIMPULAN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&amp; MARKET</dc:title>
  <dc:creator>manap</dc:creator>
  <cp:lastModifiedBy>acer</cp:lastModifiedBy>
  <cp:revision>16</cp:revision>
  <dcterms:created xsi:type="dcterms:W3CDTF">2016-06-12T20:29:40Z</dcterms:created>
  <dcterms:modified xsi:type="dcterms:W3CDTF">2020-06-14T13:04:46Z</dcterms:modified>
</cp:coreProperties>
</file>