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D9BB3DD-C2A4-40B0-8E45-EE78AC17EAAA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938DD7-94F1-4D17-8066-AC382F7B7F8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BB3DD-C2A4-40B0-8E45-EE78AC17EAAA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38DD7-94F1-4D17-8066-AC382F7B7F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D9BB3DD-C2A4-40B0-8E45-EE78AC17EAAA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E938DD7-94F1-4D17-8066-AC382F7B7F8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BB3DD-C2A4-40B0-8E45-EE78AC17EAAA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938DD7-94F1-4D17-8066-AC382F7B7F8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BB3DD-C2A4-40B0-8E45-EE78AC17EAAA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E938DD7-94F1-4D17-8066-AC382F7B7F8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D9BB3DD-C2A4-40B0-8E45-EE78AC17EAAA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E938DD7-94F1-4D17-8066-AC382F7B7F8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D9BB3DD-C2A4-40B0-8E45-EE78AC17EAAA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E938DD7-94F1-4D17-8066-AC382F7B7F8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BB3DD-C2A4-40B0-8E45-EE78AC17EAAA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938DD7-94F1-4D17-8066-AC382F7B7F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BB3DD-C2A4-40B0-8E45-EE78AC17EAAA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938DD7-94F1-4D17-8066-AC382F7B7F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BB3DD-C2A4-40B0-8E45-EE78AC17EAAA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938DD7-94F1-4D17-8066-AC382F7B7F8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D9BB3DD-C2A4-40B0-8E45-EE78AC17EAAA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E938DD7-94F1-4D17-8066-AC382F7B7F8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D9BB3DD-C2A4-40B0-8E45-EE78AC17EAAA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E938DD7-94F1-4D17-8066-AC382F7B7F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371599"/>
          </a:xfrm>
        </p:spPr>
        <p:txBody>
          <a:bodyPr/>
          <a:lstStyle/>
          <a:p>
            <a:r>
              <a:rPr lang="en-US" dirty="0" smtClean="0"/>
              <a:t>PERTEMUAN 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3352800"/>
          </a:xfrm>
        </p:spPr>
        <p:txBody>
          <a:bodyPr/>
          <a:lstStyle/>
          <a:p>
            <a:endParaRPr lang="en-US" dirty="0" smtClean="0"/>
          </a:p>
          <a:p>
            <a:r>
              <a:rPr lang="en-US" sz="4800" b="1" dirty="0" smtClean="0"/>
              <a:t>R – E – S – P – E – C - T</a:t>
            </a:r>
            <a:endParaRPr lang="en-US" sz="4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RESPECT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BAGAIMANA  RESPECT DALAM PR ?</a:t>
            </a:r>
          </a:p>
          <a:p>
            <a:pPr>
              <a:buNone/>
            </a:pPr>
            <a:r>
              <a:rPr lang="en-US" dirty="0" smtClean="0"/>
              <a:t>BAGAIMANA RESPECT DALAM JURNALIST 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TAHAPAN  PERKEMBANGAN MORAL KOHLBERG</a:t>
            </a:r>
            <a:br>
              <a:rPr lang="en-US" sz="2800" dirty="0" smtClean="0"/>
            </a:br>
            <a:r>
              <a:rPr lang="en-US" sz="2800" dirty="0" smtClean="0"/>
              <a:t>(ALASAN ANDA UNTUK MELAKUKAN APA YANG BENAR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TINGKAT I : TINGKAT PRE-CONTENTIONAL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TAHAP 1 : ….. UNTUK MENGHINDARI   			         HUKUMAN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TAHAP 2 : ….. UNTUK MENCUKUPI 					KEBUTUHAN SENDIRI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TINGKAT II : TINGKAT CONTENTIONAL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TAHAP 3 : …. UNTUK MENJADI ORANG BAIK DI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MATA  SENDIRI DAN DI MATA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ORANG LAIN.</a:t>
            </a:r>
          </a:p>
          <a:p>
            <a:pPr>
              <a:buNone/>
            </a:pPr>
            <a:r>
              <a:rPr lang="en-US" dirty="0" smtClean="0"/>
              <a:t>* TAHAP 4 : ….. UNTUK MEMENUHI TUGAS 			         YANG TELAH DISETUJUI AGAR 		          SISTEM BERJALAN.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TINGKAT III: TINGKAT POST-CONTENTIONAL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 TAHAP 5 : …..UNTUK MEMENUHI KONTRAK 		</a:t>
            </a:r>
            <a:r>
              <a:rPr lang="en-US" dirty="0"/>
              <a:t> </a:t>
            </a:r>
            <a:r>
              <a:rPr lang="en-US" dirty="0" smtClean="0"/>
              <a:t>      SOSIAL ATAU MELAKUKAN HAL-  		       HAL YANG MEMILIKI TINGKAT 		       KEMANFAATAN TINGGI</a:t>
            </a:r>
            <a:endParaRPr lang="en-US" dirty="0"/>
          </a:p>
          <a:p>
            <a:pPr>
              <a:buNone/>
            </a:pPr>
            <a:r>
              <a:rPr lang="en-US" dirty="0" smtClean="0"/>
              <a:t>* TAHAP 6 : ….. UNTUK MENGIKUTI PRINSIP-		                  PRINSIP ETIS UNIVERSAL YANG 		        DIPILIH SENDIRI.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LATIHAN 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I.  UJILAH PERILAKU ANDA !</a:t>
            </a:r>
          </a:p>
          <a:p>
            <a:pPr>
              <a:buNone/>
            </a:pPr>
            <a:r>
              <a:rPr lang="en-US" dirty="0" smtClean="0"/>
              <a:t>II. CHECK LIST KOMPETENSI PR !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</TotalTime>
  <Words>84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PERTEMUAN  10</vt:lpstr>
      <vt:lpstr>RESPECT ?</vt:lpstr>
      <vt:lpstr>TAHAPAN  PERKEMBANGAN MORAL KOHLBERG (ALASAN ANDA UNTUK MELAKUKAN APA YANG BENAR </vt:lpstr>
      <vt:lpstr>TINGKAT II : TINGKAT CONTENTIONAL</vt:lpstr>
      <vt:lpstr>TINGKAT III: TINGKAT POST-CONTENTIONAL</vt:lpstr>
      <vt:lpstr>LATIHAN !!!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 10</dc:title>
  <dc:creator>Rismawaty</dc:creator>
  <cp:lastModifiedBy>Rismawaty</cp:lastModifiedBy>
  <cp:revision>4</cp:revision>
  <dcterms:created xsi:type="dcterms:W3CDTF">2013-05-12T13:59:27Z</dcterms:created>
  <dcterms:modified xsi:type="dcterms:W3CDTF">2013-05-12T14:21:01Z</dcterms:modified>
</cp:coreProperties>
</file>