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utami.dewi.widianti@email.unikom.ac.i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55DA1-9BAE-475C-8F1B-A1628C0FDA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11414" y="1023867"/>
            <a:ext cx="4340180" cy="3349641"/>
          </a:xfrm>
        </p:spPr>
        <p:txBody>
          <a:bodyPr>
            <a:normAutofit fontScale="90000"/>
          </a:bodyPr>
          <a:lstStyle/>
          <a:p>
            <a:r>
              <a:rPr lang="en-US" sz="2200" b="1" dirty="0"/>
              <a:t>EVALUASI 3</a:t>
            </a:r>
            <a:br>
              <a:rPr lang="en-US" sz="2200" b="1" dirty="0"/>
            </a:br>
            <a:r>
              <a:rPr lang="en-US" sz="2200" b="1" dirty="0"/>
              <a:t>TEKNIK KOMPILASI </a:t>
            </a:r>
            <a:br>
              <a:rPr lang="en-US" sz="2200" b="1" dirty="0"/>
            </a:br>
            <a:br>
              <a:rPr lang="en-US" sz="2200" b="1" dirty="0"/>
            </a:br>
            <a:br>
              <a:rPr lang="en-US" sz="2200" b="1" dirty="0"/>
            </a:br>
            <a:br>
              <a:rPr lang="en-US" sz="2200" b="1" dirty="0"/>
            </a:br>
            <a:br>
              <a:rPr lang="en-US" sz="2200" dirty="0"/>
            </a:br>
            <a:r>
              <a:rPr lang="en-US" sz="1600" b="1" dirty="0"/>
              <a:t>KELAS TEKNIK KOMPILASI  </a:t>
            </a:r>
            <a:br>
              <a:rPr lang="en-US" sz="1600" dirty="0"/>
            </a:br>
            <a:r>
              <a:rPr lang="en-US" sz="1600" b="1" dirty="0"/>
              <a:t>DOSEN UTAMI DEWI WIDIANTI, </a:t>
            </a:r>
            <a:r>
              <a:rPr lang="en-US" sz="1600" b="1" dirty="0" err="1"/>
              <a:t>M.Kom</a:t>
            </a:r>
            <a:br>
              <a:rPr lang="en-US" sz="1600" dirty="0"/>
            </a:br>
            <a:br>
              <a:rPr lang="en-US" sz="1600" dirty="0"/>
            </a:br>
            <a:endParaRPr lang="en-US" sz="1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556B15-45B5-4B77-BE57-CE469D6885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Teknik </a:t>
            </a:r>
            <a:r>
              <a:rPr lang="en-US" dirty="0" err="1"/>
              <a:t>Informatika</a:t>
            </a:r>
            <a:endParaRPr lang="en-US" dirty="0"/>
          </a:p>
          <a:p>
            <a:r>
              <a:rPr lang="en-US" dirty="0" err="1"/>
              <a:t>Universitas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Indonesia</a:t>
            </a:r>
          </a:p>
        </p:txBody>
      </p:sp>
    </p:spTree>
    <p:extLst>
      <p:ext uri="{BB962C8B-B14F-4D97-AF65-F5344CB8AC3E}">
        <p14:creationId xmlns:p14="http://schemas.microsoft.com/office/powerpoint/2010/main" val="990832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D9149-F0B5-4FA7-8760-7137ACACB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/>
              <a:t>Bahan</a:t>
            </a:r>
            <a:r>
              <a:rPr lang="en-US" sz="2400" b="1" dirty="0"/>
              <a:t> </a:t>
            </a:r>
            <a:r>
              <a:rPr lang="en-US" sz="2400" b="1" dirty="0" err="1"/>
              <a:t>Evaluasi</a:t>
            </a:r>
            <a:r>
              <a:rPr lang="en-US" sz="2400" b="1" dirty="0"/>
              <a:t> :</a:t>
            </a:r>
            <a:br>
              <a:rPr lang="en-US" sz="2400" dirty="0"/>
            </a:br>
            <a:r>
              <a:rPr lang="en-US" sz="2400" dirty="0"/>
              <a:t> </a:t>
            </a:r>
            <a:r>
              <a:rPr lang="en-US" sz="2400" dirty="0" err="1"/>
              <a:t>Materi</a:t>
            </a:r>
            <a:r>
              <a:rPr lang="en-US" sz="2400" dirty="0"/>
              <a:t> 9 dan 10 ( After UTS)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E256B-6FAD-4464-B92F-6CB5226EE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4260" y="2129061"/>
            <a:ext cx="9180012" cy="4336133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b="1" dirty="0" err="1"/>
              <a:t>Soal</a:t>
            </a:r>
            <a:r>
              <a:rPr lang="en-US" sz="4000" b="1" dirty="0"/>
              <a:t>/ </a:t>
            </a:r>
            <a:r>
              <a:rPr lang="en-US" sz="4000" b="1" dirty="0" err="1"/>
              <a:t>Pertanyaan</a:t>
            </a:r>
            <a:endParaRPr lang="en-US" sz="4000" b="1" dirty="0"/>
          </a:p>
          <a:p>
            <a:pPr marL="457200" indent="-457200">
              <a:buAutoNum type="arabicPeriod"/>
            </a:pPr>
            <a:r>
              <a:rPr lang="en-US" sz="4000" dirty="0" err="1"/>
              <a:t>Sebutkan</a:t>
            </a:r>
            <a:r>
              <a:rPr lang="en-US" sz="4000" dirty="0"/>
              <a:t> </a:t>
            </a:r>
            <a:r>
              <a:rPr lang="en-US" sz="4000" dirty="0" err="1"/>
              <a:t>Jenis-jenis</a:t>
            </a:r>
            <a:r>
              <a:rPr lang="en-US" sz="4000" dirty="0"/>
              <a:t> </a:t>
            </a:r>
            <a:r>
              <a:rPr lang="en-US" sz="4000" dirty="0" err="1"/>
              <a:t>kode</a:t>
            </a:r>
            <a:r>
              <a:rPr lang="en-US" sz="4000" dirty="0"/>
              <a:t> </a:t>
            </a:r>
            <a:r>
              <a:rPr lang="en-US" sz="4000" dirty="0" err="1"/>
              <a:t>antara</a:t>
            </a:r>
            <a:r>
              <a:rPr lang="en-US" sz="4000" dirty="0"/>
              <a:t> (</a:t>
            </a:r>
            <a:r>
              <a:rPr lang="en-US" sz="4000" dirty="0" err="1"/>
              <a:t>Boleh</a:t>
            </a:r>
            <a:r>
              <a:rPr lang="en-US" sz="4000" dirty="0"/>
              <a:t> </a:t>
            </a:r>
            <a:r>
              <a:rPr lang="en-US" sz="4000" dirty="0" err="1"/>
              <a:t>ditambahkan</a:t>
            </a:r>
            <a:r>
              <a:rPr lang="en-US" sz="4000" dirty="0"/>
              <a:t> </a:t>
            </a:r>
            <a:r>
              <a:rPr lang="en-US" sz="4000" dirty="0" err="1"/>
              <a:t>dri</a:t>
            </a:r>
            <a:r>
              <a:rPr lang="en-US" sz="4000" dirty="0"/>
              <a:t> </a:t>
            </a:r>
            <a:r>
              <a:rPr lang="en-US" sz="4000" dirty="0" err="1"/>
              <a:t>referensi</a:t>
            </a:r>
            <a:r>
              <a:rPr lang="en-US" sz="4000" dirty="0"/>
              <a:t> lain </a:t>
            </a:r>
            <a:r>
              <a:rPr lang="en-US" sz="4000" dirty="0" err="1"/>
              <a:t>selain</a:t>
            </a:r>
            <a:r>
              <a:rPr lang="en-US" sz="4000" dirty="0"/>
              <a:t> </a:t>
            </a:r>
            <a:r>
              <a:rPr lang="en-US" sz="4000" dirty="0" err="1"/>
              <a:t>materi</a:t>
            </a:r>
            <a:r>
              <a:rPr lang="en-US" sz="4000" dirty="0"/>
              <a:t> yang </a:t>
            </a:r>
            <a:r>
              <a:rPr lang="en-US" sz="4000" dirty="0" err="1"/>
              <a:t>sudah</a:t>
            </a:r>
            <a:r>
              <a:rPr lang="en-US" sz="4000" dirty="0"/>
              <a:t> </a:t>
            </a:r>
            <a:r>
              <a:rPr lang="en-US" sz="4000" dirty="0" err="1"/>
              <a:t>dishare</a:t>
            </a:r>
            <a:r>
              <a:rPr lang="en-US" sz="4000" dirty="0"/>
              <a:t>)</a:t>
            </a:r>
          </a:p>
          <a:p>
            <a:pPr marL="457200" indent="-457200">
              <a:buAutoNum type="arabicPeriod" startAt="2"/>
            </a:pPr>
            <a:r>
              <a:rPr lang="en-US" sz="4000" dirty="0" err="1"/>
              <a:t>Sebutkan</a:t>
            </a:r>
            <a:r>
              <a:rPr lang="en-US" sz="4000" dirty="0"/>
              <a:t> </a:t>
            </a:r>
            <a:r>
              <a:rPr lang="en-US" sz="4000" dirty="0" err="1"/>
              <a:t>Langkah-langkah</a:t>
            </a:r>
            <a:r>
              <a:rPr lang="en-US" sz="4000" dirty="0"/>
              <a:t> </a:t>
            </a:r>
            <a:r>
              <a:rPr lang="en-US" sz="4000" dirty="0" err="1"/>
              <a:t>penanganan</a:t>
            </a:r>
            <a:r>
              <a:rPr lang="en-US" sz="4000" dirty="0"/>
              <a:t> </a:t>
            </a:r>
            <a:r>
              <a:rPr lang="en-US" sz="4000" dirty="0" err="1"/>
              <a:t>kesalahan</a:t>
            </a:r>
            <a:endParaRPr lang="en-US" sz="4000" dirty="0"/>
          </a:p>
          <a:p>
            <a:pPr marL="0" indent="0">
              <a:buNone/>
            </a:pPr>
            <a:r>
              <a:rPr lang="en-US" sz="4000" dirty="0"/>
              <a:t>3.         </a:t>
            </a:r>
            <a:r>
              <a:rPr lang="en-US" sz="4000" dirty="0" err="1"/>
              <a:t>Sebutkan</a:t>
            </a:r>
            <a:r>
              <a:rPr lang="en-US" sz="4000" dirty="0"/>
              <a:t> </a:t>
            </a:r>
            <a:r>
              <a:rPr lang="en-US" sz="4000" dirty="0" err="1"/>
              <a:t>strategi-strategi</a:t>
            </a:r>
            <a:r>
              <a:rPr lang="en-US" sz="4000" dirty="0"/>
              <a:t> </a:t>
            </a:r>
            <a:r>
              <a:rPr lang="en-US" sz="4000" dirty="0" err="1"/>
              <a:t>Penanganan</a:t>
            </a:r>
            <a:r>
              <a:rPr lang="en-US" sz="4000" dirty="0"/>
              <a:t> </a:t>
            </a:r>
            <a:r>
              <a:rPr lang="en-US" sz="4000" dirty="0" err="1"/>
              <a:t>kesalahan</a:t>
            </a:r>
            <a:r>
              <a:rPr lang="en-US" sz="4000" dirty="0"/>
              <a:t> </a:t>
            </a:r>
            <a:r>
              <a:rPr lang="en-US" sz="4000" dirty="0" err="1"/>
              <a:t>untuk</a:t>
            </a:r>
            <a:r>
              <a:rPr lang="en-US" sz="4000" dirty="0"/>
              <a:t> Error Recovery dan error repair</a:t>
            </a:r>
          </a:p>
          <a:p>
            <a:pPr marL="457200" indent="-457200">
              <a:buAutoNum type="arabicPeriod" startAt="2"/>
            </a:pPr>
            <a:endParaRPr lang="en-US" dirty="0"/>
          </a:p>
          <a:p>
            <a:pPr marL="0" indent="0">
              <a:buNone/>
            </a:pPr>
            <a:r>
              <a:rPr lang="en-US" sz="4300" b="1" dirty="0" err="1"/>
              <a:t>Petunjuk</a:t>
            </a:r>
            <a:r>
              <a:rPr lang="en-US" sz="4300" b="1" dirty="0"/>
              <a:t> </a:t>
            </a:r>
            <a:r>
              <a:rPr lang="en-US" sz="4300" b="1" dirty="0" err="1"/>
              <a:t>Pengerjaan</a:t>
            </a:r>
            <a:r>
              <a:rPr lang="en-US" sz="4300" b="1" dirty="0"/>
              <a:t>:</a:t>
            </a:r>
            <a:endParaRPr lang="en-US" sz="4300" dirty="0"/>
          </a:p>
          <a:p>
            <a:pPr lvl="0"/>
            <a:r>
              <a:rPr lang="en-US" sz="4300" dirty="0"/>
              <a:t>Hasil </a:t>
            </a:r>
            <a:r>
              <a:rPr lang="en-US" sz="4300" dirty="0" err="1"/>
              <a:t>pengerjaan</a:t>
            </a:r>
            <a:r>
              <a:rPr lang="en-US" sz="4300" dirty="0"/>
              <a:t> </a:t>
            </a:r>
            <a:r>
              <a:rPr lang="en-US" sz="4300" dirty="0" err="1"/>
              <a:t>ditulis</a:t>
            </a:r>
            <a:r>
              <a:rPr lang="en-US" sz="4300" dirty="0"/>
              <a:t> </a:t>
            </a:r>
            <a:r>
              <a:rPr lang="en-US" sz="4300" dirty="0" err="1"/>
              <a:t>tangan</a:t>
            </a:r>
            <a:r>
              <a:rPr lang="en-US" sz="4300" dirty="0"/>
              <a:t>, scan dan </a:t>
            </a:r>
            <a:r>
              <a:rPr lang="en-US" sz="4300" dirty="0" err="1"/>
              <a:t>buat</a:t>
            </a:r>
            <a:r>
              <a:rPr lang="en-US" sz="4300" dirty="0"/>
              <a:t> </a:t>
            </a:r>
            <a:r>
              <a:rPr lang="en-US" sz="4300" dirty="0" err="1"/>
              <a:t>dalam</a:t>
            </a:r>
            <a:r>
              <a:rPr lang="en-US" sz="4300" dirty="0"/>
              <a:t> format PDF</a:t>
            </a:r>
          </a:p>
          <a:p>
            <a:pPr lvl="0"/>
            <a:r>
              <a:rPr lang="en-US" sz="4300" dirty="0" err="1"/>
              <a:t>Kirim</a:t>
            </a:r>
            <a:r>
              <a:rPr lang="en-US" sz="4300" dirty="0"/>
              <a:t> </a:t>
            </a:r>
            <a:r>
              <a:rPr lang="en-US" sz="4300" dirty="0" err="1"/>
              <a:t>ke</a:t>
            </a:r>
            <a:r>
              <a:rPr lang="en-US" sz="4300" dirty="0"/>
              <a:t> email </a:t>
            </a:r>
            <a:r>
              <a:rPr lang="en-US" sz="4300" u="sng" dirty="0">
                <a:hlinkClick r:id="rId2"/>
              </a:rPr>
              <a:t>utami.dewi.widianti@email.unikom.ac.id</a:t>
            </a:r>
            <a:endParaRPr lang="en-US" sz="4300" dirty="0"/>
          </a:p>
          <a:p>
            <a:pPr lvl="0"/>
            <a:r>
              <a:rPr lang="en-US" sz="4300" dirty="0"/>
              <a:t>Format Nama File&amp; email yang </a:t>
            </a:r>
            <a:r>
              <a:rPr lang="en-US" sz="4300" dirty="0" err="1"/>
              <a:t>dikirimkan</a:t>
            </a:r>
            <a:r>
              <a:rPr lang="en-US" sz="4300" dirty="0"/>
              <a:t> </a:t>
            </a:r>
            <a:r>
              <a:rPr lang="en-US" sz="4300" dirty="0" err="1"/>
              <a:t>adalah</a:t>
            </a:r>
            <a:r>
              <a:rPr lang="en-US" sz="4300" dirty="0"/>
              <a:t>:</a:t>
            </a:r>
          </a:p>
          <a:p>
            <a:pPr marL="0" indent="0">
              <a:buNone/>
            </a:pPr>
            <a:r>
              <a:rPr lang="en-US" sz="4300" dirty="0"/>
              <a:t>Subject: </a:t>
            </a:r>
            <a:r>
              <a:rPr lang="en-US" sz="4300" dirty="0" err="1"/>
              <a:t>Evaluasi</a:t>
            </a:r>
            <a:r>
              <a:rPr lang="en-US" sz="4300" dirty="0"/>
              <a:t> 3 (IF1)-</a:t>
            </a:r>
            <a:r>
              <a:rPr lang="en-US" sz="4300" dirty="0" err="1"/>
              <a:t>Tekom</a:t>
            </a:r>
            <a:r>
              <a:rPr lang="en-US" sz="4300" dirty="0"/>
              <a:t>  (</a:t>
            </a:r>
            <a:r>
              <a:rPr lang="en-US" sz="4300" dirty="0" err="1"/>
              <a:t>untuk</a:t>
            </a:r>
            <a:r>
              <a:rPr lang="en-US" sz="4300" dirty="0"/>
              <a:t> </a:t>
            </a:r>
            <a:r>
              <a:rPr lang="en-US" sz="4300" dirty="0" err="1"/>
              <a:t>kelas</a:t>
            </a:r>
            <a:r>
              <a:rPr lang="en-US" sz="4300" dirty="0"/>
              <a:t> </a:t>
            </a:r>
            <a:r>
              <a:rPr lang="en-US" sz="4300" dirty="0" err="1"/>
              <a:t>sesuai</a:t>
            </a:r>
            <a:r>
              <a:rPr lang="en-US" sz="4300" dirty="0"/>
              <a:t> </a:t>
            </a:r>
            <a:r>
              <a:rPr lang="en-US" sz="4300" dirty="0" err="1"/>
              <a:t>dengan</a:t>
            </a:r>
            <a:r>
              <a:rPr lang="en-US" sz="4300" dirty="0"/>
              <a:t> </a:t>
            </a:r>
            <a:r>
              <a:rPr lang="en-US" sz="4300" dirty="0" err="1"/>
              <a:t>kelas</a:t>
            </a:r>
            <a:r>
              <a:rPr lang="en-US" sz="4300" dirty="0"/>
              <a:t> </a:t>
            </a:r>
            <a:r>
              <a:rPr lang="en-US" sz="4300" dirty="0" err="1"/>
              <a:t>masing-masing</a:t>
            </a:r>
            <a:r>
              <a:rPr lang="en-US" sz="4300" dirty="0"/>
              <a:t>)</a:t>
            </a:r>
          </a:p>
          <a:p>
            <a:pPr marL="0" indent="0">
              <a:buNone/>
            </a:pPr>
            <a:r>
              <a:rPr lang="en-US" sz="4300" dirty="0"/>
              <a:t>Nama File PDF: </a:t>
            </a:r>
            <a:r>
              <a:rPr lang="en-US" sz="4300" dirty="0" err="1"/>
              <a:t>Nim_Nama</a:t>
            </a:r>
            <a:r>
              <a:rPr lang="en-US" sz="4300" dirty="0"/>
              <a:t> </a:t>
            </a:r>
            <a:r>
              <a:rPr lang="en-US" sz="4300" dirty="0" err="1"/>
              <a:t>Mahasiswa</a:t>
            </a:r>
            <a:endParaRPr lang="en-US" sz="4300" dirty="0"/>
          </a:p>
          <a:p>
            <a:pPr marL="0" lvl="0" indent="0">
              <a:buNone/>
            </a:pPr>
            <a:r>
              <a:rPr lang="en-US" sz="4300" dirty="0"/>
              <a:t>Hasil </a:t>
            </a:r>
            <a:r>
              <a:rPr lang="en-US" sz="4300" dirty="0" err="1"/>
              <a:t>pengerjaan</a:t>
            </a:r>
            <a:r>
              <a:rPr lang="en-US" sz="4300" dirty="0"/>
              <a:t> </a:t>
            </a:r>
            <a:r>
              <a:rPr lang="en-US" sz="4300" dirty="0" err="1"/>
              <a:t>Evaluasi</a:t>
            </a:r>
            <a:r>
              <a:rPr lang="en-US" sz="4300" dirty="0"/>
              <a:t> </a:t>
            </a:r>
            <a:r>
              <a:rPr lang="en-US" sz="4300" dirty="0" err="1"/>
              <a:t>dikirimkan</a:t>
            </a:r>
            <a:r>
              <a:rPr lang="en-US" sz="4300" dirty="0"/>
              <a:t> paling </a:t>
            </a:r>
            <a:r>
              <a:rPr lang="en-US" sz="4300" dirty="0" err="1"/>
              <a:t>lambat</a:t>
            </a:r>
            <a:r>
              <a:rPr lang="en-US" sz="4300" dirty="0"/>
              <a:t> </a:t>
            </a:r>
            <a:r>
              <a:rPr lang="en-US" sz="4300" dirty="0" err="1"/>
              <a:t>hari</a:t>
            </a:r>
            <a:r>
              <a:rPr lang="en-US" sz="4300" dirty="0"/>
              <a:t> </a:t>
            </a:r>
            <a:r>
              <a:rPr lang="en-US" sz="4300" dirty="0" err="1"/>
              <a:t>senin</a:t>
            </a:r>
            <a:r>
              <a:rPr lang="en-US" sz="4300" dirty="0"/>
              <a:t> </a:t>
            </a:r>
            <a:r>
              <a:rPr lang="en-US" sz="4300" dirty="0" err="1"/>
              <a:t>tgl</a:t>
            </a:r>
            <a:r>
              <a:rPr lang="en-US" sz="4300" dirty="0"/>
              <a:t>, 29 </a:t>
            </a:r>
            <a:r>
              <a:rPr lang="en-US" sz="4300" dirty="0" err="1"/>
              <a:t>Juni</a:t>
            </a:r>
            <a:r>
              <a:rPr lang="en-US" sz="4300" dirty="0"/>
              <a:t> 2020 pkl</a:t>
            </a:r>
            <a:r>
              <a:rPr lang="en-US" sz="4300"/>
              <a:t>.09.00</a:t>
            </a:r>
            <a:endParaRPr lang="en-US" sz="43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138939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33</TotalTime>
  <Words>124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Century Schoolbook</vt:lpstr>
      <vt:lpstr>Corbel</vt:lpstr>
      <vt:lpstr>Feathered</vt:lpstr>
      <vt:lpstr>EVALUASI 3 TEKNIK KOMPILASI      KELAS TEKNIK KOMPILASI   DOSEN UTAMI DEWI WIDIANTI, M.Kom  </vt:lpstr>
      <vt:lpstr>Bahan Evaluasi :  Materi 9 dan 10 ( After UTS)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EVALUASI 2 TEKNIK KOMPILASI      KELAS TEKNIK KOMPILASI   DOSEN UTAMI DEWI WIDIANTI, M.Kom</dc:title>
  <dc:creator>Rendi Resmawandi</dc:creator>
  <cp:lastModifiedBy>Rendi Resmawandi</cp:lastModifiedBy>
  <cp:revision>6</cp:revision>
  <dcterms:created xsi:type="dcterms:W3CDTF">2020-04-08T23:23:54Z</dcterms:created>
  <dcterms:modified xsi:type="dcterms:W3CDTF">2020-06-16T04:22:35Z</dcterms:modified>
</cp:coreProperties>
</file>