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3"/>
  </p:notesMasterIdLst>
  <p:handoutMasterIdLst>
    <p:handoutMasterId r:id="rId14"/>
  </p:handoutMasterIdLst>
  <p:sldIdLst>
    <p:sldId id="2524" r:id="rId5"/>
    <p:sldId id="2532" r:id="rId6"/>
    <p:sldId id="2469" r:id="rId7"/>
    <p:sldId id="2525" r:id="rId8"/>
    <p:sldId id="2533" r:id="rId9"/>
    <p:sldId id="2534" r:id="rId10"/>
    <p:sldId id="2535" r:id="rId11"/>
    <p:sldId id="253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74"/>
  </p:normalViewPr>
  <p:slideViewPr>
    <p:cSldViewPr snapToGrid="0" snapToObjects="1" showGuides="1">
      <p:cViewPr varScale="1">
        <p:scale>
          <a:sx n="74" d="100"/>
          <a:sy n="74" d="100"/>
        </p:scale>
        <p:origin x="378" y="54"/>
      </p:cViewPr>
      <p:guideLst>
        <p:guide orient="horz" pos="2112"/>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6/16/2020</a:t>
            </a:fld>
            <a:endParaRPr lang="en-US" dirty="0"/>
          </a:p>
        </p:txBody>
      </p:sp>
      <p:sp>
        <p:nvSpPr>
          <p:cNvPr id="4" name="Footer Placeholder 3">
            <a:extLst>
              <a:ext uri="{FF2B5EF4-FFF2-40B4-BE49-F238E27FC236}">
                <a16:creationId xmlns:a16="http://schemas.microsoft.com/office/drawing/2014/main" xmlns=""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6/16/2020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966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3</a:t>
            </a:fld>
            <a:endParaRPr lang="en-US" dirty="0"/>
          </a:p>
        </p:txBody>
      </p:sp>
    </p:spTree>
    <p:extLst>
      <p:ext uri="{BB962C8B-B14F-4D97-AF65-F5344CB8AC3E}">
        <p14:creationId xmlns:p14="http://schemas.microsoft.com/office/powerpoint/2010/main" val="794987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5</a:t>
            </a:fld>
            <a:endParaRPr lang="en-US" dirty="0"/>
          </a:p>
        </p:txBody>
      </p:sp>
    </p:spTree>
    <p:extLst>
      <p:ext uri="{BB962C8B-B14F-4D97-AF65-F5344CB8AC3E}">
        <p14:creationId xmlns:p14="http://schemas.microsoft.com/office/powerpoint/2010/main" val="142457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7</a:t>
            </a:fld>
            <a:endParaRPr lang="en-US" dirty="0"/>
          </a:p>
        </p:txBody>
      </p:sp>
    </p:spTree>
    <p:extLst>
      <p:ext uri="{BB962C8B-B14F-4D97-AF65-F5344CB8AC3E}">
        <p14:creationId xmlns:p14="http://schemas.microsoft.com/office/powerpoint/2010/main" val="1579172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8</a:t>
            </a:fld>
            <a:endParaRPr lang="en-US" dirty="0"/>
          </a:p>
        </p:txBody>
      </p:sp>
    </p:spTree>
    <p:extLst>
      <p:ext uri="{BB962C8B-B14F-4D97-AF65-F5344CB8AC3E}">
        <p14:creationId xmlns:p14="http://schemas.microsoft.com/office/powerpoint/2010/main" val="3553746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xmlns="" id="{49BF2D20-DAE2-42DC-9AB8-77B7B38D7307}"/>
              </a:ext>
            </a:extLst>
          </p:cNvPr>
          <p:cNvSpPr>
            <a:spLocks noGrp="1"/>
          </p:cNvSpPr>
          <p:nvPr>
            <p:ph type="pic" sz="quarter" idx="13"/>
          </p:nvPr>
        </p:nvSpPr>
        <p:spPr>
          <a:xfrm>
            <a:off x="838200" y="0"/>
            <a:ext cx="11353800" cy="5791201"/>
          </a:xfrm>
          <a:custGeom>
            <a:avLst/>
            <a:gdLst>
              <a:gd name="connsiteX0" fmla="*/ 1 w 11353800"/>
              <a:gd name="connsiteY0" fmla="*/ 5791200 h 5791201"/>
              <a:gd name="connsiteX1" fmla="*/ 6662737 w 11353800"/>
              <a:gd name="connsiteY1" fmla="*/ 5791200 h 5791201"/>
              <a:gd name="connsiteX2" fmla="*/ 6662737 w 11353800"/>
              <a:gd name="connsiteY2" fmla="*/ 5791201 h 5791201"/>
              <a:gd name="connsiteX3" fmla="*/ 1 w 11353800"/>
              <a:gd name="connsiteY3" fmla="*/ 5791201 h 5791201"/>
              <a:gd name="connsiteX4" fmla="*/ 0 w 11353800"/>
              <a:gd name="connsiteY4" fmla="*/ 0 h 5791201"/>
              <a:gd name="connsiteX5" fmla="*/ 11353800 w 11353800"/>
              <a:gd name="connsiteY5" fmla="*/ 0 h 5791201"/>
              <a:gd name="connsiteX6" fmla="*/ 11353800 w 11353800"/>
              <a:gd name="connsiteY6" fmla="*/ 5791200 h 5791201"/>
              <a:gd name="connsiteX7" fmla="*/ 6662737 w 11353800"/>
              <a:gd name="connsiteY7" fmla="*/ 5791200 h 5791201"/>
              <a:gd name="connsiteX8" fmla="*/ 6662737 w 11353800"/>
              <a:gd name="connsiteY8" fmla="*/ 2531373 h 5791201"/>
              <a:gd name="connsiteX9" fmla="*/ 1 w 11353800"/>
              <a:gd name="connsiteY9" fmla="*/ 2531373 h 5791201"/>
              <a:gd name="connsiteX10" fmla="*/ 1 w 11353800"/>
              <a:gd name="connsiteY10" fmla="*/ 5791200 h 5791201"/>
              <a:gd name="connsiteX11" fmla="*/ 0 w 11353800"/>
              <a:gd name="connsiteY11" fmla="*/ 5791200 h 57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53800" h="5791201">
                <a:moveTo>
                  <a:pt x="1" y="5791200"/>
                </a:moveTo>
                <a:lnTo>
                  <a:pt x="6662737" y="5791200"/>
                </a:lnTo>
                <a:lnTo>
                  <a:pt x="6662737" y="5791201"/>
                </a:lnTo>
                <a:lnTo>
                  <a:pt x="1" y="5791201"/>
                </a:lnTo>
                <a:close/>
                <a:moveTo>
                  <a:pt x="0" y="0"/>
                </a:moveTo>
                <a:lnTo>
                  <a:pt x="11353800" y="0"/>
                </a:lnTo>
                <a:lnTo>
                  <a:pt x="11353800" y="5791200"/>
                </a:lnTo>
                <a:lnTo>
                  <a:pt x="6662737" y="5791200"/>
                </a:lnTo>
                <a:lnTo>
                  <a:pt x="6662737" y="2531373"/>
                </a:lnTo>
                <a:lnTo>
                  <a:pt x="1" y="2531373"/>
                </a:lnTo>
                <a:lnTo>
                  <a:pt x="1" y="5791200"/>
                </a:lnTo>
                <a:lnTo>
                  <a:pt x="0" y="5791200"/>
                </a:lnTo>
                <a:close/>
              </a:path>
            </a:pathLst>
          </a:custGeom>
          <a:solidFill>
            <a:schemeClr val="bg2"/>
          </a:solidFill>
        </p:spPr>
        <p:txBody>
          <a:bodyPr wrap="square" anchor="t">
            <a:noAutofit/>
          </a:bodyPr>
          <a:lstStyle>
            <a:lvl1pPr marL="0" indent="0" algn="ctr">
              <a:buNone/>
              <a:defRPr/>
            </a:lvl1pPr>
          </a:lstStyle>
          <a:p>
            <a:r>
              <a:rPr lang="en-US" smtClean="0"/>
              <a:t>Click icon to add picture</a:t>
            </a:r>
            <a:endParaRPr lang="en-US" dirty="0"/>
          </a:p>
        </p:txBody>
      </p:sp>
      <p:sp>
        <p:nvSpPr>
          <p:cNvPr id="6" name="Title 1">
            <a:extLst>
              <a:ext uri="{FF2B5EF4-FFF2-40B4-BE49-F238E27FC236}">
                <a16:creationId xmlns:a16="http://schemas.microsoft.com/office/drawing/2014/main" xmlns="" id="{AA99C074-A230-B944-8FEA-870A76765C60}"/>
              </a:ext>
            </a:extLst>
          </p:cNvPr>
          <p:cNvSpPr>
            <a:spLocks noGrp="1"/>
          </p:cNvSpPr>
          <p:nvPr>
            <p:ph type="title" hasCustomPrompt="1"/>
          </p:nvPr>
        </p:nvSpPr>
        <p:spPr>
          <a:xfrm>
            <a:off x="838200" y="2655077"/>
            <a:ext cx="6548438" cy="2831323"/>
          </a:xfrm>
        </p:spPr>
        <p:txBody>
          <a:bodyPr anchor="b">
            <a:noAutofit/>
          </a:bodyPr>
          <a:lstStyle>
            <a:lvl1pPr>
              <a:defRPr sz="6000"/>
            </a:lvl1pPr>
          </a:lstStyle>
          <a:p>
            <a:r>
              <a:rPr lang="en-US" dirty="0"/>
              <a:t>CLICK TO EDIT MASTER TITLE</a:t>
            </a:r>
          </a:p>
        </p:txBody>
      </p:sp>
      <p:sp>
        <p:nvSpPr>
          <p:cNvPr id="13" name="Text Placeholder 12">
            <a:extLst>
              <a:ext uri="{FF2B5EF4-FFF2-40B4-BE49-F238E27FC236}">
                <a16:creationId xmlns:a16="http://schemas.microsoft.com/office/drawing/2014/main" xmlns="" id="{1221857D-ECFA-4D4D-91DF-E36500791501}"/>
              </a:ext>
            </a:extLst>
          </p:cNvPr>
          <p:cNvSpPr>
            <a:spLocks noGrp="1"/>
          </p:cNvSpPr>
          <p:nvPr>
            <p:ph type="body" sz="quarter" idx="14" hasCustomPrompt="1"/>
          </p:nvPr>
        </p:nvSpPr>
        <p:spPr>
          <a:xfrm>
            <a:off x="838200" y="5486400"/>
            <a:ext cx="6548438" cy="304801"/>
          </a:xfrm>
        </p:spPr>
        <p:txBody>
          <a:bodyPr>
            <a:normAutofit/>
          </a:bodyPr>
          <a:lstStyle>
            <a:lvl1pPr marL="0" indent="0">
              <a:buNone/>
              <a:defRPr sz="1600" spc="300"/>
            </a:lvl1pPr>
          </a:lstStyle>
          <a:p>
            <a:pPr lvl="0"/>
            <a:r>
              <a:rPr lang="en-US" dirty="0"/>
              <a:t>WEBSITE GOES HERE</a:t>
            </a:r>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6BF98B-2743-4B47-AE32-9926CC2BF549}"/>
              </a:ext>
            </a:extLst>
          </p:cNvPr>
          <p:cNvSpPr>
            <a:spLocks noGrp="1"/>
          </p:cNvSpPr>
          <p:nvPr>
            <p:ph type="title"/>
          </p:nvPr>
        </p:nvSpPr>
        <p:spPr>
          <a:xfrm>
            <a:off x="839788" y="365125"/>
            <a:ext cx="10515600" cy="1325563"/>
          </a:xfrm>
        </p:spPr>
        <p:txBody>
          <a:bodyPr/>
          <a:lstStyle>
            <a:lvl1pPr>
              <a:defRPr>
                <a:solidFill>
                  <a:schemeClr val="tx2"/>
                </a:solidFill>
              </a:defRPr>
            </a:lvl1pPr>
          </a:lstStyle>
          <a:p>
            <a:r>
              <a:rPr lang="en-US" smtClean="0"/>
              <a:t>Click to edit Master title style</a:t>
            </a:r>
            <a:endParaRPr lang="en-US" dirty="0"/>
          </a:p>
        </p:txBody>
      </p:sp>
      <p:sp>
        <p:nvSpPr>
          <p:cNvPr id="4" name="Content Placeholder 3">
            <a:extLst>
              <a:ext uri="{FF2B5EF4-FFF2-40B4-BE49-F238E27FC236}">
                <a16:creationId xmlns:a16="http://schemas.microsoft.com/office/drawing/2014/main" xmlns="" id="{AC6908B9-8BB9-5247-A9CC-EADBF62AB670}"/>
              </a:ext>
            </a:extLst>
          </p:cNvPr>
          <p:cNvSpPr>
            <a:spLocks noGrp="1"/>
          </p:cNvSpPr>
          <p:nvPr>
            <p:ph sz="half" idx="2"/>
          </p:nvPr>
        </p:nvSpPr>
        <p:spPr>
          <a:xfrm>
            <a:off x="839788" y="1885361"/>
            <a:ext cx="5157787" cy="430430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a:extLst>
              <a:ext uri="{FF2B5EF4-FFF2-40B4-BE49-F238E27FC236}">
                <a16:creationId xmlns:a16="http://schemas.microsoft.com/office/drawing/2014/main" xmlns="" id="{A5572680-8F07-DD43-A1EC-F836900FFE13}"/>
              </a:ext>
            </a:extLst>
          </p:cNvPr>
          <p:cNvSpPr>
            <a:spLocks noGrp="1"/>
          </p:cNvSpPr>
          <p:nvPr>
            <p:ph sz="quarter" idx="4"/>
          </p:nvPr>
        </p:nvSpPr>
        <p:spPr>
          <a:xfrm>
            <a:off x="6172200" y="1885361"/>
            <a:ext cx="5183188" cy="430430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a:extLst>
              <a:ext uri="{FF2B5EF4-FFF2-40B4-BE49-F238E27FC236}">
                <a16:creationId xmlns:a16="http://schemas.microsoft.com/office/drawing/2014/main" xmlns="" id="{102532F2-B96C-DE47-9F25-34728C00D91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3889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hotos in Squares">
    <p:spTree>
      <p:nvGrpSpPr>
        <p:cNvPr id="1" name=""/>
        <p:cNvGrpSpPr/>
        <p:nvPr/>
      </p:nvGrpSpPr>
      <p:grpSpPr>
        <a:xfrm>
          <a:off x="0" y="0"/>
          <a:ext cx="0" cy="0"/>
          <a:chOff x="0" y="0"/>
          <a:chExt cx="0" cy="0"/>
        </a:xfrm>
      </p:grpSpPr>
      <p:sp>
        <p:nvSpPr>
          <p:cNvPr id="13" name="Полилиния 12"/>
          <p:cNvSpPr>
            <a:spLocks noGrp="1"/>
          </p:cNvSpPr>
          <p:nvPr>
            <p:ph type="pic" sz="quarter" idx="14"/>
          </p:nvPr>
        </p:nvSpPr>
        <p:spPr>
          <a:xfrm>
            <a:off x="6458601" y="-13063"/>
            <a:ext cx="4984597" cy="6881852"/>
          </a:xfrm>
          <a:custGeom>
            <a:avLst/>
            <a:gdLst>
              <a:gd name="connsiteX0" fmla="*/ 1503648 w 9969194"/>
              <a:gd name="connsiteY0" fmla="*/ 0 h 13763703"/>
              <a:gd name="connsiteX1" fmla="*/ 5527552 w 9969194"/>
              <a:gd name="connsiteY1" fmla="*/ 0 h 13763703"/>
              <a:gd name="connsiteX2" fmla="*/ 5527552 w 9969194"/>
              <a:gd name="connsiteY2" fmla="*/ 1227909 h 13763703"/>
              <a:gd name="connsiteX3" fmla="*/ 7022614 w 9969194"/>
              <a:gd name="connsiteY3" fmla="*/ 1227909 h 13763703"/>
              <a:gd name="connsiteX4" fmla="*/ 7022614 w 9969194"/>
              <a:gd name="connsiteY4" fmla="*/ 2794727 h 13763703"/>
              <a:gd name="connsiteX5" fmla="*/ 9969194 w 9969194"/>
              <a:gd name="connsiteY5" fmla="*/ 2794727 h 13763703"/>
              <a:gd name="connsiteX6" fmla="*/ 9969194 w 9969194"/>
              <a:gd name="connsiteY6" fmla="*/ 5957026 h 13763703"/>
              <a:gd name="connsiteX7" fmla="*/ 8950610 w 9969194"/>
              <a:gd name="connsiteY7" fmla="*/ 5957026 h 13763703"/>
              <a:gd name="connsiteX8" fmla="*/ 8950610 w 9969194"/>
              <a:gd name="connsiteY8" fmla="*/ 12565789 h 13763703"/>
              <a:gd name="connsiteX9" fmla="*/ 1869952 w 9969194"/>
              <a:gd name="connsiteY9" fmla="*/ 12565789 h 13763703"/>
              <a:gd name="connsiteX10" fmla="*/ 1869952 w 9969194"/>
              <a:gd name="connsiteY10" fmla="*/ 13763703 h 13763703"/>
              <a:gd name="connsiteX11" fmla="*/ 0 w 9969194"/>
              <a:gd name="connsiteY11" fmla="*/ 13763703 h 13763703"/>
              <a:gd name="connsiteX12" fmla="*/ 0 w 9969194"/>
              <a:gd name="connsiteY12" fmla="*/ 12096207 h 13763703"/>
              <a:gd name="connsiteX13" fmla="*/ 1503648 w 9969194"/>
              <a:gd name="connsiteY13" fmla="*/ 12096207 h 13763703"/>
              <a:gd name="connsiteX14" fmla="*/ 1503648 w 9969194"/>
              <a:gd name="connsiteY14" fmla="*/ 5147401 h 13763703"/>
              <a:gd name="connsiteX15" fmla="*/ 6808482 w 9969194"/>
              <a:gd name="connsiteY15" fmla="*/ 5147401 h 13763703"/>
              <a:gd name="connsiteX16" fmla="*/ 6808482 w 9969194"/>
              <a:gd name="connsiteY16" fmla="*/ 3088415 h 13763703"/>
              <a:gd name="connsiteX17" fmla="*/ 5160598 w 9969194"/>
              <a:gd name="connsiteY17" fmla="*/ 3088415 h 13763703"/>
              <a:gd name="connsiteX18" fmla="*/ 5160598 w 9969194"/>
              <a:gd name="connsiteY18" fmla="*/ 1436915 h 13763703"/>
              <a:gd name="connsiteX19" fmla="*/ 1503648 w 9969194"/>
              <a:gd name="connsiteY19" fmla="*/ 1436915 h 1376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69194" h="13763703">
                <a:moveTo>
                  <a:pt x="1503648" y="0"/>
                </a:moveTo>
                <a:lnTo>
                  <a:pt x="5527552" y="0"/>
                </a:lnTo>
                <a:lnTo>
                  <a:pt x="5527552" y="1227909"/>
                </a:lnTo>
                <a:lnTo>
                  <a:pt x="7022614" y="1227909"/>
                </a:lnTo>
                <a:lnTo>
                  <a:pt x="7022614" y="2794727"/>
                </a:lnTo>
                <a:lnTo>
                  <a:pt x="9969194" y="2794727"/>
                </a:lnTo>
                <a:lnTo>
                  <a:pt x="9969194" y="5957026"/>
                </a:lnTo>
                <a:lnTo>
                  <a:pt x="8950610" y="5957026"/>
                </a:lnTo>
                <a:lnTo>
                  <a:pt x="8950610" y="12565789"/>
                </a:lnTo>
                <a:lnTo>
                  <a:pt x="1869952" y="12565789"/>
                </a:lnTo>
                <a:lnTo>
                  <a:pt x="1869952" y="13763703"/>
                </a:lnTo>
                <a:lnTo>
                  <a:pt x="0" y="13763703"/>
                </a:lnTo>
                <a:lnTo>
                  <a:pt x="0" y="12096207"/>
                </a:lnTo>
                <a:lnTo>
                  <a:pt x="1503648" y="12096207"/>
                </a:lnTo>
                <a:lnTo>
                  <a:pt x="1503648" y="5147401"/>
                </a:lnTo>
                <a:lnTo>
                  <a:pt x="6808482" y="5147401"/>
                </a:lnTo>
                <a:lnTo>
                  <a:pt x="6808482" y="3088415"/>
                </a:lnTo>
                <a:lnTo>
                  <a:pt x="5160598" y="3088415"/>
                </a:lnTo>
                <a:lnTo>
                  <a:pt x="5160598" y="1436915"/>
                </a:lnTo>
                <a:lnTo>
                  <a:pt x="1503648" y="1436915"/>
                </a:lnTo>
                <a:close/>
              </a:path>
            </a:pathLst>
          </a:custGeom>
          <a:ln w="3175">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a:lvl1pPr>
          </a:lstStyle>
          <a:p>
            <a:r>
              <a:rPr lang="en-US" smtClean="0"/>
              <a:t>Click icon to add picture</a:t>
            </a:r>
            <a:endParaRPr lang="en-US" dirty="0"/>
          </a:p>
        </p:txBody>
      </p:sp>
      <p:sp>
        <p:nvSpPr>
          <p:cNvPr id="7" name="Shape 223">
            <a:extLst>
              <a:ext uri="{FF2B5EF4-FFF2-40B4-BE49-F238E27FC236}">
                <a16:creationId xmlns:a16="http://schemas.microsoft.com/office/drawing/2014/main" xmlns="" id="{00159812-53E9-D848-9606-198A5B9858E2}"/>
              </a:ext>
            </a:extLst>
          </p:cNvPr>
          <p:cNvSpPr/>
          <p:nvPr userDrawn="1"/>
        </p:nvSpPr>
        <p:spPr>
          <a:xfrm>
            <a:off x="10491266" y="1562652"/>
            <a:ext cx="1562173" cy="1562173"/>
          </a:xfrm>
          <a:prstGeom prst="rect">
            <a:avLst/>
          </a:prstGeom>
          <a:ln w="38100">
            <a:solidFill>
              <a:schemeClr val="bg2"/>
            </a:solidFill>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0" dirty="0">
              <a:solidFill>
                <a:schemeClr val="bg2"/>
              </a:solidFill>
            </a:endParaRPr>
          </a:p>
        </p:txBody>
      </p:sp>
      <p:sp>
        <p:nvSpPr>
          <p:cNvPr id="8" name="Shape 224">
            <a:extLst>
              <a:ext uri="{FF2B5EF4-FFF2-40B4-BE49-F238E27FC236}">
                <a16:creationId xmlns:a16="http://schemas.microsoft.com/office/drawing/2014/main" xmlns="" id="{B6EC8FD8-5421-9645-9F0E-CBC6D7CF690B}"/>
              </a:ext>
            </a:extLst>
          </p:cNvPr>
          <p:cNvSpPr/>
          <p:nvPr userDrawn="1"/>
        </p:nvSpPr>
        <p:spPr>
          <a:xfrm>
            <a:off x="7144406" y="879573"/>
            <a:ext cx="662702" cy="662702"/>
          </a:xfrm>
          <a:prstGeom prst="rect">
            <a:avLst/>
          </a:prstGeom>
          <a:ln w="38100">
            <a:solidFill>
              <a:schemeClr val="bg2"/>
            </a:solidFill>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0" dirty="0">
              <a:solidFill>
                <a:schemeClr val="bg2"/>
              </a:solidFill>
            </a:endParaRPr>
          </a:p>
        </p:txBody>
      </p:sp>
      <p:sp>
        <p:nvSpPr>
          <p:cNvPr id="9" name="Shape 225">
            <a:extLst>
              <a:ext uri="{FF2B5EF4-FFF2-40B4-BE49-F238E27FC236}">
                <a16:creationId xmlns:a16="http://schemas.microsoft.com/office/drawing/2014/main" xmlns="" id="{FB52FD4B-1ED8-5C42-8013-FD61B2A3A2CB}"/>
              </a:ext>
            </a:extLst>
          </p:cNvPr>
          <p:cNvSpPr/>
          <p:nvPr userDrawn="1"/>
        </p:nvSpPr>
        <p:spPr>
          <a:xfrm>
            <a:off x="11488701" y="6383701"/>
            <a:ext cx="781358" cy="781358"/>
          </a:xfrm>
          <a:prstGeom prst="rect">
            <a:avLst/>
          </a:prstGeom>
          <a:ln w="38100">
            <a:solidFill>
              <a:schemeClr val="bg2"/>
            </a:solidFill>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0" dirty="0">
              <a:solidFill>
                <a:schemeClr val="bg2"/>
              </a:solidFill>
            </a:endParaRPr>
          </a:p>
        </p:txBody>
      </p:sp>
      <p:sp>
        <p:nvSpPr>
          <p:cNvPr id="14" name="Title 1">
            <a:extLst>
              <a:ext uri="{FF2B5EF4-FFF2-40B4-BE49-F238E27FC236}">
                <a16:creationId xmlns:a16="http://schemas.microsoft.com/office/drawing/2014/main" xmlns="" id="{69038DA1-6D5C-EA47-BDA4-388C0BC571DF}"/>
              </a:ext>
            </a:extLst>
          </p:cNvPr>
          <p:cNvSpPr>
            <a:spLocks noGrp="1"/>
          </p:cNvSpPr>
          <p:nvPr>
            <p:ph type="title" hasCustomPrompt="1"/>
          </p:nvPr>
        </p:nvSpPr>
        <p:spPr>
          <a:xfrm>
            <a:off x="1328737" y="786810"/>
            <a:ext cx="4008437" cy="1395208"/>
          </a:xfrm>
        </p:spPr>
        <p:txBody>
          <a:bodyPr lIns="0" anchor="b"/>
          <a:lstStyle/>
          <a:p>
            <a:r>
              <a:rPr lang="en-US" dirty="0"/>
              <a:t>TITLE GOES</a:t>
            </a:r>
            <a:br>
              <a:rPr lang="en-US" dirty="0"/>
            </a:br>
            <a:r>
              <a:rPr lang="en-US" dirty="0"/>
              <a:t>HERE</a:t>
            </a:r>
          </a:p>
        </p:txBody>
      </p:sp>
      <p:sp>
        <p:nvSpPr>
          <p:cNvPr id="15" name="Text Placeholder 11">
            <a:extLst>
              <a:ext uri="{FF2B5EF4-FFF2-40B4-BE49-F238E27FC236}">
                <a16:creationId xmlns:a16="http://schemas.microsoft.com/office/drawing/2014/main" xmlns="" id="{D7404C76-F118-6149-96DF-BF25D43E26AD}"/>
              </a:ext>
            </a:extLst>
          </p:cNvPr>
          <p:cNvSpPr>
            <a:spLocks noGrp="1"/>
          </p:cNvSpPr>
          <p:nvPr>
            <p:ph type="body" sz="quarter" idx="11"/>
          </p:nvPr>
        </p:nvSpPr>
        <p:spPr>
          <a:xfrm>
            <a:off x="1328738" y="3019352"/>
            <a:ext cx="4008437" cy="3099153"/>
          </a:xfrm>
        </p:spPr>
        <p:txBody>
          <a:bodyPr lIns="0">
            <a:normAutofit/>
          </a:bodyPr>
          <a:lstStyle>
            <a:lvl1pPr>
              <a:lnSpc>
                <a:spcPct val="150000"/>
              </a:lnSpc>
              <a:defRPr sz="1200" spc="0">
                <a:solidFill>
                  <a:schemeClr val="tx2"/>
                </a:solidFill>
              </a:defRPr>
            </a:lvl1pPr>
            <a:lvl2pPr>
              <a:lnSpc>
                <a:spcPct val="150000"/>
              </a:lnSpc>
              <a:defRPr sz="1100" spc="0">
                <a:solidFill>
                  <a:schemeClr val="tx2"/>
                </a:solidFill>
              </a:defRPr>
            </a:lvl2pPr>
            <a:lvl3pPr>
              <a:lnSpc>
                <a:spcPct val="150000"/>
              </a:lnSpc>
              <a:defRPr sz="1050" spc="0">
                <a:solidFill>
                  <a:schemeClr val="tx2"/>
                </a:solidFill>
              </a:defRPr>
            </a:lvl3pPr>
            <a:lvl4pPr>
              <a:lnSpc>
                <a:spcPct val="150000"/>
              </a:lnSpc>
              <a:defRPr sz="1000" spc="0">
                <a:solidFill>
                  <a:schemeClr val="tx2"/>
                </a:solidFill>
              </a:defRPr>
            </a:lvl4pPr>
            <a:lvl5pPr>
              <a:lnSpc>
                <a:spcPct val="150000"/>
              </a:lnSpc>
              <a:defRPr sz="1000" spc="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1">
            <a:extLst>
              <a:ext uri="{FF2B5EF4-FFF2-40B4-BE49-F238E27FC236}">
                <a16:creationId xmlns:a16="http://schemas.microsoft.com/office/drawing/2014/main" xmlns="" id="{7205F80F-3B88-A44D-812A-11909F0C93D8}"/>
              </a:ext>
            </a:extLst>
          </p:cNvPr>
          <p:cNvSpPr>
            <a:spLocks noGrp="1"/>
          </p:cNvSpPr>
          <p:nvPr>
            <p:ph type="body" sz="quarter" idx="12" hasCustomPrompt="1"/>
          </p:nvPr>
        </p:nvSpPr>
        <p:spPr>
          <a:xfrm>
            <a:off x="1328738" y="2247679"/>
            <a:ext cx="4008437" cy="602887"/>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Tree>
    <p:extLst>
      <p:ext uri="{BB962C8B-B14F-4D97-AF65-F5344CB8AC3E}">
        <p14:creationId xmlns:p14="http://schemas.microsoft.com/office/powerpoint/2010/main" val="414190984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AA99C074-A230-B944-8FEA-870A76765C60}"/>
              </a:ext>
            </a:extLst>
          </p:cNvPr>
          <p:cNvSpPr>
            <a:spLocks noGrp="1"/>
          </p:cNvSpPr>
          <p:nvPr>
            <p:ph type="title" hasCustomPrompt="1"/>
          </p:nvPr>
        </p:nvSpPr>
        <p:spPr>
          <a:xfrm>
            <a:off x="838200" y="2655077"/>
            <a:ext cx="6548438" cy="2831323"/>
          </a:xfrm>
        </p:spPr>
        <p:txBody>
          <a:bodyPr anchor="b">
            <a:noAutofit/>
          </a:bodyPr>
          <a:lstStyle>
            <a:lvl1pPr>
              <a:defRPr sz="6000"/>
            </a:lvl1pPr>
          </a:lstStyle>
          <a:p>
            <a:r>
              <a:rPr lang="en-US" dirty="0"/>
              <a:t>CLICK TO EDIT MASTER TITLE</a:t>
            </a:r>
          </a:p>
        </p:txBody>
      </p:sp>
      <p:sp>
        <p:nvSpPr>
          <p:cNvPr id="5" name="Subtitle 2">
            <a:extLst>
              <a:ext uri="{FF2B5EF4-FFF2-40B4-BE49-F238E27FC236}">
                <a16:creationId xmlns:a16="http://schemas.microsoft.com/office/drawing/2014/main" xmlns="" id="{CB11A616-4D84-4BF3-86C7-9F1BBDAD3A83}"/>
              </a:ext>
            </a:extLst>
          </p:cNvPr>
          <p:cNvSpPr>
            <a:spLocks noGrp="1"/>
          </p:cNvSpPr>
          <p:nvPr>
            <p:ph type="subTitle" idx="1"/>
          </p:nvPr>
        </p:nvSpPr>
        <p:spPr>
          <a:xfrm>
            <a:off x="838200" y="5486400"/>
            <a:ext cx="6548438" cy="69758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442725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D6BA20-74C4-B146-8DF6-85C573E19DB1}"/>
              </a:ext>
            </a:extLst>
          </p:cNvPr>
          <p:cNvSpPr>
            <a:spLocks noGrp="1"/>
          </p:cNvSpPr>
          <p:nvPr>
            <p:ph type="title" hasCustomPrompt="1"/>
          </p:nvPr>
        </p:nvSpPr>
        <p:spPr>
          <a:xfrm>
            <a:off x="1148373" y="1488558"/>
            <a:ext cx="5445858" cy="2704640"/>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xmlns="" id="{9789FC2C-42AA-424F-9223-5F73B95D7C36}"/>
              </a:ext>
            </a:extLst>
          </p:cNvPr>
          <p:cNvSpPr>
            <a:spLocks noGrp="1"/>
          </p:cNvSpPr>
          <p:nvPr>
            <p:ph type="body" idx="1" hasCustomPrompt="1"/>
          </p:nvPr>
        </p:nvSpPr>
        <p:spPr>
          <a:xfrm>
            <a:off x="1148373" y="4220187"/>
            <a:ext cx="5445858" cy="1223684"/>
          </a:xfrm>
        </p:spPr>
        <p:txBody>
          <a:bodyPr>
            <a:normAutofit/>
          </a:bodyPr>
          <a:lstStyle>
            <a:lvl1pPr marL="0" indent="0">
              <a:buNone/>
              <a:defRPr sz="1800" b="0" i="0" spc="300">
                <a:solidFill>
                  <a:schemeClr val="tx1"/>
                </a:solidFill>
                <a:latin typeface="+mn-lt"/>
                <a:cs typeface="Gill Sans Light" panose="020B0302020104020203" pitchFamily="34"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034744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xmlns="" id="{5356FC21-A32D-44DC-BED7-08CEBB3B9090}"/>
              </a:ext>
            </a:extLst>
          </p:cNvPr>
          <p:cNvSpPr>
            <a:spLocks noGrp="1"/>
          </p:cNvSpPr>
          <p:nvPr>
            <p:ph type="ftr" sz="quarter" idx="10"/>
          </p:nvPr>
        </p:nvSpPr>
        <p:spPr/>
        <p:txBody>
          <a:bodyPr/>
          <a:lstStyle/>
          <a:p>
            <a:r>
              <a:rPr lang="en-US" noProof="0" dirty="0"/>
              <a:t>Add a footer</a:t>
            </a:r>
          </a:p>
        </p:txBody>
      </p:sp>
      <p:sp>
        <p:nvSpPr>
          <p:cNvPr id="9" name="Title 1">
            <a:extLst>
              <a:ext uri="{FF2B5EF4-FFF2-40B4-BE49-F238E27FC236}">
                <a16:creationId xmlns:a16="http://schemas.microsoft.com/office/drawing/2014/main" xmlns="" id="{CB2B6249-6B58-2F44-83C2-208195C23642}"/>
              </a:ext>
            </a:extLst>
          </p:cNvPr>
          <p:cNvSpPr>
            <a:spLocks noGrp="1"/>
          </p:cNvSpPr>
          <p:nvPr>
            <p:ph type="title"/>
          </p:nvPr>
        </p:nvSpPr>
        <p:spPr>
          <a:xfrm>
            <a:off x="838200" y="21057"/>
            <a:ext cx="10515600" cy="986943"/>
          </a:xfrm>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865092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xmlns="" id="{5356FC21-A32D-44DC-BED7-08CEBB3B9090}"/>
              </a:ext>
            </a:extLst>
          </p:cNvPr>
          <p:cNvSpPr>
            <a:spLocks noGrp="1"/>
          </p:cNvSpPr>
          <p:nvPr>
            <p:ph type="ftr" sz="quarter" idx="10"/>
          </p:nvPr>
        </p:nvSpPr>
        <p:spPr/>
        <p:txBody>
          <a:bodyPr/>
          <a:lstStyle/>
          <a:p>
            <a:r>
              <a:rPr lang="en-US" noProof="0" dirty="0"/>
              <a:t>Add a footer</a:t>
            </a:r>
          </a:p>
        </p:txBody>
      </p:sp>
      <p:sp>
        <p:nvSpPr>
          <p:cNvPr id="9" name="Title 1">
            <a:extLst>
              <a:ext uri="{FF2B5EF4-FFF2-40B4-BE49-F238E27FC236}">
                <a16:creationId xmlns:a16="http://schemas.microsoft.com/office/drawing/2014/main" xmlns="" id="{CB2B6249-6B58-2F44-83C2-208195C23642}"/>
              </a:ext>
            </a:extLst>
          </p:cNvPr>
          <p:cNvSpPr>
            <a:spLocks noGrp="1"/>
          </p:cNvSpPr>
          <p:nvPr>
            <p:ph type="title"/>
          </p:nvPr>
        </p:nvSpPr>
        <p:spPr>
          <a:xfrm>
            <a:off x="838200" y="21057"/>
            <a:ext cx="10515600" cy="986943"/>
          </a:xfrm>
        </p:spPr>
        <p:txBody>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xmlns="" id="{6B5E0DD3-854B-420F-ADA1-DED8ADDCC3A8}"/>
              </a:ext>
            </a:extLst>
          </p:cNvPr>
          <p:cNvSpPr>
            <a:spLocks noGrp="1"/>
          </p:cNvSpPr>
          <p:nvPr>
            <p:ph type="body" sz="quarter" idx="11"/>
          </p:nvPr>
        </p:nvSpPr>
        <p:spPr>
          <a:xfrm>
            <a:off x="1554163" y="2062956"/>
            <a:ext cx="9083675" cy="2732088"/>
          </a:xfrm>
        </p:spPr>
        <p:txBody>
          <a:bodyPr anchor="ctr">
            <a:normAutofit/>
          </a:bodyPr>
          <a:lstStyle>
            <a:lvl1pPr marL="0" indent="0" algn="ctr">
              <a:buNone/>
              <a:defRPr sz="6000"/>
            </a:lvl1pPr>
            <a:lvl2pPr marL="457200" indent="0">
              <a:buNone/>
              <a:defRPr/>
            </a:lvl2pPr>
          </a:lstStyle>
          <a:p>
            <a:pPr lvl="0"/>
            <a:r>
              <a:rPr lang="en-US" noProof="0" smtClean="0"/>
              <a:t>Click to edit Master text styles</a:t>
            </a:r>
          </a:p>
        </p:txBody>
      </p:sp>
    </p:spTree>
    <p:extLst>
      <p:ext uri="{BB962C8B-B14F-4D97-AF65-F5344CB8AC3E}">
        <p14:creationId xmlns:p14="http://schemas.microsoft.com/office/powerpoint/2010/main" val="1181346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674535-13A9-914D-A6BC-97AFF288301C}"/>
              </a:ext>
            </a:extLst>
          </p:cNvPr>
          <p:cNvSpPr>
            <a:spLocks noGrp="1"/>
          </p:cNvSpPr>
          <p:nvPr>
            <p:ph type="title" hasCustomPrompt="1"/>
          </p:nvPr>
        </p:nvSpPr>
        <p:spPr>
          <a:xfrm>
            <a:off x="838200" y="0"/>
            <a:ext cx="10896600" cy="893218"/>
          </a:xfrm>
        </p:spPr>
        <p:txBody>
          <a:bodyPr anchor="b"/>
          <a:lstStyle>
            <a:lvl1pPr algn="ctr">
              <a:defRPr/>
            </a:lvl1pPr>
          </a:lstStyle>
          <a:p>
            <a:r>
              <a:rPr lang="en-US" dirty="0"/>
              <a:t>CLICK TO EDIT MASTER TITLE STYLE</a:t>
            </a:r>
          </a:p>
        </p:txBody>
      </p:sp>
      <p:sp>
        <p:nvSpPr>
          <p:cNvPr id="7" name="Content Placeholder 5">
            <a:extLst>
              <a:ext uri="{FF2B5EF4-FFF2-40B4-BE49-F238E27FC236}">
                <a16:creationId xmlns:a16="http://schemas.microsoft.com/office/drawing/2014/main" xmlns="" id="{D75C1F3A-BBBB-2946-BF9D-CD1C4898C830}"/>
              </a:ext>
            </a:extLst>
          </p:cNvPr>
          <p:cNvSpPr>
            <a:spLocks noGrp="1"/>
          </p:cNvSpPr>
          <p:nvPr>
            <p:ph sz="quarter" idx="10"/>
          </p:nvPr>
        </p:nvSpPr>
        <p:spPr>
          <a:xfrm>
            <a:off x="838200" y="1690688"/>
            <a:ext cx="10896600" cy="4862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1">
            <a:extLst>
              <a:ext uri="{FF2B5EF4-FFF2-40B4-BE49-F238E27FC236}">
                <a16:creationId xmlns:a16="http://schemas.microsoft.com/office/drawing/2014/main" xmlns="" id="{43A40995-514F-A74C-B120-F2ADB492062F}"/>
              </a:ext>
            </a:extLst>
          </p:cNvPr>
          <p:cNvSpPr>
            <a:spLocks noGrp="1"/>
          </p:cNvSpPr>
          <p:nvPr>
            <p:ph type="body" sz="quarter" idx="12" hasCustomPrompt="1"/>
          </p:nvPr>
        </p:nvSpPr>
        <p:spPr>
          <a:xfrm>
            <a:off x="838200" y="914483"/>
            <a:ext cx="10896600" cy="602887"/>
          </a:xfrm>
        </p:spPr>
        <p:txBody>
          <a:bodyPr anchor="ctr">
            <a:normAutofit/>
          </a:bodyPr>
          <a:lstStyle>
            <a:lvl1pPr marL="0" indent="0" algn="ctr">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Tree>
    <p:extLst>
      <p:ext uri="{BB962C8B-B14F-4D97-AF65-F5344CB8AC3E}">
        <p14:creationId xmlns:p14="http://schemas.microsoft.com/office/powerpoint/2010/main" val="850829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xmlns="" id="{5356FC21-A32D-44DC-BED7-08CEBB3B9090}"/>
              </a:ext>
            </a:extLst>
          </p:cNvPr>
          <p:cNvSpPr>
            <a:spLocks noGrp="1"/>
          </p:cNvSpPr>
          <p:nvPr>
            <p:ph type="ftr" sz="quarter" idx="10"/>
          </p:nvPr>
        </p:nvSpPr>
        <p:spPr/>
        <p:txBody>
          <a:bodyPr/>
          <a:lstStyle/>
          <a:p>
            <a:r>
              <a:rPr lang="en-US" noProof="0" dirty="0"/>
              <a:t>Add a footer</a:t>
            </a:r>
          </a:p>
        </p:txBody>
      </p:sp>
      <p:sp>
        <p:nvSpPr>
          <p:cNvPr id="9" name="Title 1">
            <a:extLst>
              <a:ext uri="{FF2B5EF4-FFF2-40B4-BE49-F238E27FC236}">
                <a16:creationId xmlns:a16="http://schemas.microsoft.com/office/drawing/2014/main" xmlns="" id="{CB2B6249-6B58-2F44-83C2-208195C23642}"/>
              </a:ext>
            </a:extLst>
          </p:cNvPr>
          <p:cNvSpPr>
            <a:spLocks noGrp="1"/>
          </p:cNvSpPr>
          <p:nvPr>
            <p:ph type="title"/>
          </p:nvPr>
        </p:nvSpPr>
        <p:spPr>
          <a:xfrm>
            <a:off x="839788" y="987426"/>
            <a:ext cx="3932237" cy="1868896"/>
          </a:xfrm>
        </p:spPr>
        <p:txBody>
          <a:bodyPr anchor="b"/>
          <a:lstStyle/>
          <a:p>
            <a:r>
              <a:rPr lang="en-US" noProof="0" smtClean="0"/>
              <a:t>Click to edit Master title style</a:t>
            </a:r>
            <a:endParaRPr lang="en-US" noProof="0"/>
          </a:p>
        </p:txBody>
      </p:sp>
      <p:sp>
        <p:nvSpPr>
          <p:cNvPr id="4" name="Content Placeholder 2">
            <a:extLst>
              <a:ext uri="{FF2B5EF4-FFF2-40B4-BE49-F238E27FC236}">
                <a16:creationId xmlns:a16="http://schemas.microsoft.com/office/drawing/2014/main" xmlns="" id="{51B3D6EB-0B4B-4C00-A78E-E618E038C9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 Placeholder 3">
            <a:extLst>
              <a:ext uri="{FF2B5EF4-FFF2-40B4-BE49-F238E27FC236}">
                <a16:creationId xmlns:a16="http://schemas.microsoft.com/office/drawing/2014/main" xmlns="" id="{06353079-34E7-4CF0-8300-BCC1060B3B33}"/>
              </a:ext>
            </a:extLst>
          </p:cNvPr>
          <p:cNvSpPr>
            <a:spLocks noGrp="1"/>
          </p:cNvSpPr>
          <p:nvPr>
            <p:ph type="body" sz="half" idx="2"/>
          </p:nvPr>
        </p:nvSpPr>
        <p:spPr>
          <a:xfrm>
            <a:off x="839788" y="2856322"/>
            <a:ext cx="3932237" cy="30126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Tree>
    <p:extLst>
      <p:ext uri="{BB962C8B-B14F-4D97-AF65-F5344CB8AC3E}">
        <p14:creationId xmlns:p14="http://schemas.microsoft.com/office/powerpoint/2010/main" val="3386122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xmlns="" id="{5356FC21-A32D-44DC-BED7-08CEBB3B9090}"/>
              </a:ext>
            </a:extLst>
          </p:cNvPr>
          <p:cNvSpPr>
            <a:spLocks noGrp="1"/>
          </p:cNvSpPr>
          <p:nvPr>
            <p:ph type="ftr" sz="quarter" idx="10"/>
          </p:nvPr>
        </p:nvSpPr>
        <p:spPr/>
        <p:txBody>
          <a:bodyPr/>
          <a:lstStyle/>
          <a:p>
            <a:r>
              <a:rPr lang="en-US" noProof="0" dirty="0"/>
              <a:t>Add a footer</a:t>
            </a:r>
          </a:p>
        </p:txBody>
      </p:sp>
      <p:sp>
        <p:nvSpPr>
          <p:cNvPr id="9" name="Title 1">
            <a:extLst>
              <a:ext uri="{FF2B5EF4-FFF2-40B4-BE49-F238E27FC236}">
                <a16:creationId xmlns:a16="http://schemas.microsoft.com/office/drawing/2014/main" xmlns="" id="{CB2B6249-6B58-2F44-83C2-208195C23642}"/>
              </a:ext>
            </a:extLst>
          </p:cNvPr>
          <p:cNvSpPr>
            <a:spLocks noGrp="1"/>
          </p:cNvSpPr>
          <p:nvPr>
            <p:ph type="title"/>
          </p:nvPr>
        </p:nvSpPr>
        <p:spPr>
          <a:xfrm>
            <a:off x="839788" y="987426"/>
            <a:ext cx="3932237" cy="1868896"/>
          </a:xfrm>
        </p:spPr>
        <p:txBody>
          <a:bodyPr anchor="b"/>
          <a:lstStyle/>
          <a:p>
            <a:r>
              <a:rPr lang="en-US" noProof="0" smtClean="0"/>
              <a:t>Click to edit Master title style</a:t>
            </a:r>
            <a:endParaRPr lang="en-US" noProof="0"/>
          </a:p>
        </p:txBody>
      </p:sp>
      <p:sp>
        <p:nvSpPr>
          <p:cNvPr id="5" name="Text Placeholder 3">
            <a:extLst>
              <a:ext uri="{FF2B5EF4-FFF2-40B4-BE49-F238E27FC236}">
                <a16:creationId xmlns:a16="http://schemas.microsoft.com/office/drawing/2014/main" xmlns="" id="{06353079-34E7-4CF0-8300-BCC1060B3B33}"/>
              </a:ext>
            </a:extLst>
          </p:cNvPr>
          <p:cNvSpPr>
            <a:spLocks noGrp="1"/>
          </p:cNvSpPr>
          <p:nvPr>
            <p:ph type="body" sz="half" idx="2"/>
          </p:nvPr>
        </p:nvSpPr>
        <p:spPr>
          <a:xfrm>
            <a:off x="839788" y="2856322"/>
            <a:ext cx="3932237" cy="30126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7" name="Picture Placeholder 2">
            <a:extLst>
              <a:ext uri="{FF2B5EF4-FFF2-40B4-BE49-F238E27FC236}">
                <a16:creationId xmlns:a16="http://schemas.microsoft.com/office/drawing/2014/main" xmlns="" id="{B04B7B3E-1EE1-4212-9F4F-0C7DC6C1584F}"/>
              </a:ext>
            </a:extLst>
          </p:cNvPr>
          <p:cNvSpPr>
            <a:spLocks noGrp="1"/>
          </p:cNvSpPr>
          <p:nvPr>
            <p:ph type="pic" idx="11"/>
          </p:nvPr>
        </p:nvSpPr>
        <p:spPr>
          <a:xfrm>
            <a:off x="5180012"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3259013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chemeClr val="bg1">
              <a:lumMod val="95000"/>
            </a:schemeClr>
          </a:solidFill>
        </p:spPr>
        <p:txBody>
          <a:bodyPr anchor="ctr">
            <a:normAutofit/>
          </a:bodyPr>
          <a:lstStyle>
            <a:lvl1pPr marL="0" indent="0" algn="ctr">
              <a:buNone/>
              <a:defRPr sz="1400"/>
            </a:lvl1pPr>
          </a:lstStyle>
          <a:p>
            <a:r>
              <a:rPr lang="en-US" smtClean="0"/>
              <a:t>Click icon to add picture</a:t>
            </a:r>
            <a:endParaRPr lang="en-US" dirty="0"/>
          </a:p>
        </p:txBody>
      </p:sp>
    </p:spTree>
    <p:extLst>
      <p:ext uri="{BB962C8B-B14F-4D97-AF65-F5344CB8AC3E}">
        <p14:creationId xmlns:p14="http://schemas.microsoft.com/office/powerpoint/2010/main" val="91182597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Divider with Imag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xmlns="" id="{EA8FB924-7820-A342-A545-0DFCE2908E1F}"/>
              </a:ext>
            </a:extLst>
          </p:cNvPr>
          <p:cNvSpPr>
            <a:spLocks noGrp="1"/>
          </p:cNvSpPr>
          <p:nvPr>
            <p:ph type="pic" sz="quarter" idx="13"/>
          </p:nvPr>
        </p:nvSpPr>
        <p:spPr>
          <a:xfrm>
            <a:off x="831850" y="0"/>
            <a:ext cx="1136015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451231 h 6858000"/>
              <a:gd name="connsiteX5" fmla="*/ 6277708 w 12192000"/>
              <a:gd name="connsiteY5" fmla="*/ 5451231 h 6858000"/>
              <a:gd name="connsiteX6" fmla="*/ 6277708 w 12192000"/>
              <a:gd name="connsiteY6" fmla="*/ 1481138 h 6858000"/>
              <a:gd name="connsiteX7" fmla="*/ 0 w 12192000"/>
              <a:gd name="connsiteY7" fmla="*/ 14811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5451231"/>
                </a:lnTo>
                <a:lnTo>
                  <a:pt x="6277708" y="5451231"/>
                </a:lnTo>
                <a:lnTo>
                  <a:pt x="6277708" y="1481138"/>
                </a:lnTo>
                <a:lnTo>
                  <a:pt x="0" y="1481138"/>
                </a:lnTo>
                <a:close/>
              </a:path>
            </a:pathLst>
          </a:custGeom>
          <a:solidFill>
            <a:schemeClr val="bg1">
              <a:lumMod val="95000"/>
            </a:schemeClr>
          </a:solidFill>
        </p:spPr>
        <p:txBody>
          <a:bodyPr wrap="square">
            <a:noAutofit/>
          </a:bodyPr>
          <a:lstStyle>
            <a:lvl1pPr marL="0" indent="0" algn="ctr">
              <a:buNone/>
              <a:defRPr sz="1400"/>
            </a:lvl1pPr>
          </a:lstStyle>
          <a:p>
            <a:r>
              <a:rPr lang="en-US" smtClean="0"/>
              <a:t>Click icon to add picture</a:t>
            </a:r>
            <a:endParaRPr lang="en-US" dirty="0"/>
          </a:p>
        </p:txBody>
      </p:sp>
      <p:sp>
        <p:nvSpPr>
          <p:cNvPr id="2" name="Title 1">
            <a:extLst>
              <a:ext uri="{FF2B5EF4-FFF2-40B4-BE49-F238E27FC236}">
                <a16:creationId xmlns:a16="http://schemas.microsoft.com/office/drawing/2014/main" xmlns="" id="{1ED6BA20-74C4-B146-8DF6-85C573E19DB1}"/>
              </a:ext>
            </a:extLst>
          </p:cNvPr>
          <p:cNvSpPr>
            <a:spLocks noGrp="1"/>
          </p:cNvSpPr>
          <p:nvPr>
            <p:ph type="title" hasCustomPrompt="1"/>
          </p:nvPr>
        </p:nvSpPr>
        <p:spPr>
          <a:xfrm>
            <a:off x="1148373" y="1488558"/>
            <a:ext cx="5445858" cy="2704640"/>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xmlns="" id="{9789FC2C-42AA-424F-9223-5F73B95D7C36}"/>
              </a:ext>
            </a:extLst>
          </p:cNvPr>
          <p:cNvSpPr>
            <a:spLocks noGrp="1"/>
          </p:cNvSpPr>
          <p:nvPr>
            <p:ph type="body" idx="1" hasCustomPrompt="1"/>
          </p:nvPr>
        </p:nvSpPr>
        <p:spPr>
          <a:xfrm>
            <a:off x="1148373" y="4220187"/>
            <a:ext cx="5445858" cy="1223684"/>
          </a:xfrm>
        </p:spPr>
        <p:txBody>
          <a:bodyPr>
            <a:normAutofit/>
          </a:bodyPr>
          <a:lstStyle>
            <a:lvl1pPr marL="0" indent="0">
              <a:buNone/>
              <a:defRPr sz="1800" b="0" i="0" spc="300">
                <a:solidFill>
                  <a:schemeClr val="tx1"/>
                </a:solidFill>
                <a:latin typeface="+mn-lt"/>
                <a:cs typeface="Gill Sans Light" panose="020B0302020104020203" pitchFamily="34"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132737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03EE4273-5B11-44D2-BB30-AB361AEA564E}"/>
              </a:ext>
            </a:extLst>
          </p:cNvPr>
          <p:cNvSpPr>
            <a:spLocks noGrp="1"/>
          </p:cNvSpPr>
          <p:nvPr>
            <p:ph type="pic" sz="quarter" idx="13"/>
          </p:nvPr>
        </p:nvSpPr>
        <p:spPr>
          <a:xfrm>
            <a:off x="838200" y="0"/>
            <a:ext cx="11353800" cy="5791201"/>
          </a:xfrm>
          <a:custGeom>
            <a:avLst/>
            <a:gdLst>
              <a:gd name="connsiteX0" fmla="*/ 1 w 11353800"/>
              <a:gd name="connsiteY0" fmla="*/ 5791200 h 5791201"/>
              <a:gd name="connsiteX1" fmla="*/ 6662737 w 11353800"/>
              <a:gd name="connsiteY1" fmla="*/ 5791200 h 5791201"/>
              <a:gd name="connsiteX2" fmla="*/ 6662737 w 11353800"/>
              <a:gd name="connsiteY2" fmla="*/ 5791201 h 5791201"/>
              <a:gd name="connsiteX3" fmla="*/ 1 w 11353800"/>
              <a:gd name="connsiteY3" fmla="*/ 5791201 h 5791201"/>
              <a:gd name="connsiteX4" fmla="*/ 0 w 11353800"/>
              <a:gd name="connsiteY4" fmla="*/ 0 h 5791201"/>
              <a:gd name="connsiteX5" fmla="*/ 8012252 w 11353800"/>
              <a:gd name="connsiteY5" fmla="*/ 0 h 5791201"/>
              <a:gd name="connsiteX6" fmla="*/ 8012252 w 11353800"/>
              <a:gd name="connsiteY6" fmla="*/ 1892595 h 5791201"/>
              <a:gd name="connsiteX7" fmla="*/ 11353800 w 11353800"/>
              <a:gd name="connsiteY7" fmla="*/ 1892595 h 5791201"/>
              <a:gd name="connsiteX8" fmla="*/ 11353800 w 11353800"/>
              <a:gd name="connsiteY8" fmla="*/ 5791200 h 5791201"/>
              <a:gd name="connsiteX9" fmla="*/ 6662737 w 11353800"/>
              <a:gd name="connsiteY9" fmla="*/ 5791200 h 5791201"/>
              <a:gd name="connsiteX10" fmla="*/ 6662737 w 11353800"/>
              <a:gd name="connsiteY10" fmla="*/ 2531373 h 5791201"/>
              <a:gd name="connsiteX11" fmla="*/ 1 w 11353800"/>
              <a:gd name="connsiteY11" fmla="*/ 2531373 h 5791201"/>
              <a:gd name="connsiteX12" fmla="*/ 1 w 11353800"/>
              <a:gd name="connsiteY12" fmla="*/ 5791200 h 5791201"/>
              <a:gd name="connsiteX13" fmla="*/ 0 w 11353800"/>
              <a:gd name="connsiteY13" fmla="*/ 5791200 h 57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53800" h="5791201">
                <a:moveTo>
                  <a:pt x="1" y="5791200"/>
                </a:moveTo>
                <a:lnTo>
                  <a:pt x="6662737" y="5791200"/>
                </a:lnTo>
                <a:lnTo>
                  <a:pt x="6662737" y="5791201"/>
                </a:lnTo>
                <a:lnTo>
                  <a:pt x="1" y="5791201"/>
                </a:lnTo>
                <a:close/>
                <a:moveTo>
                  <a:pt x="0" y="0"/>
                </a:moveTo>
                <a:lnTo>
                  <a:pt x="8012252" y="0"/>
                </a:lnTo>
                <a:lnTo>
                  <a:pt x="8012252" y="1892595"/>
                </a:lnTo>
                <a:lnTo>
                  <a:pt x="11353800" y="1892595"/>
                </a:lnTo>
                <a:lnTo>
                  <a:pt x="11353800" y="5791200"/>
                </a:lnTo>
                <a:lnTo>
                  <a:pt x="6662737" y="5791200"/>
                </a:lnTo>
                <a:lnTo>
                  <a:pt x="6662737" y="2531373"/>
                </a:lnTo>
                <a:lnTo>
                  <a:pt x="1" y="2531373"/>
                </a:lnTo>
                <a:lnTo>
                  <a:pt x="1" y="5791200"/>
                </a:lnTo>
                <a:lnTo>
                  <a:pt x="0" y="5791200"/>
                </a:lnTo>
                <a:close/>
              </a:path>
            </a:pathLst>
          </a:custGeom>
          <a:solidFill>
            <a:schemeClr val="bg2"/>
          </a:solidFill>
        </p:spPr>
        <p:txBody>
          <a:bodyPr wrap="square" anchor="t">
            <a:noAutofit/>
          </a:bodyPr>
          <a:lstStyle>
            <a:lvl1pPr marL="0" indent="0" algn="ctr">
              <a:buNone/>
              <a:defRPr/>
            </a:lvl1pPr>
          </a:lstStyle>
          <a:p>
            <a:r>
              <a:rPr lang="en-US" smtClean="0"/>
              <a:t>Click icon to add picture</a:t>
            </a:r>
            <a:endParaRPr lang="en-US" dirty="0"/>
          </a:p>
        </p:txBody>
      </p:sp>
      <p:sp>
        <p:nvSpPr>
          <p:cNvPr id="6" name="Title 1">
            <a:extLst>
              <a:ext uri="{FF2B5EF4-FFF2-40B4-BE49-F238E27FC236}">
                <a16:creationId xmlns:a16="http://schemas.microsoft.com/office/drawing/2014/main" xmlns="" id="{AA99C074-A230-B944-8FEA-870A76765C60}"/>
              </a:ext>
            </a:extLst>
          </p:cNvPr>
          <p:cNvSpPr>
            <a:spLocks noGrp="1"/>
          </p:cNvSpPr>
          <p:nvPr>
            <p:ph type="title" hasCustomPrompt="1"/>
          </p:nvPr>
        </p:nvSpPr>
        <p:spPr>
          <a:xfrm>
            <a:off x="838201" y="3072985"/>
            <a:ext cx="6548438" cy="2413416"/>
          </a:xfrm>
        </p:spPr>
        <p:txBody>
          <a:bodyPr anchor="b">
            <a:noAutofit/>
          </a:bodyPr>
          <a:lstStyle>
            <a:lvl1pPr>
              <a:defRPr sz="6000"/>
            </a:lvl1pPr>
          </a:lstStyle>
          <a:p>
            <a:r>
              <a:rPr lang="en-US" dirty="0"/>
              <a:t>CLICK TO EDIT MASTER TITLE</a:t>
            </a:r>
          </a:p>
        </p:txBody>
      </p:sp>
      <p:sp>
        <p:nvSpPr>
          <p:cNvPr id="13" name="Text Placeholder 12">
            <a:extLst>
              <a:ext uri="{FF2B5EF4-FFF2-40B4-BE49-F238E27FC236}">
                <a16:creationId xmlns:a16="http://schemas.microsoft.com/office/drawing/2014/main" xmlns="" id="{1221857D-ECFA-4D4D-91DF-E36500791501}"/>
              </a:ext>
            </a:extLst>
          </p:cNvPr>
          <p:cNvSpPr>
            <a:spLocks noGrp="1"/>
          </p:cNvSpPr>
          <p:nvPr>
            <p:ph type="body" sz="quarter" idx="14" hasCustomPrompt="1"/>
          </p:nvPr>
        </p:nvSpPr>
        <p:spPr>
          <a:xfrm>
            <a:off x="838199" y="5486401"/>
            <a:ext cx="6548439" cy="304800"/>
          </a:xfrm>
        </p:spPr>
        <p:txBody>
          <a:bodyPr>
            <a:normAutofit/>
          </a:bodyPr>
          <a:lstStyle>
            <a:lvl1pPr marL="0" indent="0">
              <a:buNone/>
              <a:defRPr sz="1600" spc="300"/>
            </a:lvl1pPr>
          </a:lstStyle>
          <a:p>
            <a:pPr lvl="0"/>
            <a:r>
              <a:rPr lang="en-US" dirty="0"/>
              <a:t>WEBSITE GOES HERE</a:t>
            </a:r>
          </a:p>
        </p:txBody>
      </p:sp>
    </p:spTree>
    <p:extLst>
      <p:ext uri="{BB962C8B-B14F-4D97-AF65-F5344CB8AC3E}">
        <p14:creationId xmlns:p14="http://schemas.microsoft.com/office/powerpoint/2010/main" val="1506622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ivider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80C00A69-6129-E54C-B138-69D96462CE83}"/>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682850 w 12192000"/>
              <a:gd name="connsiteY3" fmla="*/ 6858000 h 6858000"/>
              <a:gd name="connsiteX4" fmla="*/ 6682850 w 12192000"/>
              <a:gd name="connsiteY4" fmla="*/ 3259237 h 6858000"/>
              <a:gd name="connsiteX5" fmla="*/ 838200 w 12192000"/>
              <a:gd name="connsiteY5" fmla="*/ 3259237 h 6858000"/>
              <a:gd name="connsiteX6" fmla="*/ 8382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682850" y="6858000"/>
                </a:lnTo>
                <a:lnTo>
                  <a:pt x="6682850" y="3259237"/>
                </a:lnTo>
                <a:lnTo>
                  <a:pt x="838200" y="3259237"/>
                </a:lnTo>
                <a:lnTo>
                  <a:pt x="838200" y="6858000"/>
                </a:lnTo>
                <a:lnTo>
                  <a:pt x="0" y="6858000"/>
                </a:lnTo>
                <a:close/>
              </a:path>
            </a:pathLst>
          </a:custGeom>
          <a:solidFill>
            <a:schemeClr val="bg1">
              <a:lumMod val="95000"/>
            </a:schemeClr>
          </a:solidFill>
        </p:spPr>
        <p:txBody>
          <a:bodyPr wrap="square" anchor="t">
            <a:noAutofit/>
          </a:bodyPr>
          <a:lstStyle>
            <a:lvl1pPr marL="0" indent="0" algn="ctr">
              <a:buNone/>
              <a:defRPr sz="1400"/>
            </a:lvl1pPr>
          </a:lstStyle>
          <a:p>
            <a:r>
              <a:rPr lang="en-US" smtClean="0"/>
              <a:t>Click icon to add picture</a:t>
            </a:r>
            <a:endParaRPr lang="en-US" dirty="0"/>
          </a:p>
        </p:txBody>
      </p:sp>
      <p:sp>
        <p:nvSpPr>
          <p:cNvPr id="12" name="Title 1">
            <a:extLst>
              <a:ext uri="{FF2B5EF4-FFF2-40B4-BE49-F238E27FC236}">
                <a16:creationId xmlns:a16="http://schemas.microsoft.com/office/drawing/2014/main" xmlns="" id="{D985175C-7C48-9449-9A0A-088E9BCAE9BE}"/>
              </a:ext>
            </a:extLst>
          </p:cNvPr>
          <p:cNvSpPr>
            <a:spLocks noGrp="1"/>
          </p:cNvSpPr>
          <p:nvPr>
            <p:ph type="title" hasCustomPrompt="1"/>
          </p:nvPr>
        </p:nvSpPr>
        <p:spPr>
          <a:xfrm>
            <a:off x="1148373" y="3259237"/>
            <a:ext cx="5445858" cy="2852737"/>
          </a:xfrm>
        </p:spPr>
        <p:txBody>
          <a:bodyPr anchor="b">
            <a:normAutofit/>
          </a:bodyPr>
          <a:lstStyle>
            <a:lvl1pPr>
              <a:defRPr sz="4800"/>
            </a:lvl1pPr>
          </a:lstStyle>
          <a:p>
            <a:r>
              <a:rPr lang="en-US" dirty="0"/>
              <a:t>CLICK TO EDIT MASTER TITLE STYLE</a:t>
            </a:r>
          </a:p>
        </p:txBody>
      </p:sp>
      <p:sp>
        <p:nvSpPr>
          <p:cNvPr id="13" name="Text Placeholder 2">
            <a:extLst>
              <a:ext uri="{FF2B5EF4-FFF2-40B4-BE49-F238E27FC236}">
                <a16:creationId xmlns:a16="http://schemas.microsoft.com/office/drawing/2014/main" xmlns="" id="{44F669B5-8A24-5846-82A0-51E5506817FB}"/>
              </a:ext>
            </a:extLst>
          </p:cNvPr>
          <p:cNvSpPr>
            <a:spLocks noGrp="1"/>
          </p:cNvSpPr>
          <p:nvPr>
            <p:ph type="body" idx="1" hasCustomPrompt="1"/>
          </p:nvPr>
        </p:nvSpPr>
        <p:spPr>
          <a:xfrm>
            <a:off x="1148373" y="6138962"/>
            <a:ext cx="5445858" cy="580815"/>
          </a:xfrm>
        </p:spPr>
        <p:txBody>
          <a:bodyPr>
            <a:normAutofit/>
          </a:bodyPr>
          <a:lstStyle>
            <a:lvl1pPr marL="0" indent="0">
              <a:buNone/>
              <a:defRPr sz="1800" b="0" i="0" spc="300">
                <a:solidFill>
                  <a:schemeClr val="tx2"/>
                </a:solidFill>
                <a:latin typeface="+mn-lt"/>
                <a:cs typeface="Gill Sans Light" panose="020B0302020104020203" pitchFamily="34"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93417881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mag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6000" y="0"/>
            <a:ext cx="6096000" cy="6858000"/>
          </a:xfrm>
          <a:solidFill>
            <a:schemeClr val="bg1">
              <a:lumMod val="95000"/>
            </a:schemeClr>
          </a:solidFill>
        </p:spPr>
        <p:txBody>
          <a:bodyPr anchor="ctr">
            <a:normAutofit/>
          </a:bodyPr>
          <a:lstStyle>
            <a:lvl1pPr marL="0" indent="0" algn="ctr">
              <a:buNone/>
              <a:defRPr sz="1400"/>
            </a:lvl1pPr>
          </a:lstStyle>
          <a:p>
            <a:r>
              <a:rPr lang="en-US" smtClean="0"/>
              <a:t>Click icon to add picture</a:t>
            </a:r>
            <a:endParaRPr lang="en-US" dirty="0"/>
          </a:p>
        </p:txBody>
      </p:sp>
      <p:sp>
        <p:nvSpPr>
          <p:cNvPr id="10" name="Title 1">
            <a:extLst>
              <a:ext uri="{FF2B5EF4-FFF2-40B4-BE49-F238E27FC236}">
                <a16:creationId xmlns:a16="http://schemas.microsoft.com/office/drawing/2014/main" xmlns="" id="{95B2C2DA-ADF3-D44B-8824-9B44E01F747F}"/>
              </a:ext>
            </a:extLst>
          </p:cNvPr>
          <p:cNvSpPr>
            <a:spLocks noGrp="1"/>
          </p:cNvSpPr>
          <p:nvPr>
            <p:ph type="title" hasCustomPrompt="1"/>
          </p:nvPr>
        </p:nvSpPr>
        <p:spPr>
          <a:xfrm>
            <a:off x="1328737" y="786810"/>
            <a:ext cx="4008437" cy="1395208"/>
          </a:xfrm>
        </p:spPr>
        <p:txBody>
          <a:bodyPr lIns="0" anchor="b"/>
          <a:lstStyle/>
          <a:p>
            <a:r>
              <a:rPr lang="en-US" dirty="0"/>
              <a:t>TITLE GOES</a:t>
            </a:r>
            <a:br>
              <a:rPr lang="en-US" dirty="0"/>
            </a:br>
            <a:r>
              <a:rPr lang="en-US" dirty="0"/>
              <a:t>HERE</a:t>
            </a:r>
          </a:p>
        </p:txBody>
      </p:sp>
      <p:sp>
        <p:nvSpPr>
          <p:cNvPr id="12" name="Text Placeholder 11">
            <a:extLst>
              <a:ext uri="{FF2B5EF4-FFF2-40B4-BE49-F238E27FC236}">
                <a16:creationId xmlns:a16="http://schemas.microsoft.com/office/drawing/2014/main" xmlns="" id="{DA80A15A-88F2-2144-8707-F31DD26C52BD}"/>
              </a:ext>
            </a:extLst>
          </p:cNvPr>
          <p:cNvSpPr>
            <a:spLocks noGrp="1"/>
          </p:cNvSpPr>
          <p:nvPr>
            <p:ph type="body" sz="quarter" idx="11"/>
          </p:nvPr>
        </p:nvSpPr>
        <p:spPr>
          <a:xfrm>
            <a:off x="1328738" y="3019352"/>
            <a:ext cx="4008437" cy="3099153"/>
          </a:xfrm>
        </p:spPr>
        <p:txBody>
          <a:bodyPr lIns="0">
            <a:normAutofit/>
          </a:bodyPr>
          <a:lstStyle>
            <a:lvl1pPr>
              <a:lnSpc>
                <a:spcPct val="150000"/>
              </a:lnSpc>
              <a:defRPr sz="1600" spc="0">
                <a:solidFill>
                  <a:schemeClr val="tx2"/>
                </a:solidFill>
              </a:defRPr>
            </a:lvl1pPr>
            <a:lvl2pPr>
              <a:lnSpc>
                <a:spcPct val="150000"/>
              </a:lnSpc>
              <a:defRPr sz="1400" spc="0">
                <a:solidFill>
                  <a:schemeClr val="tx2"/>
                </a:solidFill>
              </a:defRPr>
            </a:lvl2pPr>
            <a:lvl3pPr>
              <a:lnSpc>
                <a:spcPct val="150000"/>
              </a:lnSpc>
              <a:defRPr sz="1200" spc="0">
                <a:solidFill>
                  <a:schemeClr val="tx2"/>
                </a:solidFill>
              </a:defRPr>
            </a:lvl3pPr>
            <a:lvl4pPr>
              <a:lnSpc>
                <a:spcPct val="150000"/>
              </a:lnSpc>
              <a:defRPr sz="1100" spc="0">
                <a:solidFill>
                  <a:schemeClr val="tx2"/>
                </a:solidFill>
              </a:defRPr>
            </a:lvl4pPr>
            <a:lvl5pPr>
              <a:lnSpc>
                <a:spcPct val="150000"/>
              </a:lnSpc>
              <a:defRPr sz="1100" spc="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1">
            <a:extLst>
              <a:ext uri="{FF2B5EF4-FFF2-40B4-BE49-F238E27FC236}">
                <a16:creationId xmlns:a16="http://schemas.microsoft.com/office/drawing/2014/main" xmlns="" id="{6CAA743B-32D9-CE44-9E46-D38DB57EFACE}"/>
              </a:ext>
            </a:extLst>
          </p:cNvPr>
          <p:cNvSpPr>
            <a:spLocks noGrp="1"/>
          </p:cNvSpPr>
          <p:nvPr>
            <p:ph type="body" sz="quarter" idx="12" hasCustomPrompt="1"/>
          </p:nvPr>
        </p:nvSpPr>
        <p:spPr>
          <a:xfrm>
            <a:off x="1328738" y="2247679"/>
            <a:ext cx="4008437" cy="602887"/>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Tree>
    <p:extLst>
      <p:ext uri="{BB962C8B-B14F-4D97-AF65-F5344CB8AC3E}">
        <p14:creationId xmlns:p14="http://schemas.microsoft.com/office/powerpoint/2010/main" val="383684983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6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Content 2">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838200" y="0"/>
            <a:ext cx="5257800" cy="6858000"/>
          </a:xfrm>
          <a:solidFill>
            <a:schemeClr val="bg1">
              <a:lumMod val="95000"/>
            </a:schemeClr>
          </a:solidFill>
        </p:spPr>
        <p:txBody>
          <a:bodyPr anchor="ctr">
            <a:normAutofit/>
          </a:bodyPr>
          <a:lstStyle>
            <a:lvl1pPr marL="0" indent="0" algn="ctr">
              <a:buNone/>
              <a:defRPr sz="1400"/>
            </a:lvl1pPr>
          </a:lstStyle>
          <a:p>
            <a:r>
              <a:rPr lang="en-US" smtClean="0"/>
              <a:t>Click icon to add picture</a:t>
            </a:r>
            <a:endParaRPr lang="en-US" dirty="0"/>
          </a:p>
        </p:txBody>
      </p:sp>
    </p:spTree>
    <p:extLst>
      <p:ext uri="{BB962C8B-B14F-4D97-AF65-F5344CB8AC3E}">
        <p14:creationId xmlns:p14="http://schemas.microsoft.com/office/powerpoint/2010/main" val="143746151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A9295395-4EC9-4A2A-A4BF-5B0E3F1E9072}"/>
              </a:ext>
            </a:extLst>
          </p:cNvPr>
          <p:cNvSpPr>
            <a:spLocks noGrp="1"/>
          </p:cNvSpPr>
          <p:nvPr>
            <p:ph type="pic" sz="quarter" idx="12"/>
          </p:nvPr>
        </p:nvSpPr>
        <p:spPr>
          <a:xfrm>
            <a:off x="838200" y="0"/>
            <a:ext cx="11353800" cy="6858000"/>
          </a:xfrm>
          <a:custGeom>
            <a:avLst/>
            <a:gdLst>
              <a:gd name="connsiteX0" fmla="*/ 0 w 11353800"/>
              <a:gd name="connsiteY0" fmla="*/ 0 h 6858000"/>
              <a:gd name="connsiteX1" fmla="*/ 11353800 w 11353800"/>
              <a:gd name="connsiteY1" fmla="*/ 0 h 6858000"/>
              <a:gd name="connsiteX2" fmla="*/ 11353800 w 11353800"/>
              <a:gd name="connsiteY2" fmla="*/ 4947138 h 6858000"/>
              <a:gd name="connsiteX3" fmla="*/ 7133492 w 11353800"/>
              <a:gd name="connsiteY3" fmla="*/ 4947138 h 6858000"/>
              <a:gd name="connsiteX4" fmla="*/ 7133492 w 11353800"/>
              <a:gd name="connsiteY4" fmla="*/ 6858000 h 6858000"/>
              <a:gd name="connsiteX5" fmla="*/ 0 w 113538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3800" h="6858000">
                <a:moveTo>
                  <a:pt x="0" y="0"/>
                </a:moveTo>
                <a:lnTo>
                  <a:pt x="11353800" y="0"/>
                </a:lnTo>
                <a:lnTo>
                  <a:pt x="11353800" y="4947138"/>
                </a:lnTo>
                <a:lnTo>
                  <a:pt x="7133492" y="4947138"/>
                </a:lnTo>
                <a:lnTo>
                  <a:pt x="7133492" y="6858000"/>
                </a:lnTo>
                <a:lnTo>
                  <a:pt x="0" y="6858000"/>
                </a:lnTo>
                <a:close/>
              </a:path>
            </a:pathLst>
          </a:custGeom>
        </p:spPr>
        <p:txBody>
          <a:bodyPr wrap="square">
            <a:noAutofit/>
          </a:bodyPr>
          <a:lstStyle>
            <a:lvl1pPr marL="0" indent="0" algn="ctr">
              <a:buNone/>
              <a:defRPr/>
            </a:lvl1pPr>
          </a:lstStyle>
          <a:p>
            <a:r>
              <a:rPr lang="en-US" smtClean="0"/>
              <a:t>Click icon to add picture</a:t>
            </a:r>
            <a:endParaRPr lang="en-US" dirty="0"/>
          </a:p>
        </p:txBody>
      </p:sp>
      <p:sp>
        <p:nvSpPr>
          <p:cNvPr id="5" name="Text Placeholder 4">
            <a:extLst>
              <a:ext uri="{FF2B5EF4-FFF2-40B4-BE49-F238E27FC236}">
                <a16:creationId xmlns:a16="http://schemas.microsoft.com/office/drawing/2014/main" xmlns="" id="{4C6DA884-7C48-8D49-9DFE-4CE990C95A09}"/>
              </a:ext>
            </a:extLst>
          </p:cNvPr>
          <p:cNvSpPr>
            <a:spLocks noGrp="1"/>
          </p:cNvSpPr>
          <p:nvPr>
            <p:ph type="body" sz="quarter" idx="11" hasCustomPrompt="1"/>
          </p:nvPr>
        </p:nvSpPr>
        <p:spPr>
          <a:xfrm>
            <a:off x="8281989" y="5829950"/>
            <a:ext cx="3558320" cy="628650"/>
          </a:xfrm>
        </p:spPr>
        <p:txBody>
          <a:bodyPr>
            <a:normAutofit/>
          </a:bodyPr>
          <a:lstStyle>
            <a:lvl1pPr marL="0" indent="0" algn="ctr">
              <a:buNone/>
              <a:defRPr sz="12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Caption Goes Here</a:t>
            </a:r>
          </a:p>
        </p:txBody>
      </p:sp>
      <p:sp>
        <p:nvSpPr>
          <p:cNvPr id="6" name="Title 1">
            <a:extLst>
              <a:ext uri="{FF2B5EF4-FFF2-40B4-BE49-F238E27FC236}">
                <a16:creationId xmlns:a16="http://schemas.microsoft.com/office/drawing/2014/main" xmlns="" id="{EEFCCE50-D1A9-1249-AF64-BA06424C8034}"/>
              </a:ext>
            </a:extLst>
          </p:cNvPr>
          <p:cNvSpPr>
            <a:spLocks noGrp="1"/>
          </p:cNvSpPr>
          <p:nvPr>
            <p:ph type="title" hasCustomPrompt="1"/>
          </p:nvPr>
        </p:nvSpPr>
        <p:spPr>
          <a:xfrm>
            <a:off x="8296179" y="5250600"/>
            <a:ext cx="3545503" cy="564335"/>
          </a:xfrm>
        </p:spPr>
        <p:txBody>
          <a:bodyPr>
            <a:normAutofit/>
          </a:bodyPr>
          <a:lstStyle>
            <a:lvl1pPr algn="ctr">
              <a:defRPr sz="2800"/>
            </a:lvl1pPr>
          </a:lstStyle>
          <a:p>
            <a:r>
              <a:rPr lang="en-US" dirty="0"/>
              <a:t>TITLE GOES HERE</a:t>
            </a:r>
          </a:p>
        </p:txBody>
      </p:sp>
    </p:spTree>
    <p:extLst>
      <p:ext uri="{BB962C8B-B14F-4D97-AF65-F5344CB8AC3E}">
        <p14:creationId xmlns:p14="http://schemas.microsoft.com/office/powerpoint/2010/main" val="156526201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with Image">
    <p:spTree>
      <p:nvGrpSpPr>
        <p:cNvPr id="1" name=""/>
        <p:cNvGrpSpPr/>
        <p:nvPr/>
      </p:nvGrpSpPr>
      <p:grpSpPr>
        <a:xfrm>
          <a:off x="0" y="0"/>
          <a:ext cx="0" cy="0"/>
          <a:chOff x="0" y="0"/>
          <a:chExt cx="0" cy="0"/>
        </a:xfrm>
      </p:grpSpPr>
      <p:sp>
        <p:nvSpPr>
          <p:cNvPr id="8" name="Picture Placeholder 2"/>
          <p:cNvSpPr>
            <a:spLocks noGrp="1"/>
          </p:cNvSpPr>
          <p:nvPr>
            <p:ph type="pic" sz="quarter" idx="14"/>
          </p:nvPr>
        </p:nvSpPr>
        <p:spPr>
          <a:xfrm>
            <a:off x="838200" y="2627"/>
            <a:ext cx="11353799" cy="4631365"/>
          </a:xfrm>
          <a:solidFill>
            <a:schemeClr val="bg1">
              <a:lumMod val="95000"/>
            </a:schemeClr>
          </a:solidFill>
        </p:spPr>
        <p:txBody>
          <a:bodyPr>
            <a:normAutofit/>
          </a:bodyPr>
          <a:lstStyle>
            <a:lvl1pPr marL="0" indent="0" algn="ctr">
              <a:buNone/>
              <a:defRPr sz="1400"/>
            </a:lvl1pPr>
          </a:lstStyle>
          <a:p>
            <a:r>
              <a:rPr lang="en-US" smtClean="0"/>
              <a:t>Click icon to add picture</a:t>
            </a:r>
            <a:endParaRPr lang="en-US" dirty="0"/>
          </a:p>
        </p:txBody>
      </p:sp>
      <p:sp>
        <p:nvSpPr>
          <p:cNvPr id="15" name="Rectangle 14">
            <a:extLst>
              <a:ext uri="{FF2B5EF4-FFF2-40B4-BE49-F238E27FC236}">
                <a16:creationId xmlns:a16="http://schemas.microsoft.com/office/drawing/2014/main" xmlns="" id="{725A2246-7A52-3649-8FE5-C14CAE4F551F}"/>
              </a:ext>
            </a:extLst>
          </p:cNvPr>
          <p:cNvSpPr/>
          <p:nvPr userDrawn="1"/>
        </p:nvSpPr>
        <p:spPr>
          <a:xfrm>
            <a:off x="877112" y="1968284"/>
            <a:ext cx="5118912"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026EA67C-D6CD-904B-9211-B56EF682649F}"/>
              </a:ext>
            </a:extLst>
          </p:cNvPr>
          <p:cNvSpPr/>
          <p:nvPr userDrawn="1"/>
        </p:nvSpPr>
        <p:spPr>
          <a:xfrm>
            <a:off x="6612193" y="1968284"/>
            <a:ext cx="5118912"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
            <a:extLst>
              <a:ext uri="{FF2B5EF4-FFF2-40B4-BE49-F238E27FC236}">
                <a16:creationId xmlns:a16="http://schemas.microsoft.com/office/drawing/2014/main" xmlns="" id="{E94B1A93-5100-5048-8230-09B3D176D183}"/>
              </a:ext>
            </a:extLst>
          </p:cNvPr>
          <p:cNvSpPr>
            <a:spLocks noGrp="1"/>
          </p:cNvSpPr>
          <p:nvPr>
            <p:ph type="body" idx="1"/>
          </p:nvPr>
        </p:nvSpPr>
        <p:spPr>
          <a:xfrm>
            <a:off x="1562100" y="2679700"/>
            <a:ext cx="4242611" cy="645001"/>
          </a:xfrm>
        </p:spPr>
        <p:txBody>
          <a:bodyPr anchor="ctr"/>
          <a:lstStyle>
            <a:lvl1pPr marL="0" indent="0">
              <a:buNone/>
              <a:defRPr sz="2400" b="1" i="0">
                <a:solidFill>
                  <a:schemeClr val="tx2"/>
                </a:solidFill>
                <a:latin typeface="+mj-lt"/>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3">
            <a:extLst>
              <a:ext uri="{FF2B5EF4-FFF2-40B4-BE49-F238E27FC236}">
                <a16:creationId xmlns:a16="http://schemas.microsoft.com/office/drawing/2014/main" xmlns="" id="{8A037B8A-C781-9F40-A9F6-BCCD198DD34B}"/>
              </a:ext>
            </a:extLst>
          </p:cNvPr>
          <p:cNvSpPr>
            <a:spLocks noGrp="1"/>
          </p:cNvSpPr>
          <p:nvPr>
            <p:ph sz="half" idx="2"/>
          </p:nvPr>
        </p:nvSpPr>
        <p:spPr>
          <a:xfrm>
            <a:off x="1562100" y="3324700"/>
            <a:ext cx="4242611" cy="330469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4">
            <a:extLst>
              <a:ext uri="{FF2B5EF4-FFF2-40B4-BE49-F238E27FC236}">
                <a16:creationId xmlns:a16="http://schemas.microsoft.com/office/drawing/2014/main" xmlns="" id="{66926CBF-E2B0-C44C-AD98-B15D17ADD5AF}"/>
              </a:ext>
            </a:extLst>
          </p:cNvPr>
          <p:cNvSpPr>
            <a:spLocks noGrp="1"/>
          </p:cNvSpPr>
          <p:nvPr>
            <p:ph type="body" sz="quarter" idx="3"/>
          </p:nvPr>
        </p:nvSpPr>
        <p:spPr>
          <a:xfrm>
            <a:off x="7467601" y="2679700"/>
            <a:ext cx="4072192" cy="645001"/>
          </a:xfrm>
        </p:spPr>
        <p:txBody>
          <a:bodyPr anchor="ctr"/>
          <a:lstStyle>
            <a:lvl1pPr marL="0" indent="0">
              <a:buNone/>
              <a:defRPr sz="2400" b="1" i="0">
                <a:solidFill>
                  <a:schemeClr val="tx2"/>
                </a:solidFill>
                <a:latin typeface="+mj-lt"/>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5">
            <a:extLst>
              <a:ext uri="{FF2B5EF4-FFF2-40B4-BE49-F238E27FC236}">
                <a16:creationId xmlns:a16="http://schemas.microsoft.com/office/drawing/2014/main" xmlns="" id="{318A1595-1A86-304F-A361-B3E4B06837FA}"/>
              </a:ext>
            </a:extLst>
          </p:cNvPr>
          <p:cNvSpPr>
            <a:spLocks noGrp="1"/>
          </p:cNvSpPr>
          <p:nvPr>
            <p:ph sz="quarter" idx="4"/>
          </p:nvPr>
        </p:nvSpPr>
        <p:spPr>
          <a:xfrm>
            <a:off x="7467601" y="3324700"/>
            <a:ext cx="4072192" cy="330469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Rectangle 1">
            <a:extLst>
              <a:ext uri="{FF2B5EF4-FFF2-40B4-BE49-F238E27FC236}">
                <a16:creationId xmlns:a16="http://schemas.microsoft.com/office/drawing/2014/main" xmlns="" id="{18DEFE0B-9B5C-734D-8394-A770FAA615B3}"/>
              </a:ext>
            </a:extLst>
          </p:cNvPr>
          <p:cNvSpPr/>
          <p:nvPr userDrawn="1"/>
        </p:nvSpPr>
        <p:spPr>
          <a:xfrm>
            <a:off x="838200" y="2679700"/>
            <a:ext cx="546100"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A02390A6-F565-8844-A9B9-4C6ACB7857F5}"/>
              </a:ext>
            </a:extLst>
          </p:cNvPr>
          <p:cNvSpPr/>
          <p:nvPr userDrawn="1"/>
        </p:nvSpPr>
        <p:spPr>
          <a:xfrm>
            <a:off x="6742889" y="2679700"/>
            <a:ext cx="546100"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86674C34-BF58-4A21-BEE1-52BA2A5DBB70}"/>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4176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73ADF8-C269-5D42-A626-BE35303B98E7}"/>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xmlns="" id="{DAE7CE01-A53E-894C-9672-25D8CB7D5F89}"/>
              </a:ext>
            </a:extLst>
          </p:cNvPr>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a:extLst>
              <a:ext uri="{FF2B5EF4-FFF2-40B4-BE49-F238E27FC236}">
                <a16:creationId xmlns:a16="http://schemas.microsoft.com/office/drawing/2014/main" xmlns="" id="{3C128E13-F6CA-9A4F-A3DD-2CEB2ED95E2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1417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6BF98B-2743-4B47-AE32-9926CC2BF549}"/>
              </a:ext>
            </a:extLst>
          </p:cNvPr>
          <p:cNvSpPr>
            <a:spLocks noGrp="1"/>
          </p:cNvSpPr>
          <p:nvPr>
            <p:ph type="title"/>
          </p:nvPr>
        </p:nvSpPr>
        <p:spPr>
          <a:xfrm>
            <a:off x="839788" y="365125"/>
            <a:ext cx="10515600" cy="1325563"/>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xmlns="" id="{19F824E8-8F6B-3D44-A59E-3179A03A787F}"/>
              </a:ext>
            </a:extLst>
          </p:cNvPr>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xmlns="" id="{AC6908B9-8BB9-5247-A9CC-EADBF62AB670}"/>
              </a:ext>
            </a:extLst>
          </p:cNvPr>
          <p:cNvSpPr>
            <a:spLocks noGrp="1"/>
          </p:cNvSpPr>
          <p:nvPr>
            <p:ph sz="half" idx="2"/>
          </p:nvPr>
        </p:nvSpPr>
        <p:spPr>
          <a:xfrm>
            <a:off x="839788" y="2505075"/>
            <a:ext cx="5157787"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a16="http://schemas.microsoft.com/office/drawing/2014/main" xmlns="" id="{F17E1808-3255-6342-8F11-708C178C6864}"/>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xmlns="" id="{A5572680-8F07-DD43-A1EC-F836900FFE13}"/>
              </a:ext>
            </a:extLst>
          </p:cNvPr>
          <p:cNvSpPr>
            <a:spLocks noGrp="1"/>
          </p:cNvSpPr>
          <p:nvPr>
            <p:ph sz="quarter" idx="4"/>
          </p:nvPr>
        </p:nvSpPr>
        <p:spPr>
          <a:xfrm>
            <a:off x="6172200" y="2505075"/>
            <a:ext cx="5183188"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a:extLst>
              <a:ext uri="{FF2B5EF4-FFF2-40B4-BE49-F238E27FC236}">
                <a16:creationId xmlns:a16="http://schemas.microsoft.com/office/drawing/2014/main" xmlns="" id="{102532F2-B96C-DE47-9F25-34728C00D91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57765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xmlns=""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a:extLst>
              <a:ext uri="{FF2B5EF4-FFF2-40B4-BE49-F238E27FC236}">
                <a16:creationId xmlns:a16="http://schemas.microsoft.com/office/drawing/2014/main" xmlns=""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5" name="Shape 61">
            <a:extLst>
              <a:ext uri="{FF2B5EF4-FFF2-40B4-BE49-F238E27FC236}">
                <a16:creationId xmlns:a16="http://schemas.microsoft.com/office/drawing/2014/main" xmlns="" id="{EFA7F577-E691-D948-943E-8D25DFE256F5}"/>
              </a:ext>
            </a:extLst>
          </p:cNvPr>
          <p:cNvSpPr/>
          <p:nvPr userDrawn="1"/>
        </p:nvSpPr>
        <p:spPr>
          <a:xfrm rot="16200000">
            <a:off x="-540747" y="4350527"/>
            <a:ext cx="1919693" cy="284693"/>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1600" b="1" i="0" spc="0" dirty="0">
                <a:solidFill>
                  <a:schemeClr val="tx2"/>
                </a:solidFill>
                <a:latin typeface="+mj-lt"/>
                <a:cs typeface="Gill Sans" panose="020B0502020104020203" pitchFamily="34" charset="-79"/>
              </a:rPr>
              <a:t>MARGIE'S TRAVEL</a:t>
            </a:r>
          </a:p>
        </p:txBody>
      </p:sp>
      <p:sp>
        <p:nvSpPr>
          <p:cNvPr id="16" name="Shape 62">
            <a:extLst>
              <a:ext uri="{FF2B5EF4-FFF2-40B4-BE49-F238E27FC236}">
                <a16:creationId xmlns:a16="http://schemas.microsoft.com/office/drawing/2014/main" xmlns="" id="{2C8F251E-BB08-9D42-8813-D3CD1AE6AF9A}"/>
              </a:ext>
            </a:extLst>
          </p:cNvPr>
          <p:cNvSpPr/>
          <p:nvPr userDrawn="1"/>
        </p:nvSpPr>
        <p:spPr>
          <a:xfrm flipV="1">
            <a:off x="419100" y="798384"/>
            <a:ext cx="1" cy="2188805"/>
          </a:xfrm>
          <a:prstGeom prst="line">
            <a:avLst/>
          </a:prstGeom>
          <a:ln w="3810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7" name="Shape 42">
            <a:extLst>
              <a:ext uri="{FF2B5EF4-FFF2-40B4-BE49-F238E27FC236}">
                <a16:creationId xmlns:a16="http://schemas.microsoft.com/office/drawing/2014/main" xmlns="" id="{3890D1E5-941D-C642-A000-669C7923941B}"/>
              </a:ext>
            </a:extLst>
          </p:cNvPr>
          <p:cNvSpPr txBox="1">
            <a:spLocks/>
          </p:cNvSpPr>
          <p:nvPr userDrawn="1"/>
        </p:nvSpPr>
        <p:spPr>
          <a:xfrm>
            <a:off x="158397" y="77222"/>
            <a:ext cx="521406" cy="247651"/>
          </a:xfrm>
          <a:prstGeom prst="rect">
            <a:avLst/>
          </a:prstGeom>
        </p:spPr>
        <p:txBody>
          <a:bodyPr/>
          <a:lstStyle>
            <a:defPPr>
              <a:defRPr lang="en-US"/>
            </a:defPPr>
            <a:lvl1pPr marL="0" algn="l" defTabSz="914400" rtl="0" eaLnBrk="1" latinLnBrk="0" hangingPunct="1">
              <a:defRPr sz="1800" kern="1200">
                <a:solidFill>
                  <a:srgbClr val="C1C0B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1050" smtClean="0">
                <a:solidFill>
                  <a:schemeClr val="tx2"/>
                </a:solidFill>
              </a:rPr>
              <a:pPr algn="ctr"/>
              <a:t>‹#›</a:t>
            </a:fld>
            <a:endParaRPr lang="en-US" sz="1050" dirty="0">
              <a:solidFill>
                <a:schemeClr val="tx2"/>
              </a:solidFill>
            </a:endParaRPr>
          </a:p>
        </p:txBody>
      </p:sp>
      <p:sp>
        <p:nvSpPr>
          <p:cNvPr id="19" name="Shape 61">
            <a:extLst>
              <a:ext uri="{FF2B5EF4-FFF2-40B4-BE49-F238E27FC236}">
                <a16:creationId xmlns:a16="http://schemas.microsoft.com/office/drawing/2014/main" xmlns="" id="{B3E93633-ABFF-9C4A-BBE4-734B074DB938}"/>
              </a:ext>
            </a:extLst>
          </p:cNvPr>
          <p:cNvSpPr/>
          <p:nvPr userDrawn="1"/>
        </p:nvSpPr>
        <p:spPr>
          <a:xfrm>
            <a:off x="129758" y="5998559"/>
            <a:ext cx="537006" cy="715581"/>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4400" b="1" i="0" spc="0" dirty="0">
                <a:solidFill>
                  <a:schemeClr val="tx2"/>
                </a:solidFill>
                <a:latin typeface="+mj-lt"/>
                <a:cs typeface="Gill Sans" panose="020B0502020104020203" pitchFamily="34" charset="-79"/>
              </a:rPr>
              <a:t>M</a:t>
            </a:r>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651" r:id="rId2"/>
    <p:sldLayoutId id="2147483674" r:id="rId3"/>
    <p:sldLayoutId id="2147483660" r:id="rId4"/>
    <p:sldLayoutId id="2147483670" r:id="rId5"/>
    <p:sldLayoutId id="2147483669" r:id="rId6"/>
    <p:sldLayoutId id="2147483664" r:id="rId7"/>
    <p:sldLayoutId id="2147483650" r:id="rId8"/>
    <p:sldLayoutId id="2147483653" r:id="rId9"/>
    <p:sldLayoutId id="2147483680" r:id="rId10"/>
    <p:sldLayoutId id="2147483666" r:id="rId11"/>
    <p:sldLayoutId id="2147483678" r:id="rId12"/>
    <p:sldLayoutId id="2147483679" r:id="rId13"/>
    <p:sldLayoutId id="2147483672" r:id="rId14"/>
    <p:sldLayoutId id="2147483683" r:id="rId15"/>
    <p:sldLayoutId id="2147483675" r:id="rId16"/>
    <p:sldLayoutId id="2147483681" r:id="rId17"/>
    <p:sldLayoutId id="2147483682" r:id="rId18"/>
    <p:sldLayoutId id="2147483671" r:id="rId19"/>
    <p:sldLayoutId id="2147483677" r:id="rId20"/>
    <p:sldLayoutId id="2147483676" r:id="rId21"/>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Gill Sans Light" panose="020B0302020104020203"/>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Gill Sans Light" panose="020B0302020104020203"/>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Gill Sans Light" panose="020B0302020104020203"/>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Gill Sans Light" panose="020B0302020104020203"/>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Gill Sans Light" panose="020B030202010402020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28" userDrawn="1">
          <p15:clr>
            <a:srgbClr val="F26B43"/>
          </p15:clr>
        </p15:guide>
        <p15:guide id="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801ABD-7339-4C70-82A3-696BE8EF14DF}"/>
              </a:ext>
            </a:extLst>
          </p:cNvPr>
          <p:cNvSpPr>
            <a:spLocks noGrp="1"/>
          </p:cNvSpPr>
          <p:nvPr>
            <p:ph type="title"/>
          </p:nvPr>
        </p:nvSpPr>
        <p:spPr/>
        <p:txBody>
          <a:bodyPr/>
          <a:lstStyle/>
          <a:p>
            <a:r>
              <a:rPr lang="id-ID" sz="6600" dirty="0" smtClean="0"/>
              <a:t>PRINSIP DASAR ETIKA PROFESI</a:t>
            </a:r>
            <a:endParaRPr lang="en-US" sz="6600" dirty="0"/>
          </a:p>
        </p:txBody>
      </p:sp>
      <p:sp>
        <p:nvSpPr>
          <p:cNvPr id="6" name="Text Placeholder 5">
            <a:extLst>
              <a:ext uri="{FF2B5EF4-FFF2-40B4-BE49-F238E27FC236}">
                <a16:creationId xmlns:a16="http://schemas.microsoft.com/office/drawing/2014/main" xmlns="" id="{849EBC96-F2B6-43D3-A761-898E1D269BC3}"/>
              </a:ext>
            </a:extLst>
          </p:cNvPr>
          <p:cNvSpPr>
            <a:spLocks noGrp="1"/>
          </p:cNvSpPr>
          <p:nvPr>
            <p:ph type="body" sz="quarter" idx="14"/>
          </p:nvPr>
        </p:nvSpPr>
        <p:spPr/>
        <p:txBody>
          <a:bodyPr>
            <a:normAutofit lnSpcReduction="10000"/>
          </a:bodyPr>
          <a:lstStyle/>
          <a:p>
            <a:endParaRPr lang="id-ID" spc="230" dirty="0" smtClean="0"/>
          </a:p>
        </p:txBody>
      </p:sp>
      <p:sp>
        <p:nvSpPr>
          <p:cNvPr id="3" name="Rectangle 2"/>
          <p:cNvSpPr/>
          <p:nvPr/>
        </p:nvSpPr>
        <p:spPr>
          <a:xfrm>
            <a:off x="116378" y="3341716"/>
            <a:ext cx="598517" cy="351628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9156" r="9156"/>
          <a:stretch>
            <a:fillRect/>
          </a:stretch>
        </p:blipFill>
        <p:spPr/>
      </p:pic>
      <p:sp>
        <p:nvSpPr>
          <p:cNvPr id="8" name="Text Placeholder 5">
            <a:extLst>
              <a:ext uri="{FF2B5EF4-FFF2-40B4-BE49-F238E27FC236}">
                <a16:creationId xmlns:a16="http://schemas.microsoft.com/office/drawing/2014/main" xmlns="" id="{849EBC96-F2B6-43D3-A761-898E1D269BC3}"/>
              </a:ext>
            </a:extLst>
          </p:cNvPr>
          <p:cNvSpPr txBox="1">
            <a:spLocks/>
          </p:cNvSpPr>
          <p:nvPr/>
        </p:nvSpPr>
        <p:spPr>
          <a:xfrm>
            <a:off x="11235267" y="5858934"/>
            <a:ext cx="956733" cy="20320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b="0" i="0" kern="1200" spc="300">
                <a:solidFill>
                  <a:schemeClr val="tx2"/>
                </a:solidFill>
                <a:latin typeface="+mn-lt"/>
                <a:ea typeface="+mn-ea"/>
                <a:cs typeface="Gill Sans Light" panose="020B0302020104020203"/>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Gill Sans Light" panose="020B0302020104020203"/>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Gill Sans Light" panose="020B0302020104020203"/>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Gill Sans Light" panose="020B0302020104020203"/>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Gill Sans Light" panose="020B030202010402020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000" spc="0" dirty="0" smtClean="0">
                <a:latin typeface="Agency FB" panose="020B0503020202020204" pitchFamily="34" charset="0"/>
              </a:rPr>
              <a:t>Sumber: SPAP 2011</a:t>
            </a:r>
          </a:p>
        </p:txBody>
      </p:sp>
    </p:spTree>
    <p:extLst>
      <p:ext uri="{BB962C8B-B14F-4D97-AF65-F5344CB8AC3E}">
        <p14:creationId xmlns:p14="http://schemas.microsoft.com/office/powerpoint/2010/main" val="2439656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38200" y="0"/>
            <a:ext cx="11353800" cy="691978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6378" y="3341716"/>
            <a:ext cx="598517" cy="351628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Rectangle 14"/>
          <p:cNvSpPr/>
          <p:nvPr/>
        </p:nvSpPr>
        <p:spPr>
          <a:xfrm>
            <a:off x="838200" y="1574223"/>
            <a:ext cx="11353800" cy="3709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ontent Placeholder 12" descr="Table">
            <a:extLst>
              <a:ext uri="{FF2B5EF4-FFF2-40B4-BE49-F238E27FC236}">
                <a16:creationId xmlns:a16="http://schemas.microsoft.com/office/drawing/2014/main" xmlns="" id="{1D6AB21B-0AB3-44DD-AD8E-D2EDD77DEA42}"/>
              </a:ext>
            </a:extLst>
          </p:cNvPr>
          <p:cNvGraphicFramePr>
            <a:graphicFrameLocks/>
          </p:cNvGraphicFramePr>
          <p:nvPr>
            <p:extLst>
              <p:ext uri="{D42A27DB-BD31-4B8C-83A1-F6EECF244321}">
                <p14:modId xmlns:p14="http://schemas.microsoft.com/office/powerpoint/2010/main" val="3635736294"/>
              </p:ext>
            </p:extLst>
          </p:nvPr>
        </p:nvGraphicFramePr>
        <p:xfrm>
          <a:off x="1507847" y="2331869"/>
          <a:ext cx="10473092" cy="1554480"/>
        </p:xfrm>
        <a:graphic>
          <a:graphicData uri="http://schemas.openxmlformats.org/drawingml/2006/table">
            <a:tbl>
              <a:tblPr firstRow="1" bandRow="1"/>
              <a:tblGrid>
                <a:gridCol w="2094618">
                  <a:extLst>
                    <a:ext uri="{9D8B030D-6E8A-4147-A177-3AD203B41FA5}">
                      <a16:colId xmlns:a16="http://schemas.microsoft.com/office/drawing/2014/main" xmlns="" val="3572385518"/>
                    </a:ext>
                  </a:extLst>
                </a:gridCol>
                <a:gridCol w="2094618">
                  <a:extLst>
                    <a:ext uri="{9D8B030D-6E8A-4147-A177-3AD203B41FA5}">
                      <a16:colId xmlns:a16="http://schemas.microsoft.com/office/drawing/2014/main" xmlns="" val="1440817424"/>
                    </a:ext>
                  </a:extLst>
                </a:gridCol>
                <a:gridCol w="2094620">
                  <a:extLst>
                    <a:ext uri="{9D8B030D-6E8A-4147-A177-3AD203B41FA5}">
                      <a16:colId xmlns:a16="http://schemas.microsoft.com/office/drawing/2014/main" xmlns="" val="1835666774"/>
                    </a:ext>
                  </a:extLst>
                </a:gridCol>
                <a:gridCol w="2094618">
                  <a:extLst>
                    <a:ext uri="{9D8B030D-6E8A-4147-A177-3AD203B41FA5}">
                      <a16:colId xmlns:a16="http://schemas.microsoft.com/office/drawing/2014/main" xmlns="" val="3312468757"/>
                    </a:ext>
                  </a:extLst>
                </a:gridCol>
                <a:gridCol w="2094618">
                  <a:extLst>
                    <a:ext uri="{9D8B030D-6E8A-4147-A177-3AD203B41FA5}">
                      <a16:colId xmlns:a16="http://schemas.microsoft.com/office/drawing/2014/main" xmlns="" val="388103177"/>
                    </a:ext>
                  </a:extLst>
                </a:gridCol>
              </a:tblGrid>
              <a:tr h="1378840">
                <a:tc>
                  <a:txBody>
                    <a:bodyPr/>
                    <a:lstStyle>
                      <a:lvl1pPr marL="0" algn="l" defTabSz="914400" rtl="0" eaLnBrk="1" latinLnBrk="0" hangingPunct="1">
                        <a:defRPr sz="1800" b="1" kern="1200">
                          <a:solidFill>
                            <a:schemeClr val="lt1"/>
                          </a:solidFill>
                          <a:latin typeface="Arial "/>
                          <a:ea typeface=""/>
                          <a:cs typeface=""/>
                        </a:defRPr>
                      </a:lvl1pPr>
                      <a:lvl2pPr marL="457200" algn="l" defTabSz="914400" rtl="0" eaLnBrk="1" latinLnBrk="0" hangingPunct="1">
                        <a:defRPr sz="1800" b="1" kern="1200">
                          <a:solidFill>
                            <a:schemeClr val="lt1"/>
                          </a:solidFill>
                          <a:latin typeface="Arial "/>
                          <a:ea typeface=""/>
                          <a:cs typeface=""/>
                        </a:defRPr>
                      </a:lvl2pPr>
                      <a:lvl3pPr marL="914400" algn="l" defTabSz="914400" rtl="0" eaLnBrk="1" latinLnBrk="0" hangingPunct="1">
                        <a:defRPr sz="1800" b="1" kern="1200">
                          <a:solidFill>
                            <a:schemeClr val="lt1"/>
                          </a:solidFill>
                          <a:latin typeface="Arial "/>
                          <a:ea typeface=""/>
                          <a:cs typeface=""/>
                        </a:defRPr>
                      </a:lvl3pPr>
                      <a:lvl4pPr marL="1371600" algn="l" defTabSz="914400" rtl="0" eaLnBrk="1" latinLnBrk="0" hangingPunct="1">
                        <a:defRPr sz="1800" b="1" kern="1200">
                          <a:solidFill>
                            <a:schemeClr val="lt1"/>
                          </a:solidFill>
                          <a:latin typeface="Arial "/>
                          <a:ea typeface=""/>
                          <a:cs typeface=""/>
                        </a:defRPr>
                      </a:lvl4pPr>
                      <a:lvl5pPr marL="1828800" algn="l" defTabSz="914400" rtl="0" eaLnBrk="1" latinLnBrk="0" hangingPunct="1">
                        <a:defRPr sz="1800" b="1" kern="1200">
                          <a:solidFill>
                            <a:schemeClr val="lt1"/>
                          </a:solidFill>
                          <a:latin typeface="Arial "/>
                          <a:ea typeface=""/>
                          <a:cs typeface=""/>
                        </a:defRPr>
                      </a:lvl5pPr>
                      <a:lvl6pPr marL="2286000" algn="l" defTabSz="914400" rtl="0" eaLnBrk="1" latinLnBrk="0" hangingPunct="1">
                        <a:defRPr sz="1800" b="1" kern="1200">
                          <a:solidFill>
                            <a:schemeClr val="lt1"/>
                          </a:solidFill>
                          <a:latin typeface="Arial "/>
                          <a:ea typeface=""/>
                          <a:cs typeface=""/>
                        </a:defRPr>
                      </a:lvl6pPr>
                      <a:lvl7pPr marL="2743200" algn="l" defTabSz="914400" rtl="0" eaLnBrk="1" latinLnBrk="0" hangingPunct="1">
                        <a:defRPr sz="1800" b="1" kern="1200">
                          <a:solidFill>
                            <a:schemeClr val="lt1"/>
                          </a:solidFill>
                          <a:latin typeface="Arial "/>
                          <a:ea typeface=""/>
                          <a:cs typeface=""/>
                        </a:defRPr>
                      </a:lvl7pPr>
                      <a:lvl8pPr marL="3200400" algn="l" defTabSz="914400" rtl="0" eaLnBrk="1" latinLnBrk="0" hangingPunct="1">
                        <a:defRPr sz="1800" b="1" kern="1200">
                          <a:solidFill>
                            <a:schemeClr val="lt1"/>
                          </a:solidFill>
                          <a:latin typeface="Arial "/>
                          <a:ea typeface=""/>
                          <a:cs typeface=""/>
                        </a:defRPr>
                      </a:lvl8pPr>
                      <a:lvl9pPr marL="3657600" algn="l" defTabSz="914400" rtl="0" eaLnBrk="1" latinLnBrk="0" hangingPunct="1">
                        <a:defRPr sz="1800" b="1" kern="1200">
                          <a:solidFill>
                            <a:schemeClr val="lt1"/>
                          </a:solidFill>
                          <a:latin typeface="Arial "/>
                          <a:ea typeface=""/>
                          <a:cs typeface=""/>
                        </a:defRPr>
                      </a:lvl9pPr>
                    </a:lstStyle>
                    <a:p>
                      <a:pPr algn="ctr"/>
                      <a:r>
                        <a:rPr lang="en-US" sz="1600" b="1" dirty="0" smtClean="0">
                          <a:solidFill>
                            <a:schemeClr val="accent1"/>
                          </a:solidFill>
                          <a:latin typeface="+mj-lt"/>
                        </a:rPr>
                        <a:t>PRINSIP</a:t>
                      </a:r>
                      <a:endParaRPr lang="id-ID" sz="1600" b="1" dirty="0" smtClean="0">
                        <a:solidFill>
                          <a:schemeClr val="accent1"/>
                        </a:solidFill>
                        <a:latin typeface="+mj-lt"/>
                      </a:endParaRPr>
                    </a:p>
                    <a:p>
                      <a:pPr algn="ctr"/>
                      <a:r>
                        <a:rPr lang="en-US" sz="1600" b="0" dirty="0" smtClean="0">
                          <a:solidFill>
                            <a:schemeClr val="accent1"/>
                          </a:solidFill>
                          <a:latin typeface="+mj-lt"/>
                        </a:rPr>
                        <a:t>INTEGRITAS</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12700" cmpd="sng">
                      <a:noFill/>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
                          <a:ea typeface=""/>
                          <a:cs typeface=""/>
                        </a:defRPr>
                      </a:lvl1pPr>
                      <a:lvl2pPr marL="457200" algn="l" defTabSz="914400" rtl="0" eaLnBrk="1" latinLnBrk="0" hangingPunct="1">
                        <a:defRPr sz="1800" b="1" kern="1200">
                          <a:solidFill>
                            <a:schemeClr val="lt1"/>
                          </a:solidFill>
                          <a:latin typeface="Arial "/>
                          <a:ea typeface=""/>
                          <a:cs typeface=""/>
                        </a:defRPr>
                      </a:lvl2pPr>
                      <a:lvl3pPr marL="914400" algn="l" defTabSz="914400" rtl="0" eaLnBrk="1" latinLnBrk="0" hangingPunct="1">
                        <a:defRPr sz="1800" b="1" kern="1200">
                          <a:solidFill>
                            <a:schemeClr val="lt1"/>
                          </a:solidFill>
                          <a:latin typeface="Arial "/>
                          <a:ea typeface=""/>
                          <a:cs typeface=""/>
                        </a:defRPr>
                      </a:lvl3pPr>
                      <a:lvl4pPr marL="1371600" algn="l" defTabSz="914400" rtl="0" eaLnBrk="1" latinLnBrk="0" hangingPunct="1">
                        <a:defRPr sz="1800" b="1" kern="1200">
                          <a:solidFill>
                            <a:schemeClr val="lt1"/>
                          </a:solidFill>
                          <a:latin typeface="Arial "/>
                          <a:ea typeface=""/>
                          <a:cs typeface=""/>
                        </a:defRPr>
                      </a:lvl4pPr>
                      <a:lvl5pPr marL="1828800" algn="l" defTabSz="914400" rtl="0" eaLnBrk="1" latinLnBrk="0" hangingPunct="1">
                        <a:defRPr sz="1800" b="1" kern="1200">
                          <a:solidFill>
                            <a:schemeClr val="lt1"/>
                          </a:solidFill>
                          <a:latin typeface="Arial "/>
                          <a:ea typeface=""/>
                          <a:cs typeface=""/>
                        </a:defRPr>
                      </a:lvl5pPr>
                      <a:lvl6pPr marL="2286000" algn="l" defTabSz="914400" rtl="0" eaLnBrk="1" latinLnBrk="0" hangingPunct="1">
                        <a:defRPr sz="1800" b="1" kern="1200">
                          <a:solidFill>
                            <a:schemeClr val="lt1"/>
                          </a:solidFill>
                          <a:latin typeface="Arial "/>
                          <a:ea typeface=""/>
                          <a:cs typeface=""/>
                        </a:defRPr>
                      </a:lvl6pPr>
                      <a:lvl7pPr marL="2743200" algn="l" defTabSz="914400" rtl="0" eaLnBrk="1" latinLnBrk="0" hangingPunct="1">
                        <a:defRPr sz="1800" b="1" kern="1200">
                          <a:solidFill>
                            <a:schemeClr val="lt1"/>
                          </a:solidFill>
                          <a:latin typeface="Arial "/>
                          <a:ea typeface=""/>
                          <a:cs typeface=""/>
                        </a:defRPr>
                      </a:lvl7pPr>
                      <a:lvl8pPr marL="3200400" algn="l" defTabSz="914400" rtl="0" eaLnBrk="1" latinLnBrk="0" hangingPunct="1">
                        <a:defRPr sz="1800" b="1" kern="1200">
                          <a:solidFill>
                            <a:schemeClr val="lt1"/>
                          </a:solidFill>
                          <a:latin typeface="Arial "/>
                          <a:ea typeface=""/>
                          <a:cs typeface=""/>
                        </a:defRPr>
                      </a:lvl8pPr>
                      <a:lvl9pPr marL="3657600" algn="l" defTabSz="914400" rtl="0" eaLnBrk="1" latinLnBrk="0" hangingPunct="1">
                        <a:defRPr sz="1800" b="1" kern="1200">
                          <a:solidFill>
                            <a:schemeClr val="lt1"/>
                          </a:solidFill>
                          <a:latin typeface="Arial "/>
                          <a:ea typeface=""/>
                          <a:cs typeface=""/>
                        </a:defRPr>
                      </a:lvl9pPr>
                    </a:lstStyle>
                    <a:p>
                      <a:pPr algn="ctr"/>
                      <a:r>
                        <a:rPr lang="en-US" sz="1600" b="1" dirty="0" smtClean="0">
                          <a:solidFill>
                            <a:schemeClr val="accent1"/>
                          </a:solidFill>
                          <a:latin typeface="+mj-lt"/>
                        </a:rPr>
                        <a:t>PRINSIP</a:t>
                      </a:r>
                      <a:endParaRPr lang="id-ID" sz="1600" b="1" dirty="0" smtClean="0">
                        <a:solidFill>
                          <a:schemeClr val="accent1"/>
                        </a:solidFill>
                        <a:latin typeface="+mj-lt"/>
                      </a:endParaRPr>
                    </a:p>
                    <a:p>
                      <a:pPr algn="ctr"/>
                      <a:r>
                        <a:rPr lang="en-US" sz="1600" b="0" dirty="0" smtClean="0">
                          <a:solidFill>
                            <a:schemeClr val="accent1"/>
                          </a:solidFill>
                          <a:latin typeface="+mj-lt"/>
                        </a:rPr>
                        <a:t>OBJEKTIVITAS</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12700" cmpd="sng">
                      <a:noFill/>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
                          <a:ea typeface=""/>
                          <a:cs typeface=""/>
                        </a:defRPr>
                      </a:lvl1pPr>
                      <a:lvl2pPr marL="457200" algn="l" defTabSz="914400" rtl="0" eaLnBrk="1" latinLnBrk="0" hangingPunct="1">
                        <a:defRPr sz="1800" b="1" kern="1200">
                          <a:solidFill>
                            <a:schemeClr val="lt1"/>
                          </a:solidFill>
                          <a:latin typeface="Arial "/>
                          <a:ea typeface=""/>
                          <a:cs typeface=""/>
                        </a:defRPr>
                      </a:lvl2pPr>
                      <a:lvl3pPr marL="914400" algn="l" defTabSz="914400" rtl="0" eaLnBrk="1" latinLnBrk="0" hangingPunct="1">
                        <a:defRPr sz="1800" b="1" kern="1200">
                          <a:solidFill>
                            <a:schemeClr val="lt1"/>
                          </a:solidFill>
                          <a:latin typeface="Arial "/>
                          <a:ea typeface=""/>
                          <a:cs typeface=""/>
                        </a:defRPr>
                      </a:lvl3pPr>
                      <a:lvl4pPr marL="1371600" algn="l" defTabSz="914400" rtl="0" eaLnBrk="1" latinLnBrk="0" hangingPunct="1">
                        <a:defRPr sz="1800" b="1" kern="1200">
                          <a:solidFill>
                            <a:schemeClr val="lt1"/>
                          </a:solidFill>
                          <a:latin typeface="Arial "/>
                          <a:ea typeface=""/>
                          <a:cs typeface=""/>
                        </a:defRPr>
                      </a:lvl4pPr>
                      <a:lvl5pPr marL="1828800" algn="l" defTabSz="914400" rtl="0" eaLnBrk="1" latinLnBrk="0" hangingPunct="1">
                        <a:defRPr sz="1800" b="1" kern="1200">
                          <a:solidFill>
                            <a:schemeClr val="lt1"/>
                          </a:solidFill>
                          <a:latin typeface="Arial "/>
                          <a:ea typeface=""/>
                          <a:cs typeface=""/>
                        </a:defRPr>
                      </a:lvl5pPr>
                      <a:lvl6pPr marL="2286000" algn="l" defTabSz="914400" rtl="0" eaLnBrk="1" latinLnBrk="0" hangingPunct="1">
                        <a:defRPr sz="1800" b="1" kern="1200">
                          <a:solidFill>
                            <a:schemeClr val="lt1"/>
                          </a:solidFill>
                          <a:latin typeface="Arial "/>
                          <a:ea typeface=""/>
                          <a:cs typeface=""/>
                        </a:defRPr>
                      </a:lvl6pPr>
                      <a:lvl7pPr marL="2743200" algn="l" defTabSz="914400" rtl="0" eaLnBrk="1" latinLnBrk="0" hangingPunct="1">
                        <a:defRPr sz="1800" b="1" kern="1200">
                          <a:solidFill>
                            <a:schemeClr val="lt1"/>
                          </a:solidFill>
                          <a:latin typeface="Arial "/>
                          <a:ea typeface=""/>
                          <a:cs typeface=""/>
                        </a:defRPr>
                      </a:lvl7pPr>
                      <a:lvl8pPr marL="3200400" algn="l" defTabSz="914400" rtl="0" eaLnBrk="1" latinLnBrk="0" hangingPunct="1">
                        <a:defRPr sz="1800" b="1" kern="1200">
                          <a:solidFill>
                            <a:schemeClr val="lt1"/>
                          </a:solidFill>
                          <a:latin typeface="Arial "/>
                          <a:ea typeface=""/>
                          <a:cs typeface=""/>
                        </a:defRPr>
                      </a:lvl8pPr>
                      <a:lvl9pPr marL="3657600" algn="l" defTabSz="914400" rtl="0" eaLnBrk="1" latinLnBrk="0" hangingPunct="1">
                        <a:defRPr sz="1800" b="1" kern="1200">
                          <a:solidFill>
                            <a:schemeClr val="lt1"/>
                          </a:solidFill>
                          <a:latin typeface="Arial "/>
                          <a:ea typeface=""/>
                          <a:cs typeface=""/>
                        </a:defRPr>
                      </a:lvl9pPr>
                    </a:lstStyle>
                    <a:p>
                      <a:pPr algn="ctr"/>
                      <a:r>
                        <a:rPr lang="en-US" sz="1600" b="1" dirty="0" smtClean="0">
                          <a:solidFill>
                            <a:schemeClr val="accent1"/>
                          </a:solidFill>
                          <a:latin typeface="+mj-lt"/>
                        </a:rPr>
                        <a:t>PRINSIP</a:t>
                      </a:r>
                      <a:endParaRPr lang="id-ID" sz="1600" b="1" dirty="0" smtClean="0">
                        <a:solidFill>
                          <a:schemeClr val="accent1"/>
                        </a:solidFill>
                        <a:latin typeface="+mj-lt"/>
                      </a:endParaRPr>
                    </a:p>
                    <a:p>
                      <a:pPr algn="ctr"/>
                      <a:r>
                        <a:rPr lang="en-US" sz="1600" b="0" dirty="0" smtClean="0">
                          <a:solidFill>
                            <a:schemeClr val="accent1"/>
                          </a:solidFill>
                          <a:latin typeface="+mj-lt"/>
                        </a:rPr>
                        <a:t>KOMPETENSI SERTA SIKA</a:t>
                      </a:r>
                      <a:r>
                        <a:rPr lang="id-ID" sz="1600" b="0" dirty="0" smtClean="0">
                          <a:solidFill>
                            <a:schemeClr val="accent1"/>
                          </a:solidFill>
                          <a:latin typeface="+mj-lt"/>
                        </a:rPr>
                        <a:t>P</a:t>
                      </a:r>
                      <a:r>
                        <a:rPr lang="en-US" sz="1600" b="0" dirty="0" smtClean="0">
                          <a:solidFill>
                            <a:schemeClr val="accent1"/>
                          </a:solidFill>
                          <a:latin typeface="+mj-lt"/>
                        </a:rPr>
                        <a:t> KECERMATAN DAN KEHATI-HATIAN PROFESIONAL</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12700" cmpd="sng">
                      <a:noFill/>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
                          <a:ea typeface=""/>
                          <a:cs typeface=""/>
                        </a:defRPr>
                      </a:lvl1pPr>
                      <a:lvl2pPr marL="457200" algn="l" defTabSz="914400" rtl="0" eaLnBrk="1" latinLnBrk="0" hangingPunct="1">
                        <a:defRPr sz="1800" b="1" kern="1200">
                          <a:solidFill>
                            <a:schemeClr val="lt1"/>
                          </a:solidFill>
                          <a:latin typeface="Arial "/>
                          <a:ea typeface=""/>
                          <a:cs typeface=""/>
                        </a:defRPr>
                      </a:lvl2pPr>
                      <a:lvl3pPr marL="914400" algn="l" defTabSz="914400" rtl="0" eaLnBrk="1" latinLnBrk="0" hangingPunct="1">
                        <a:defRPr sz="1800" b="1" kern="1200">
                          <a:solidFill>
                            <a:schemeClr val="lt1"/>
                          </a:solidFill>
                          <a:latin typeface="Arial "/>
                          <a:ea typeface=""/>
                          <a:cs typeface=""/>
                        </a:defRPr>
                      </a:lvl3pPr>
                      <a:lvl4pPr marL="1371600" algn="l" defTabSz="914400" rtl="0" eaLnBrk="1" latinLnBrk="0" hangingPunct="1">
                        <a:defRPr sz="1800" b="1" kern="1200">
                          <a:solidFill>
                            <a:schemeClr val="lt1"/>
                          </a:solidFill>
                          <a:latin typeface="Arial "/>
                          <a:ea typeface=""/>
                          <a:cs typeface=""/>
                        </a:defRPr>
                      </a:lvl4pPr>
                      <a:lvl5pPr marL="1828800" algn="l" defTabSz="914400" rtl="0" eaLnBrk="1" latinLnBrk="0" hangingPunct="1">
                        <a:defRPr sz="1800" b="1" kern="1200">
                          <a:solidFill>
                            <a:schemeClr val="lt1"/>
                          </a:solidFill>
                          <a:latin typeface="Arial "/>
                          <a:ea typeface=""/>
                          <a:cs typeface=""/>
                        </a:defRPr>
                      </a:lvl5pPr>
                      <a:lvl6pPr marL="2286000" algn="l" defTabSz="914400" rtl="0" eaLnBrk="1" latinLnBrk="0" hangingPunct="1">
                        <a:defRPr sz="1800" b="1" kern="1200">
                          <a:solidFill>
                            <a:schemeClr val="lt1"/>
                          </a:solidFill>
                          <a:latin typeface="Arial "/>
                          <a:ea typeface=""/>
                          <a:cs typeface=""/>
                        </a:defRPr>
                      </a:lvl6pPr>
                      <a:lvl7pPr marL="2743200" algn="l" defTabSz="914400" rtl="0" eaLnBrk="1" latinLnBrk="0" hangingPunct="1">
                        <a:defRPr sz="1800" b="1" kern="1200">
                          <a:solidFill>
                            <a:schemeClr val="lt1"/>
                          </a:solidFill>
                          <a:latin typeface="Arial "/>
                          <a:ea typeface=""/>
                          <a:cs typeface=""/>
                        </a:defRPr>
                      </a:lvl7pPr>
                      <a:lvl8pPr marL="3200400" algn="l" defTabSz="914400" rtl="0" eaLnBrk="1" latinLnBrk="0" hangingPunct="1">
                        <a:defRPr sz="1800" b="1" kern="1200">
                          <a:solidFill>
                            <a:schemeClr val="lt1"/>
                          </a:solidFill>
                          <a:latin typeface="Arial "/>
                          <a:ea typeface=""/>
                          <a:cs typeface=""/>
                        </a:defRPr>
                      </a:lvl8pPr>
                      <a:lvl9pPr marL="3657600" algn="l" defTabSz="914400" rtl="0" eaLnBrk="1" latinLnBrk="0" hangingPunct="1">
                        <a:defRPr sz="1800" b="1" kern="1200">
                          <a:solidFill>
                            <a:schemeClr val="lt1"/>
                          </a:solidFill>
                          <a:latin typeface="Arial "/>
                          <a:ea typeface=""/>
                          <a:cs typeface=""/>
                        </a:defRPr>
                      </a:lvl9pPr>
                    </a:lstStyle>
                    <a:p>
                      <a:pPr algn="ctr"/>
                      <a:r>
                        <a:rPr lang="en-US" sz="1600" b="1" dirty="0" smtClean="0">
                          <a:solidFill>
                            <a:schemeClr val="accent1"/>
                          </a:solidFill>
                          <a:latin typeface="+mj-lt"/>
                        </a:rPr>
                        <a:t>PRINSIP</a:t>
                      </a:r>
                      <a:endParaRPr lang="id-ID" sz="1600" b="1" dirty="0" smtClean="0">
                        <a:solidFill>
                          <a:schemeClr val="accent1"/>
                        </a:solidFill>
                        <a:latin typeface="+mj-lt"/>
                      </a:endParaRPr>
                    </a:p>
                    <a:p>
                      <a:pPr algn="ctr"/>
                      <a:r>
                        <a:rPr lang="en-US" sz="1600" b="0" dirty="0" smtClean="0">
                          <a:solidFill>
                            <a:schemeClr val="accent1"/>
                          </a:solidFill>
                          <a:latin typeface="+mj-lt"/>
                        </a:rPr>
                        <a:t>KERAHASIAAN</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12700" cmpd="sng">
                      <a:noFill/>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
                          <a:ea typeface=""/>
                          <a:cs typeface=""/>
                        </a:defRPr>
                      </a:lvl1pPr>
                      <a:lvl2pPr marL="457200" algn="l" defTabSz="914400" rtl="0" eaLnBrk="1" latinLnBrk="0" hangingPunct="1">
                        <a:defRPr sz="1800" b="1" kern="1200">
                          <a:solidFill>
                            <a:schemeClr val="lt1"/>
                          </a:solidFill>
                          <a:latin typeface="Arial "/>
                          <a:ea typeface=""/>
                          <a:cs typeface=""/>
                        </a:defRPr>
                      </a:lvl2pPr>
                      <a:lvl3pPr marL="914400" algn="l" defTabSz="914400" rtl="0" eaLnBrk="1" latinLnBrk="0" hangingPunct="1">
                        <a:defRPr sz="1800" b="1" kern="1200">
                          <a:solidFill>
                            <a:schemeClr val="lt1"/>
                          </a:solidFill>
                          <a:latin typeface="Arial "/>
                          <a:ea typeface=""/>
                          <a:cs typeface=""/>
                        </a:defRPr>
                      </a:lvl3pPr>
                      <a:lvl4pPr marL="1371600" algn="l" defTabSz="914400" rtl="0" eaLnBrk="1" latinLnBrk="0" hangingPunct="1">
                        <a:defRPr sz="1800" b="1" kern="1200">
                          <a:solidFill>
                            <a:schemeClr val="lt1"/>
                          </a:solidFill>
                          <a:latin typeface="Arial "/>
                          <a:ea typeface=""/>
                          <a:cs typeface=""/>
                        </a:defRPr>
                      </a:lvl4pPr>
                      <a:lvl5pPr marL="1828800" algn="l" defTabSz="914400" rtl="0" eaLnBrk="1" latinLnBrk="0" hangingPunct="1">
                        <a:defRPr sz="1800" b="1" kern="1200">
                          <a:solidFill>
                            <a:schemeClr val="lt1"/>
                          </a:solidFill>
                          <a:latin typeface="Arial "/>
                          <a:ea typeface=""/>
                          <a:cs typeface=""/>
                        </a:defRPr>
                      </a:lvl5pPr>
                      <a:lvl6pPr marL="2286000" algn="l" defTabSz="914400" rtl="0" eaLnBrk="1" latinLnBrk="0" hangingPunct="1">
                        <a:defRPr sz="1800" b="1" kern="1200">
                          <a:solidFill>
                            <a:schemeClr val="lt1"/>
                          </a:solidFill>
                          <a:latin typeface="Arial "/>
                          <a:ea typeface=""/>
                          <a:cs typeface=""/>
                        </a:defRPr>
                      </a:lvl6pPr>
                      <a:lvl7pPr marL="2743200" algn="l" defTabSz="914400" rtl="0" eaLnBrk="1" latinLnBrk="0" hangingPunct="1">
                        <a:defRPr sz="1800" b="1" kern="1200">
                          <a:solidFill>
                            <a:schemeClr val="lt1"/>
                          </a:solidFill>
                          <a:latin typeface="Arial "/>
                          <a:ea typeface=""/>
                          <a:cs typeface=""/>
                        </a:defRPr>
                      </a:lvl7pPr>
                      <a:lvl8pPr marL="3200400" algn="l" defTabSz="914400" rtl="0" eaLnBrk="1" latinLnBrk="0" hangingPunct="1">
                        <a:defRPr sz="1800" b="1" kern="1200">
                          <a:solidFill>
                            <a:schemeClr val="lt1"/>
                          </a:solidFill>
                          <a:latin typeface="Arial "/>
                          <a:ea typeface=""/>
                          <a:cs typeface=""/>
                        </a:defRPr>
                      </a:lvl8pPr>
                      <a:lvl9pPr marL="3657600" algn="l" defTabSz="914400" rtl="0" eaLnBrk="1" latinLnBrk="0" hangingPunct="1">
                        <a:defRPr sz="1800" b="1" kern="1200">
                          <a:solidFill>
                            <a:schemeClr val="lt1"/>
                          </a:solidFill>
                          <a:latin typeface="Arial "/>
                          <a:ea typeface=""/>
                          <a:cs typeface=""/>
                        </a:defRPr>
                      </a:lvl9pPr>
                    </a:lstStyle>
                    <a:p>
                      <a:pPr algn="ctr"/>
                      <a:r>
                        <a:rPr lang="en-US" sz="1600" b="1" dirty="0" smtClean="0">
                          <a:solidFill>
                            <a:schemeClr val="accent1"/>
                          </a:solidFill>
                          <a:latin typeface="+mj-lt"/>
                        </a:rPr>
                        <a:t>PRINSIP</a:t>
                      </a:r>
                      <a:endParaRPr lang="id-ID" sz="1600" b="1" dirty="0" smtClean="0">
                        <a:solidFill>
                          <a:schemeClr val="accent1"/>
                        </a:solidFill>
                        <a:latin typeface="+mj-lt"/>
                      </a:endParaRPr>
                    </a:p>
                    <a:p>
                      <a:pPr algn="ctr"/>
                      <a:r>
                        <a:rPr lang="en-US" sz="1600" b="0" dirty="0" smtClean="0">
                          <a:solidFill>
                            <a:schemeClr val="accent1"/>
                          </a:solidFill>
                          <a:latin typeface="+mj-lt"/>
                        </a:rPr>
                        <a:t>PERILAKU PROFESIONAL</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12700" cmpd="sng">
                      <a:noFill/>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88120738"/>
                  </a:ext>
                </a:extLst>
              </a:tr>
            </a:tbl>
          </a:graphicData>
        </a:graphic>
      </p:graphicFrame>
      <p:cxnSp>
        <p:nvCxnSpPr>
          <p:cNvPr id="10" name="Straight Connector 9" descr="Line">
            <a:extLst>
              <a:ext uri="{FF2B5EF4-FFF2-40B4-BE49-F238E27FC236}">
                <a16:creationId xmlns:a16="http://schemas.microsoft.com/office/drawing/2014/main" xmlns="" id="{0D4D8421-B427-472B-95AE-FBBC914ACC5F}"/>
              </a:ext>
            </a:extLst>
          </p:cNvPr>
          <p:cNvCxnSpPr>
            <a:stCxn id="9" idx="2"/>
          </p:cNvCxnSpPr>
          <p:nvPr/>
        </p:nvCxnSpPr>
        <p:spPr>
          <a:xfrm>
            <a:off x="6744393" y="3886349"/>
            <a:ext cx="0" cy="376871"/>
          </a:xfrm>
          <a:prstGeom prst="line">
            <a:avLst/>
          </a:prstGeom>
          <a:ln w="28575">
            <a:solidFill>
              <a:srgbClr val="0070C0"/>
            </a:solidFill>
          </a:ln>
        </p:spPr>
        <p:style>
          <a:lnRef idx="3">
            <a:schemeClr val="accent1"/>
          </a:lnRef>
          <a:fillRef idx="0">
            <a:schemeClr val="accent1"/>
          </a:fillRef>
          <a:effectRef idx="2">
            <a:schemeClr val="accent1"/>
          </a:effectRef>
          <a:fontRef idx="minor">
            <a:schemeClr val="tx1"/>
          </a:fontRef>
        </p:style>
      </p:cxnSp>
      <p:sp>
        <p:nvSpPr>
          <p:cNvPr id="11" name="Rectangle 10">
            <a:extLst>
              <a:ext uri="{FF2B5EF4-FFF2-40B4-BE49-F238E27FC236}">
                <a16:creationId xmlns:a16="http://schemas.microsoft.com/office/drawing/2014/main" xmlns="" id="{C81554E6-FFC7-4D10-8E15-D72915B89452}"/>
              </a:ext>
            </a:extLst>
          </p:cNvPr>
          <p:cNvSpPr/>
          <p:nvPr/>
        </p:nvSpPr>
        <p:spPr>
          <a:xfrm>
            <a:off x="3745277" y="4263220"/>
            <a:ext cx="5998231" cy="647700"/>
          </a:xfrm>
          <a:prstGeom prst="rect">
            <a:avLst/>
          </a:prstGeom>
        </p:spPr>
        <p:style>
          <a:lnRef idx="0">
            <a:schemeClr val="accent2"/>
          </a:lnRef>
          <a:fillRef idx="3">
            <a:schemeClr val="accent2"/>
          </a:fillRef>
          <a:effectRef idx="3">
            <a:schemeClr val="accent2"/>
          </a:effectRef>
          <a:fontRef idx="minor">
            <a:schemeClr val="lt1"/>
          </a:fontRef>
        </p:style>
        <p:txBody>
          <a:bodyPr wrap="square" anchor="ctr" anchorCtr="0">
            <a:noAutofit/>
          </a:bodyPr>
          <a:lstStyle/>
          <a:p>
            <a:pPr lvl="0" algn="ctr">
              <a:spcBef>
                <a:spcPts val="1055"/>
              </a:spcBef>
            </a:pPr>
            <a:r>
              <a:rPr lang="en-US" sz="3000" kern="0" dirty="0">
                <a:solidFill>
                  <a:schemeClr val="bg1"/>
                </a:solidFill>
                <a:latin typeface="Gill Sans MT"/>
              </a:rPr>
              <a:t>PRINSIP </a:t>
            </a:r>
            <a:r>
              <a:rPr lang="en-US" sz="3000" kern="0" dirty="0" smtClean="0">
                <a:solidFill>
                  <a:schemeClr val="bg1"/>
                </a:solidFill>
                <a:latin typeface="Gill Sans MT"/>
              </a:rPr>
              <a:t>DASAR</a:t>
            </a:r>
            <a:r>
              <a:rPr lang="id-ID" sz="3000" kern="0" dirty="0">
                <a:solidFill>
                  <a:schemeClr val="bg1"/>
                </a:solidFill>
                <a:latin typeface="Gill Sans MT"/>
              </a:rPr>
              <a:t> ETIKA PROFESI </a:t>
            </a:r>
            <a:endParaRPr kumimoji="0" lang="en-US" sz="3000" b="0" i="0" u="none" strike="noStrike" kern="0" cap="none" spc="0" normalizeH="0" baseline="0" noProof="0" dirty="0" smtClean="0">
              <a:ln>
                <a:noFill/>
              </a:ln>
              <a:solidFill>
                <a:schemeClr val="bg1"/>
              </a:solidFill>
              <a:effectLst/>
              <a:uLnTx/>
              <a:uFillTx/>
              <a:latin typeface="Gill Sans MT"/>
            </a:endParaRPr>
          </a:p>
        </p:txBody>
      </p:sp>
    </p:spTree>
    <p:extLst>
      <p:ext uri="{BB962C8B-B14F-4D97-AF65-F5344CB8AC3E}">
        <p14:creationId xmlns:p14="http://schemas.microsoft.com/office/powerpoint/2010/main" val="17936131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xmlns="" id="{12FCB55E-59A0-A24E-82CA-C867595835BD}"/>
              </a:ext>
            </a:extLst>
          </p:cNvPr>
          <p:cNvSpPr>
            <a:spLocks noGrp="1"/>
          </p:cNvSpPr>
          <p:nvPr>
            <p:ph type="title"/>
          </p:nvPr>
        </p:nvSpPr>
        <p:spPr/>
        <p:txBody>
          <a:bodyPr/>
          <a:lstStyle/>
          <a:p>
            <a:r>
              <a:rPr lang="en-US" dirty="0"/>
              <a:t>PRINSIP</a:t>
            </a:r>
            <a:r>
              <a:rPr lang="en-US"/>
              <a:t/>
            </a:r>
            <a:br>
              <a:rPr lang="en-US"/>
            </a:br>
            <a:r>
              <a:rPr lang="en-US" smtClean="0"/>
              <a:t>INTEGRITAS</a:t>
            </a:r>
            <a:endParaRPr lang="en-US" dirty="0"/>
          </a:p>
        </p:txBody>
      </p:sp>
      <p:sp>
        <p:nvSpPr>
          <p:cNvPr id="21" name="Text Placeholder 20">
            <a:extLst>
              <a:ext uri="{FF2B5EF4-FFF2-40B4-BE49-F238E27FC236}">
                <a16:creationId xmlns:a16="http://schemas.microsoft.com/office/drawing/2014/main" xmlns="" id="{AE6AE7FB-4892-5B4E-A7DB-B0F56C1C98F7}"/>
              </a:ext>
            </a:extLst>
          </p:cNvPr>
          <p:cNvSpPr>
            <a:spLocks noGrp="1"/>
          </p:cNvSpPr>
          <p:nvPr>
            <p:ph type="body" sz="quarter" idx="12"/>
          </p:nvPr>
        </p:nvSpPr>
        <p:spPr>
          <a:xfrm>
            <a:off x="1328736" y="2182018"/>
            <a:ext cx="4008437" cy="965421"/>
          </a:xfrm>
        </p:spPr>
        <p:txBody>
          <a:bodyPr anchor="t">
            <a:normAutofit/>
          </a:bodyPr>
          <a:lstStyle/>
          <a:p>
            <a:pPr algn="just">
              <a:lnSpc>
                <a:spcPct val="120000"/>
              </a:lnSpc>
            </a:pPr>
            <a:r>
              <a:rPr lang="id-ID" sz="1300" b="1" spc="0" dirty="0" smtClean="0">
                <a:latin typeface="Agency FB" panose="020B0503020202020204" pitchFamily="34" charset="0"/>
              </a:rPr>
              <a:t>S</a:t>
            </a:r>
            <a:r>
              <a:rPr lang="en-US" sz="1300" b="1" spc="0" dirty="0" err="1" smtClean="0">
                <a:latin typeface="Agency FB" panose="020B0503020202020204" pitchFamily="34" charset="0"/>
              </a:rPr>
              <a:t>etiap</a:t>
            </a:r>
            <a:r>
              <a:rPr lang="en-US" sz="1300" b="1" spc="0" dirty="0" smtClean="0">
                <a:latin typeface="Agency FB" panose="020B0503020202020204" pitchFamily="34" charset="0"/>
              </a:rPr>
              <a:t> </a:t>
            </a:r>
            <a:r>
              <a:rPr lang="id-ID" sz="1300" b="1" spc="0" dirty="0" smtClean="0">
                <a:latin typeface="Agency FB" panose="020B0503020202020204" pitchFamily="34" charset="0"/>
              </a:rPr>
              <a:t>Praktisi harus </a:t>
            </a:r>
            <a:r>
              <a:rPr lang="en-US" sz="1300" b="1" spc="0" dirty="0" err="1" smtClean="0">
                <a:latin typeface="Agency FB" panose="020B0503020202020204" pitchFamily="34" charset="0"/>
              </a:rPr>
              <a:t>bersikap</a:t>
            </a:r>
            <a:r>
              <a:rPr lang="en-US" sz="1300" b="1" spc="0" dirty="0" smtClean="0">
                <a:latin typeface="Agency FB" panose="020B0503020202020204" pitchFamily="34" charset="0"/>
              </a:rPr>
              <a:t> </a:t>
            </a:r>
            <a:r>
              <a:rPr lang="id-ID" sz="1300" b="1" spc="0" dirty="0" smtClean="0">
                <a:latin typeface="Agency FB" panose="020B0503020202020204" pitchFamily="34" charset="0"/>
              </a:rPr>
              <a:t>tegas </a:t>
            </a:r>
            <a:r>
              <a:rPr lang="en-US" sz="1300" b="1" spc="0" dirty="0" err="1" smtClean="0">
                <a:latin typeface="Agency FB" panose="020B0503020202020204" pitchFamily="34" charset="0"/>
              </a:rPr>
              <a:t>dan</a:t>
            </a:r>
            <a:r>
              <a:rPr lang="en-US" sz="1300" b="1" spc="0" dirty="0" smtClean="0">
                <a:latin typeface="Agency FB" panose="020B0503020202020204" pitchFamily="34" charset="0"/>
              </a:rPr>
              <a:t> </a:t>
            </a:r>
            <a:r>
              <a:rPr lang="en-US" sz="1300" b="1" spc="0" dirty="0" err="1">
                <a:latin typeface="Agency FB" panose="020B0503020202020204" pitchFamily="34" charset="0"/>
              </a:rPr>
              <a:t>jujur</a:t>
            </a:r>
            <a:r>
              <a:rPr lang="en-US" sz="1300" b="1" spc="0" dirty="0">
                <a:latin typeface="Agency FB" panose="020B0503020202020204" pitchFamily="34" charset="0"/>
              </a:rPr>
              <a:t> </a:t>
            </a:r>
            <a:r>
              <a:rPr lang="en-US" sz="1300" b="1" spc="0" dirty="0" err="1">
                <a:latin typeface="Agency FB" panose="020B0503020202020204" pitchFamily="34" charset="0"/>
              </a:rPr>
              <a:t>dalam</a:t>
            </a:r>
            <a:r>
              <a:rPr lang="en-US" sz="1300" b="1" spc="0" dirty="0">
                <a:latin typeface="Agency FB" panose="020B0503020202020204" pitchFamily="34" charset="0"/>
              </a:rPr>
              <a:t> </a:t>
            </a:r>
            <a:r>
              <a:rPr lang="id-ID" sz="1300" b="1" spc="0" dirty="0" smtClean="0">
                <a:latin typeface="Agency FB" panose="020B0503020202020204" pitchFamily="34" charset="0"/>
              </a:rPr>
              <a:t>menjalin </a:t>
            </a:r>
            <a:r>
              <a:rPr lang="en-US" sz="1300" b="1" spc="0" dirty="0" err="1" smtClean="0">
                <a:latin typeface="Agency FB" panose="020B0503020202020204" pitchFamily="34" charset="0"/>
              </a:rPr>
              <a:t>semua</a:t>
            </a:r>
            <a:r>
              <a:rPr lang="en-US" sz="1300" b="1" spc="0" dirty="0" smtClean="0">
                <a:latin typeface="Agency FB" panose="020B0503020202020204" pitchFamily="34" charset="0"/>
              </a:rPr>
              <a:t> </a:t>
            </a:r>
            <a:r>
              <a:rPr lang="en-US" sz="1300" b="1" spc="0" dirty="0" err="1">
                <a:latin typeface="Agency FB" panose="020B0503020202020204" pitchFamily="34" charset="0"/>
              </a:rPr>
              <a:t>hubungan</a:t>
            </a:r>
            <a:r>
              <a:rPr lang="en-US" sz="1300" b="1" spc="0" dirty="0">
                <a:latin typeface="Agency FB" panose="020B0503020202020204" pitchFamily="34" charset="0"/>
              </a:rPr>
              <a:t> professional </a:t>
            </a:r>
            <a:r>
              <a:rPr lang="en-US" sz="1300" b="1" spc="0" dirty="0" err="1">
                <a:latin typeface="Agency FB" panose="020B0503020202020204" pitchFamily="34" charset="0"/>
              </a:rPr>
              <a:t>dan</a:t>
            </a:r>
            <a:r>
              <a:rPr lang="en-US" sz="1300" b="1" spc="0" dirty="0">
                <a:latin typeface="Agency FB" panose="020B0503020202020204" pitchFamily="34" charset="0"/>
              </a:rPr>
              <a:t> </a:t>
            </a:r>
            <a:r>
              <a:rPr lang="en-US" sz="1300" b="1" spc="0" dirty="0" err="1">
                <a:latin typeface="Agency FB" panose="020B0503020202020204" pitchFamily="34" charset="0"/>
              </a:rPr>
              <a:t>hubungan</a:t>
            </a:r>
            <a:r>
              <a:rPr lang="en-US" sz="1300" b="1" spc="0" dirty="0">
                <a:latin typeface="Agency FB" panose="020B0503020202020204" pitchFamily="34" charset="0"/>
              </a:rPr>
              <a:t> </a:t>
            </a:r>
            <a:r>
              <a:rPr lang="en-US" sz="1300" b="1" spc="0" dirty="0" err="1" smtClean="0">
                <a:latin typeface="Agency FB" panose="020B0503020202020204" pitchFamily="34" charset="0"/>
              </a:rPr>
              <a:t>bisnisnya</a:t>
            </a:r>
            <a:r>
              <a:rPr lang="id-ID" sz="1300" b="1" spc="0" dirty="0">
                <a:latin typeface="Agency FB" panose="020B0503020202020204" pitchFamily="34" charset="0"/>
              </a:rPr>
              <a:t> </a:t>
            </a:r>
            <a:r>
              <a:rPr lang="id-ID" sz="1300" b="1" spc="0" dirty="0" smtClean="0">
                <a:latin typeface="Agency FB" panose="020B0503020202020204" pitchFamily="34" charset="0"/>
              </a:rPr>
              <a:t>dalam melaksanakan pekerjaannya.</a:t>
            </a:r>
            <a:endParaRPr lang="en-US" sz="1300" b="1" spc="0" dirty="0">
              <a:latin typeface="Agency FB" panose="020B0503020202020204" pitchFamily="34" charset="0"/>
            </a:endParaRPr>
          </a:p>
        </p:txBody>
      </p:sp>
      <p:sp>
        <p:nvSpPr>
          <p:cNvPr id="11" name="Text Placeholder 10">
            <a:extLst>
              <a:ext uri="{FF2B5EF4-FFF2-40B4-BE49-F238E27FC236}">
                <a16:creationId xmlns:a16="http://schemas.microsoft.com/office/drawing/2014/main" xmlns="" id="{2DDA8123-7ECD-2A44-A629-7F2DB0D01D34}"/>
              </a:ext>
            </a:extLst>
          </p:cNvPr>
          <p:cNvSpPr>
            <a:spLocks noGrp="1"/>
          </p:cNvSpPr>
          <p:nvPr>
            <p:ph type="body" sz="quarter" idx="11"/>
          </p:nvPr>
        </p:nvSpPr>
        <p:spPr>
          <a:xfrm>
            <a:off x="1328738" y="3225800"/>
            <a:ext cx="4008437" cy="2743200"/>
          </a:xfrm>
        </p:spPr>
        <p:txBody>
          <a:bodyPr>
            <a:normAutofit fontScale="62500" lnSpcReduction="20000"/>
          </a:bodyPr>
          <a:lstStyle/>
          <a:p>
            <a:pPr algn="just" defTabSz="358775">
              <a:spcBef>
                <a:spcPts val="0"/>
              </a:spcBef>
              <a:buFont typeface="Wingdings" panose="05000000000000000000" pitchFamily="2" charset="2"/>
              <a:buChar char="ü"/>
            </a:pPr>
            <a:r>
              <a:rPr lang="id-ID" dirty="0" smtClean="0"/>
              <a:t>Praktisi </a:t>
            </a:r>
            <a:r>
              <a:rPr lang="en-US" dirty="0" err="1" smtClean="0"/>
              <a:t>diharuskan</a:t>
            </a:r>
            <a:r>
              <a:rPr lang="en-US" dirty="0" smtClean="0"/>
              <a:t> </a:t>
            </a:r>
            <a:r>
              <a:rPr lang="en-US" dirty="0" err="1" smtClean="0"/>
              <a:t>tidak</a:t>
            </a:r>
            <a:r>
              <a:rPr lang="en-US" dirty="0" smtClean="0"/>
              <a:t> </a:t>
            </a:r>
            <a:r>
              <a:rPr lang="en-US" dirty="0" err="1" smtClean="0"/>
              <a:t>boleh</a:t>
            </a:r>
            <a:r>
              <a:rPr lang="en-US" dirty="0" smtClean="0"/>
              <a:t> </a:t>
            </a:r>
            <a:r>
              <a:rPr lang="en-US" dirty="0" err="1" smtClean="0"/>
              <a:t>terkait</a:t>
            </a:r>
            <a:r>
              <a:rPr lang="en-US" dirty="0" smtClean="0"/>
              <a:t> </a:t>
            </a:r>
            <a:r>
              <a:rPr lang="en-US" dirty="0" err="1" smtClean="0"/>
              <a:t>dengan</a:t>
            </a:r>
            <a:r>
              <a:rPr lang="en-US" dirty="0" smtClean="0"/>
              <a:t> </a:t>
            </a:r>
            <a:r>
              <a:rPr lang="en-US" dirty="0" err="1" smtClean="0"/>
              <a:t>pernyataan</a:t>
            </a:r>
            <a:r>
              <a:rPr lang="en-US" dirty="0" smtClean="0"/>
              <a:t> </a:t>
            </a:r>
            <a:r>
              <a:rPr lang="en-US" dirty="0" err="1" smtClean="0"/>
              <a:t>resmi</a:t>
            </a:r>
            <a:r>
              <a:rPr lang="en-US" dirty="0" smtClean="0"/>
              <a:t>, </a:t>
            </a:r>
            <a:r>
              <a:rPr lang="en-US" dirty="0" err="1" smtClean="0"/>
              <a:t>laporan</a:t>
            </a:r>
            <a:r>
              <a:rPr lang="en-US" dirty="0" smtClean="0"/>
              <a:t>, </a:t>
            </a:r>
            <a:r>
              <a:rPr lang="en-US" dirty="0" err="1" smtClean="0"/>
              <a:t>komunikasi</a:t>
            </a:r>
            <a:r>
              <a:rPr lang="en-US" dirty="0" smtClean="0"/>
              <a:t> </a:t>
            </a:r>
            <a:r>
              <a:rPr lang="en-US" dirty="0" err="1" smtClean="0"/>
              <a:t>atau</a:t>
            </a:r>
            <a:r>
              <a:rPr lang="en-US" dirty="0" smtClean="0"/>
              <a:t> </a:t>
            </a:r>
            <a:r>
              <a:rPr lang="en-US" dirty="0" err="1" smtClean="0"/>
              <a:t>informasi</a:t>
            </a:r>
            <a:r>
              <a:rPr lang="en-US" dirty="0" smtClean="0"/>
              <a:t> lain </a:t>
            </a:r>
            <a:r>
              <a:rPr lang="en-US" dirty="0" err="1" smtClean="0"/>
              <a:t>ketika</a:t>
            </a:r>
            <a:r>
              <a:rPr lang="en-US" dirty="0" smtClean="0"/>
              <a:t> </a:t>
            </a:r>
            <a:r>
              <a:rPr lang="en-US" dirty="0" err="1" smtClean="0"/>
              <a:t>akuntan</a:t>
            </a:r>
            <a:r>
              <a:rPr lang="en-US" dirty="0" smtClean="0"/>
              <a:t> </a:t>
            </a:r>
            <a:r>
              <a:rPr lang="en-US" dirty="0" err="1" smtClean="0"/>
              <a:t>meyakini</a:t>
            </a:r>
            <a:r>
              <a:rPr lang="en-US" dirty="0" smtClean="0"/>
              <a:t> </a:t>
            </a:r>
            <a:r>
              <a:rPr lang="en-US" dirty="0" err="1" smtClean="0"/>
              <a:t>bahwa</a:t>
            </a:r>
            <a:r>
              <a:rPr lang="en-US" dirty="0" smtClean="0"/>
              <a:t> </a:t>
            </a:r>
            <a:r>
              <a:rPr lang="en-US" dirty="0" err="1" smtClean="0"/>
              <a:t>informasi</a:t>
            </a:r>
            <a:r>
              <a:rPr lang="en-US" dirty="0" smtClean="0"/>
              <a:t> </a:t>
            </a:r>
            <a:r>
              <a:rPr lang="en-US" dirty="0" err="1" smtClean="0"/>
              <a:t>tersebut</a:t>
            </a:r>
            <a:r>
              <a:rPr lang="en-US" dirty="0" smtClean="0"/>
              <a:t> </a:t>
            </a:r>
            <a:r>
              <a:rPr lang="en-US" dirty="0" err="1" smtClean="0"/>
              <a:t>terdapat</a:t>
            </a:r>
            <a:r>
              <a:rPr lang="en-US" dirty="0" smtClean="0"/>
              <a:t>:</a:t>
            </a:r>
          </a:p>
          <a:p>
            <a:pPr marL="447675" indent="-180975" algn="just">
              <a:spcBef>
                <a:spcPts val="0"/>
              </a:spcBef>
              <a:buFont typeface="+mj-lt"/>
              <a:buAutoNum type="arabicParenR"/>
            </a:pPr>
            <a:r>
              <a:rPr lang="en-US" dirty="0" err="1" smtClean="0"/>
              <a:t>Kesalahan</a:t>
            </a:r>
            <a:r>
              <a:rPr lang="en-US" dirty="0" smtClean="0"/>
              <a:t> material </a:t>
            </a:r>
            <a:r>
              <a:rPr lang="en-US" dirty="0" err="1" smtClean="0"/>
              <a:t>atau</a:t>
            </a:r>
            <a:r>
              <a:rPr lang="en-US" dirty="0" smtClean="0"/>
              <a:t> </a:t>
            </a:r>
            <a:r>
              <a:rPr lang="en-US" dirty="0" err="1" smtClean="0"/>
              <a:t>pernyataan</a:t>
            </a:r>
            <a:r>
              <a:rPr lang="en-US" dirty="0" smtClean="0"/>
              <a:t> yang </a:t>
            </a:r>
            <a:r>
              <a:rPr lang="en-US" dirty="0" err="1" smtClean="0"/>
              <a:t>menyesatkan</a:t>
            </a:r>
            <a:r>
              <a:rPr lang="en-US" dirty="0" smtClean="0"/>
              <a:t>.</a:t>
            </a:r>
            <a:endParaRPr lang="id-ID" dirty="0" smtClean="0"/>
          </a:p>
          <a:p>
            <a:pPr marL="447675" indent="-180975" algn="just">
              <a:spcBef>
                <a:spcPts val="0"/>
              </a:spcBef>
              <a:buFont typeface="+mj-lt"/>
              <a:buAutoNum type="arabicParenR"/>
            </a:pPr>
            <a:r>
              <a:rPr lang="en-US" dirty="0" err="1" smtClean="0"/>
              <a:t>Informasi</a:t>
            </a:r>
            <a:r>
              <a:rPr lang="en-US" dirty="0" smtClean="0"/>
              <a:t> </a:t>
            </a:r>
            <a:r>
              <a:rPr lang="en-US" dirty="0" err="1"/>
              <a:t>atau</a:t>
            </a:r>
            <a:r>
              <a:rPr lang="en-US" dirty="0"/>
              <a:t> </a:t>
            </a:r>
            <a:r>
              <a:rPr lang="en-US" dirty="0" err="1"/>
              <a:t>pernyataan</a:t>
            </a:r>
            <a:r>
              <a:rPr lang="en-US" dirty="0"/>
              <a:t> </a:t>
            </a:r>
            <a:r>
              <a:rPr lang="en-US" dirty="0" smtClean="0"/>
              <a:t>yang </a:t>
            </a:r>
            <a:r>
              <a:rPr lang="id-ID" dirty="0" smtClean="0"/>
              <a:t>diberikan </a:t>
            </a:r>
            <a:r>
              <a:rPr lang="en-US" dirty="0" err="1" smtClean="0"/>
              <a:t>secara</a:t>
            </a:r>
            <a:r>
              <a:rPr lang="en-US" dirty="0" smtClean="0"/>
              <a:t> </a:t>
            </a:r>
            <a:r>
              <a:rPr lang="en-US" dirty="0" err="1" smtClean="0"/>
              <a:t>sembarangan</a:t>
            </a:r>
            <a:r>
              <a:rPr lang="en-US" dirty="0" smtClean="0"/>
              <a:t>.</a:t>
            </a:r>
            <a:endParaRPr lang="id-ID" dirty="0" smtClean="0"/>
          </a:p>
          <a:p>
            <a:pPr marL="447675" indent="-180975" algn="just">
              <a:spcBef>
                <a:spcPts val="0"/>
              </a:spcBef>
              <a:buFont typeface="+mj-lt"/>
              <a:buAutoNum type="arabicParenR"/>
            </a:pPr>
            <a:r>
              <a:rPr lang="en-US" dirty="0" err="1" smtClean="0"/>
              <a:t>Penghilangan</a:t>
            </a:r>
            <a:r>
              <a:rPr lang="en-US" dirty="0" smtClean="0"/>
              <a:t> </a:t>
            </a:r>
            <a:r>
              <a:rPr lang="en-US" dirty="0" err="1"/>
              <a:t>atau</a:t>
            </a:r>
            <a:r>
              <a:rPr lang="en-US" dirty="0"/>
              <a:t> </a:t>
            </a:r>
            <a:r>
              <a:rPr lang="en-US" dirty="0" err="1"/>
              <a:t>pengaburan</a:t>
            </a:r>
            <a:r>
              <a:rPr lang="en-US" dirty="0"/>
              <a:t> </a:t>
            </a:r>
            <a:r>
              <a:rPr lang="en-US" dirty="0" err="1"/>
              <a:t>informasi</a:t>
            </a:r>
            <a:r>
              <a:rPr lang="en-US" dirty="0"/>
              <a:t> yang </a:t>
            </a:r>
            <a:r>
              <a:rPr lang="en-US" dirty="0" err="1"/>
              <a:t>seharusnya</a:t>
            </a:r>
            <a:r>
              <a:rPr lang="en-US" dirty="0"/>
              <a:t> </a:t>
            </a:r>
            <a:r>
              <a:rPr lang="en-US" dirty="0" err="1"/>
              <a:t>diungkapkan</a:t>
            </a:r>
            <a:r>
              <a:rPr lang="en-US" dirty="0"/>
              <a:t> </a:t>
            </a:r>
            <a:r>
              <a:rPr lang="en-US" dirty="0" err="1"/>
              <a:t>sehingga</a:t>
            </a:r>
            <a:r>
              <a:rPr lang="en-US" dirty="0"/>
              <a:t> </a:t>
            </a:r>
            <a:r>
              <a:rPr lang="en-US" dirty="0" err="1"/>
              <a:t>akan</a:t>
            </a:r>
            <a:r>
              <a:rPr lang="en-US" dirty="0"/>
              <a:t> </a:t>
            </a:r>
            <a:r>
              <a:rPr lang="en-US" dirty="0" err="1"/>
              <a:t>menyesatkan</a:t>
            </a:r>
            <a:r>
              <a:rPr lang="en-US" dirty="0"/>
              <a:t>.</a:t>
            </a:r>
          </a:p>
          <a:p>
            <a:pPr algn="just">
              <a:spcBef>
                <a:spcPts val="0"/>
              </a:spcBef>
              <a:buFont typeface="Wingdings" panose="05000000000000000000" pitchFamily="2" charset="2"/>
              <a:buChar char="ü"/>
              <a:tabLst>
                <a:tab pos="358775" algn="l"/>
              </a:tabLst>
            </a:pPr>
            <a:r>
              <a:rPr lang="en-US" dirty="0" err="1" smtClean="0"/>
              <a:t>Saat</a:t>
            </a:r>
            <a:r>
              <a:rPr lang="en-US" dirty="0" smtClean="0"/>
              <a:t> </a:t>
            </a:r>
            <a:r>
              <a:rPr lang="en-US" dirty="0" err="1"/>
              <a:t>meyadari</a:t>
            </a:r>
            <a:r>
              <a:rPr lang="en-US" dirty="0"/>
              <a:t> </a:t>
            </a:r>
            <a:r>
              <a:rPr lang="en-US" dirty="0" err="1"/>
              <a:t>bahwa</a:t>
            </a:r>
            <a:r>
              <a:rPr lang="en-US" dirty="0"/>
              <a:t> </a:t>
            </a:r>
            <a:r>
              <a:rPr lang="en-US" dirty="0" err="1"/>
              <a:t>dirinya</a:t>
            </a:r>
            <a:r>
              <a:rPr lang="en-US" dirty="0"/>
              <a:t> </a:t>
            </a:r>
            <a:r>
              <a:rPr lang="en-US" dirty="0" err="1"/>
              <a:t>dikaitkan</a:t>
            </a:r>
            <a:r>
              <a:rPr lang="en-US" dirty="0"/>
              <a:t> </a:t>
            </a:r>
            <a:r>
              <a:rPr lang="en-US" dirty="0" err="1"/>
              <a:t>dengan</a:t>
            </a:r>
            <a:r>
              <a:rPr lang="en-US" dirty="0"/>
              <a:t> </a:t>
            </a:r>
            <a:r>
              <a:rPr lang="en-US" dirty="0" err="1"/>
              <a:t>informasi</a:t>
            </a:r>
            <a:r>
              <a:rPr lang="en-US" dirty="0"/>
              <a:t> </a:t>
            </a:r>
            <a:r>
              <a:rPr lang="en-US" dirty="0" err="1"/>
              <a:t>semacam</a:t>
            </a:r>
            <a:r>
              <a:rPr lang="en-US" dirty="0"/>
              <a:t> </a:t>
            </a:r>
            <a:r>
              <a:rPr lang="en-US" dirty="0" err="1" smtClean="0"/>
              <a:t>tersebut</a:t>
            </a:r>
            <a:r>
              <a:rPr lang="en-US" dirty="0" smtClean="0"/>
              <a:t>,</a:t>
            </a:r>
            <a:r>
              <a:rPr lang="id-ID" dirty="0" smtClean="0"/>
              <a:t> </a:t>
            </a:r>
            <a:r>
              <a:rPr lang="en-US" dirty="0" err="1" smtClean="0"/>
              <a:t>maka</a:t>
            </a:r>
            <a:r>
              <a:rPr lang="en-US" dirty="0" smtClean="0"/>
              <a:t> </a:t>
            </a:r>
            <a:r>
              <a:rPr lang="id-ID" dirty="0"/>
              <a:t>Praktisi </a:t>
            </a:r>
            <a:r>
              <a:rPr lang="en-US" dirty="0" err="1" smtClean="0"/>
              <a:t>mengambil</a:t>
            </a:r>
            <a:r>
              <a:rPr lang="en-US" dirty="0" smtClean="0"/>
              <a:t> </a:t>
            </a:r>
            <a:r>
              <a:rPr lang="en-US" dirty="0" err="1"/>
              <a:t>keputusan</a:t>
            </a:r>
            <a:r>
              <a:rPr lang="en-US" dirty="0"/>
              <a:t> </a:t>
            </a:r>
            <a:r>
              <a:rPr lang="en-US" dirty="0" err="1"/>
              <a:t>dan</a:t>
            </a:r>
            <a:r>
              <a:rPr lang="en-US" dirty="0"/>
              <a:t> </a:t>
            </a:r>
            <a:r>
              <a:rPr lang="en-US" dirty="0" err="1"/>
              <a:t>langkah-langkah</a:t>
            </a:r>
            <a:r>
              <a:rPr lang="en-US" dirty="0"/>
              <a:t> yang </a:t>
            </a:r>
            <a:r>
              <a:rPr lang="en-US" dirty="0" err="1"/>
              <a:t>diperlukan</a:t>
            </a:r>
            <a:r>
              <a:rPr lang="en-US" dirty="0"/>
              <a:t> agar </a:t>
            </a:r>
            <a:r>
              <a:rPr lang="en-US" dirty="0" err="1"/>
              <a:t>tidak</a:t>
            </a:r>
            <a:r>
              <a:rPr lang="en-US" dirty="0"/>
              <a:t> </a:t>
            </a:r>
            <a:r>
              <a:rPr lang="en-US" dirty="0" err="1"/>
              <a:t>dikaitkan</a:t>
            </a:r>
            <a:r>
              <a:rPr lang="en-US" dirty="0"/>
              <a:t> </a:t>
            </a:r>
            <a:r>
              <a:rPr lang="en-US" dirty="0" err="1"/>
              <a:t>dengan</a:t>
            </a:r>
            <a:r>
              <a:rPr lang="en-US" dirty="0"/>
              <a:t> </a:t>
            </a:r>
            <a:r>
              <a:rPr lang="en-US" dirty="0" err="1"/>
              <a:t>informasi</a:t>
            </a:r>
            <a:r>
              <a:rPr lang="en-US" dirty="0"/>
              <a:t> </a:t>
            </a:r>
            <a:r>
              <a:rPr lang="en-US" dirty="0" err="1"/>
              <a:t>tersebut</a:t>
            </a:r>
            <a:r>
              <a:rPr lang="en-US" dirty="0"/>
              <a:t>.</a:t>
            </a:r>
          </a:p>
        </p:txBody>
      </p:sp>
      <p:sp>
        <p:nvSpPr>
          <p:cNvPr id="6" name="Rectangle 5"/>
          <p:cNvSpPr/>
          <p:nvPr/>
        </p:nvSpPr>
        <p:spPr>
          <a:xfrm>
            <a:off x="116378" y="3341716"/>
            <a:ext cx="598517" cy="351628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Diamond 1"/>
          <p:cNvSpPr/>
          <p:nvPr/>
        </p:nvSpPr>
        <p:spPr>
          <a:xfrm>
            <a:off x="3244054" y="2971800"/>
            <a:ext cx="177800" cy="177800"/>
          </a:xfrm>
          <a:prstGeom prst="diamond">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328735" y="3060700"/>
            <a:ext cx="1782765" cy="0"/>
          </a:xfrm>
          <a:prstGeom prst="line">
            <a:avLst/>
          </a:prstGeom>
          <a:ln w="12700">
            <a:prstDash val="lgDash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54410" y="3060700"/>
            <a:ext cx="1782765" cy="0"/>
          </a:xfrm>
          <a:prstGeom prst="line">
            <a:avLst/>
          </a:prstGeom>
          <a:ln w="12700">
            <a:prstDash val="lgDashDot"/>
          </a:ln>
        </p:spPr>
        <p:style>
          <a:lnRef idx="1">
            <a:schemeClr val="accent1"/>
          </a:lnRef>
          <a:fillRef idx="0">
            <a:schemeClr val="accent1"/>
          </a:fillRef>
          <a:effectRef idx="0">
            <a:schemeClr val="accent1"/>
          </a:effectRef>
          <a:fontRef idx="minor">
            <a:schemeClr val="tx1"/>
          </a:fontRef>
        </p:style>
      </p:cxnSp>
      <p:pic>
        <p:nvPicPr>
          <p:cNvPr id="26" name="Picture Placeholder 2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5278" r="15278"/>
          <a:stretch>
            <a:fillRect/>
          </a:stretch>
        </p:blipFill>
        <p:spPr/>
      </p:pic>
    </p:spTree>
    <p:extLst>
      <p:ext uri="{BB962C8B-B14F-4D97-AF65-F5344CB8AC3E}">
        <p14:creationId xmlns:p14="http://schemas.microsoft.com/office/powerpoint/2010/main" val="3957067922"/>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Woman standing in busy street">
            <a:extLst>
              <a:ext uri="{FF2B5EF4-FFF2-40B4-BE49-F238E27FC236}">
                <a16:creationId xmlns:a16="http://schemas.microsoft.com/office/drawing/2014/main" xmlns="" id="{2DE929C2-CECF-4E72-810C-75B9E7BC252A}"/>
              </a:ext>
            </a:extLst>
          </p:cNvPr>
          <p:cNvPicPr>
            <a:picLocks noGrp="1" noChangeAspect="1"/>
          </p:cNvPicPr>
          <p:nvPr>
            <p:ph type="pic" sz="quarter" idx="14"/>
          </p:nvPr>
        </p:nvPicPr>
        <p:blipFill>
          <a:blip r:embed="rId2"/>
          <a:srcRect t="3981" b="3981"/>
          <a:stretch>
            <a:fillRect/>
          </a:stretch>
        </p:blipFill>
        <p:spPr/>
      </p:pic>
      <p:sp>
        <p:nvSpPr>
          <p:cNvPr id="9" name="Title 19">
            <a:extLst>
              <a:ext uri="{FF2B5EF4-FFF2-40B4-BE49-F238E27FC236}">
                <a16:creationId xmlns:a16="http://schemas.microsoft.com/office/drawing/2014/main" xmlns="" id="{12FCB55E-59A0-A24E-82CA-C867595835BD}"/>
              </a:ext>
            </a:extLst>
          </p:cNvPr>
          <p:cNvSpPr>
            <a:spLocks noGrp="1"/>
          </p:cNvSpPr>
          <p:nvPr>
            <p:ph type="title"/>
          </p:nvPr>
        </p:nvSpPr>
        <p:spPr>
          <a:xfrm>
            <a:off x="1328737" y="786810"/>
            <a:ext cx="4008437" cy="1395208"/>
          </a:xfrm>
        </p:spPr>
        <p:txBody>
          <a:bodyPr/>
          <a:lstStyle/>
          <a:p>
            <a:r>
              <a:rPr lang="en-US" dirty="0"/>
              <a:t>PRINSIP</a:t>
            </a:r>
            <a:br>
              <a:rPr lang="en-US" dirty="0"/>
            </a:br>
            <a:r>
              <a:rPr lang="en-US" dirty="0"/>
              <a:t>OBJEKTIVITAS</a:t>
            </a:r>
          </a:p>
        </p:txBody>
      </p:sp>
      <p:sp>
        <p:nvSpPr>
          <p:cNvPr id="12" name="Text Placeholder 20">
            <a:extLst>
              <a:ext uri="{FF2B5EF4-FFF2-40B4-BE49-F238E27FC236}">
                <a16:creationId xmlns:a16="http://schemas.microsoft.com/office/drawing/2014/main" xmlns="" id="{AE6AE7FB-4892-5B4E-A7DB-B0F56C1C98F7}"/>
              </a:ext>
            </a:extLst>
          </p:cNvPr>
          <p:cNvSpPr>
            <a:spLocks noGrp="1"/>
          </p:cNvSpPr>
          <p:nvPr>
            <p:ph type="body" sz="quarter" idx="12"/>
          </p:nvPr>
        </p:nvSpPr>
        <p:spPr>
          <a:xfrm>
            <a:off x="1328738" y="2182018"/>
            <a:ext cx="4008437" cy="965421"/>
          </a:xfrm>
        </p:spPr>
        <p:txBody>
          <a:bodyPr anchor="t">
            <a:normAutofit/>
          </a:bodyPr>
          <a:lstStyle/>
          <a:p>
            <a:pPr algn="just">
              <a:lnSpc>
                <a:spcPct val="100000"/>
              </a:lnSpc>
            </a:pPr>
            <a:r>
              <a:rPr lang="id-ID" sz="1300" b="1" spc="0" dirty="0">
                <a:latin typeface="Agency FB" panose="020B0503020202020204" pitchFamily="34" charset="0"/>
              </a:rPr>
              <a:t>S</a:t>
            </a:r>
            <a:r>
              <a:rPr lang="en-US" sz="1300" b="1" spc="0" dirty="0" err="1">
                <a:latin typeface="Agency FB" panose="020B0503020202020204" pitchFamily="34" charset="0"/>
              </a:rPr>
              <a:t>etiap</a:t>
            </a:r>
            <a:r>
              <a:rPr lang="en-US" sz="1300" b="1" spc="0" dirty="0">
                <a:latin typeface="Agency FB" panose="020B0503020202020204" pitchFamily="34" charset="0"/>
              </a:rPr>
              <a:t> </a:t>
            </a:r>
            <a:r>
              <a:rPr lang="id-ID" sz="1300" b="1" spc="0" dirty="0">
                <a:latin typeface="Agency FB" panose="020B0503020202020204" pitchFamily="34" charset="0"/>
              </a:rPr>
              <a:t>Praktisi </a:t>
            </a:r>
            <a:r>
              <a:rPr lang="id-ID" sz="1300" b="1" spc="0" dirty="0" smtClean="0">
                <a:latin typeface="Agency FB" panose="020B0503020202020204" pitchFamily="34" charset="0"/>
              </a:rPr>
              <a:t>harus </a:t>
            </a:r>
            <a:r>
              <a:rPr lang="en-US" sz="1300" b="1" spc="0" dirty="0" err="1" smtClean="0">
                <a:latin typeface="Agency FB" panose="020B0503020202020204" pitchFamily="34" charset="0"/>
              </a:rPr>
              <a:t>bersikap</a:t>
            </a:r>
            <a:r>
              <a:rPr lang="en-US" sz="1300" b="1" spc="0" dirty="0" smtClean="0">
                <a:latin typeface="Agency FB" panose="020B0503020202020204" pitchFamily="34" charset="0"/>
              </a:rPr>
              <a:t> </a:t>
            </a:r>
            <a:r>
              <a:rPr lang="en-US" sz="1300" b="1" spc="0" dirty="0" err="1">
                <a:latin typeface="Agency FB" panose="020B0503020202020204" pitchFamily="34" charset="0"/>
              </a:rPr>
              <a:t>adil</a:t>
            </a:r>
            <a:r>
              <a:rPr lang="en-US" sz="1300" b="1" spc="0" dirty="0">
                <a:latin typeface="Agency FB" panose="020B0503020202020204" pitchFamily="34" charset="0"/>
              </a:rPr>
              <a:t>, </a:t>
            </a:r>
            <a:r>
              <a:rPr lang="en-US" sz="1300" b="1" spc="0" dirty="0" err="1">
                <a:latin typeface="Agency FB" panose="020B0503020202020204" pitchFamily="34" charset="0"/>
              </a:rPr>
              <a:t>jujur</a:t>
            </a:r>
            <a:r>
              <a:rPr lang="en-US" sz="1300" b="1" spc="0" dirty="0">
                <a:latin typeface="Agency FB" panose="020B0503020202020204" pitchFamily="34" charset="0"/>
              </a:rPr>
              <a:t> </a:t>
            </a:r>
            <a:r>
              <a:rPr lang="en-US" sz="1300" b="1" spc="0" dirty="0" err="1">
                <a:latin typeface="Agency FB" panose="020B0503020202020204" pitchFamily="34" charset="0"/>
              </a:rPr>
              <a:t>secara</a:t>
            </a:r>
            <a:r>
              <a:rPr lang="en-US" sz="1300" b="1" spc="0" dirty="0">
                <a:latin typeface="Agency FB" panose="020B0503020202020204" pitchFamily="34" charset="0"/>
              </a:rPr>
              <a:t> </a:t>
            </a:r>
            <a:r>
              <a:rPr lang="en-US" sz="1300" b="1" spc="0" dirty="0" err="1">
                <a:latin typeface="Agency FB" panose="020B0503020202020204" pitchFamily="34" charset="0"/>
              </a:rPr>
              <a:t>intelektual</a:t>
            </a:r>
            <a:r>
              <a:rPr lang="en-US" sz="1300" b="1" spc="0" dirty="0">
                <a:latin typeface="Agency FB" panose="020B0503020202020204" pitchFamily="34" charset="0"/>
              </a:rPr>
              <a:t>, </a:t>
            </a:r>
            <a:r>
              <a:rPr lang="en-US" sz="1300" b="1" spc="0" dirty="0" err="1">
                <a:latin typeface="Agency FB" panose="020B0503020202020204" pitchFamily="34" charset="0"/>
              </a:rPr>
              <a:t>tidak</a:t>
            </a:r>
            <a:r>
              <a:rPr lang="en-US" sz="1300" b="1" spc="0" dirty="0">
                <a:latin typeface="Agency FB" panose="020B0503020202020204" pitchFamily="34" charset="0"/>
              </a:rPr>
              <a:t> </a:t>
            </a:r>
            <a:r>
              <a:rPr lang="en-US" sz="1300" b="1" spc="0" dirty="0" err="1">
                <a:latin typeface="Agency FB" panose="020B0503020202020204" pitchFamily="34" charset="0"/>
              </a:rPr>
              <a:t>memihak</a:t>
            </a:r>
            <a:r>
              <a:rPr lang="en-US" sz="1300" b="1" spc="0" dirty="0">
                <a:latin typeface="Agency FB" panose="020B0503020202020204" pitchFamily="34" charset="0"/>
              </a:rPr>
              <a:t>, </a:t>
            </a:r>
            <a:r>
              <a:rPr lang="en-US" sz="1300" b="1" spc="0" dirty="0" err="1">
                <a:latin typeface="Agency FB" panose="020B0503020202020204" pitchFamily="34" charset="0"/>
              </a:rPr>
              <a:t>tidak</a:t>
            </a:r>
            <a:r>
              <a:rPr lang="en-US" sz="1300" b="1" spc="0" dirty="0">
                <a:latin typeface="Agency FB" panose="020B0503020202020204" pitchFamily="34" charset="0"/>
              </a:rPr>
              <a:t> </a:t>
            </a:r>
            <a:r>
              <a:rPr lang="en-US" sz="1300" b="1" spc="0" dirty="0" err="1">
                <a:latin typeface="Agency FB" panose="020B0503020202020204" pitchFamily="34" charset="0"/>
              </a:rPr>
              <a:t>berprasangka</a:t>
            </a:r>
            <a:r>
              <a:rPr lang="en-US" sz="1300" b="1" spc="0" dirty="0">
                <a:latin typeface="Agency FB" panose="020B0503020202020204" pitchFamily="34" charset="0"/>
              </a:rPr>
              <a:t> </a:t>
            </a:r>
            <a:r>
              <a:rPr lang="en-US" sz="1300" b="1" spc="0" dirty="0" err="1">
                <a:latin typeface="Agency FB" panose="020B0503020202020204" pitchFamily="34" charset="0"/>
              </a:rPr>
              <a:t>atau</a:t>
            </a:r>
            <a:r>
              <a:rPr lang="en-US" sz="1300" b="1" spc="0" dirty="0">
                <a:latin typeface="Agency FB" panose="020B0503020202020204" pitchFamily="34" charset="0"/>
              </a:rPr>
              <a:t> bias, </a:t>
            </a:r>
            <a:r>
              <a:rPr lang="en-US" sz="1300" b="1" spc="0" dirty="0" err="1">
                <a:latin typeface="Agency FB" panose="020B0503020202020204" pitchFamily="34" charset="0"/>
              </a:rPr>
              <a:t>bebas</a:t>
            </a:r>
            <a:r>
              <a:rPr lang="en-US" sz="1300" b="1" spc="0" dirty="0">
                <a:latin typeface="Agency FB" panose="020B0503020202020204" pitchFamily="34" charset="0"/>
              </a:rPr>
              <a:t> </a:t>
            </a:r>
            <a:r>
              <a:rPr lang="en-US" sz="1300" b="1" spc="0" dirty="0" err="1">
                <a:latin typeface="Agency FB" panose="020B0503020202020204" pitchFamily="34" charset="0"/>
              </a:rPr>
              <a:t>dari</a:t>
            </a:r>
            <a:r>
              <a:rPr lang="en-US" sz="1300" b="1" spc="0" dirty="0">
                <a:latin typeface="Agency FB" panose="020B0503020202020204" pitchFamily="34" charset="0"/>
              </a:rPr>
              <a:t> </a:t>
            </a:r>
            <a:r>
              <a:rPr lang="en-US" sz="1300" b="1" spc="0" dirty="0" err="1">
                <a:latin typeface="Agency FB" panose="020B0503020202020204" pitchFamily="34" charset="0"/>
              </a:rPr>
              <a:t>benturan</a:t>
            </a:r>
            <a:r>
              <a:rPr lang="en-US" sz="1300" b="1" spc="0" dirty="0">
                <a:latin typeface="Agency FB" panose="020B0503020202020204" pitchFamily="34" charset="0"/>
              </a:rPr>
              <a:t> </a:t>
            </a:r>
            <a:r>
              <a:rPr lang="en-US" sz="1300" b="1" spc="0" dirty="0" err="1">
                <a:latin typeface="Agency FB" panose="020B0503020202020204" pitchFamily="34" charset="0"/>
              </a:rPr>
              <a:t>kepentingan</a:t>
            </a:r>
            <a:r>
              <a:rPr lang="en-US" sz="1300" b="1" spc="0" dirty="0">
                <a:latin typeface="Agency FB" panose="020B0503020202020204" pitchFamily="34" charset="0"/>
              </a:rPr>
              <a:t> </a:t>
            </a:r>
            <a:r>
              <a:rPr lang="en-US" sz="1300" b="1" spc="0" dirty="0" err="1">
                <a:latin typeface="Agency FB" panose="020B0503020202020204" pitchFamily="34" charset="0"/>
              </a:rPr>
              <a:t>atau</a:t>
            </a:r>
            <a:r>
              <a:rPr lang="en-US" sz="1300" b="1" spc="0" dirty="0">
                <a:latin typeface="Agency FB" panose="020B0503020202020204" pitchFamily="34" charset="0"/>
              </a:rPr>
              <a:t> </a:t>
            </a:r>
            <a:r>
              <a:rPr lang="en-US" sz="1300" b="1" spc="0" dirty="0" err="1">
                <a:latin typeface="Agency FB" panose="020B0503020202020204" pitchFamily="34" charset="0"/>
              </a:rPr>
              <a:t>pengaruh</a:t>
            </a:r>
            <a:r>
              <a:rPr lang="en-US" sz="1300" b="1" spc="0" dirty="0">
                <a:latin typeface="Agency FB" panose="020B0503020202020204" pitchFamily="34" charset="0"/>
              </a:rPr>
              <a:t> yang </a:t>
            </a:r>
            <a:r>
              <a:rPr lang="en-US" sz="1300" b="1" spc="0" dirty="0" err="1">
                <a:latin typeface="Agency FB" panose="020B0503020202020204" pitchFamily="34" charset="0"/>
              </a:rPr>
              <a:t>tidak</a:t>
            </a:r>
            <a:r>
              <a:rPr lang="en-US" sz="1300" b="1" spc="0" dirty="0">
                <a:latin typeface="Agency FB" panose="020B0503020202020204" pitchFamily="34" charset="0"/>
              </a:rPr>
              <a:t> </a:t>
            </a:r>
            <a:r>
              <a:rPr lang="en-US" sz="1300" b="1" spc="0" dirty="0" err="1">
                <a:latin typeface="Agency FB" panose="020B0503020202020204" pitchFamily="34" charset="0"/>
              </a:rPr>
              <a:t>sepantasnya</a:t>
            </a:r>
            <a:r>
              <a:rPr lang="en-US" sz="1300" b="1" spc="0" dirty="0">
                <a:latin typeface="Agency FB" panose="020B0503020202020204" pitchFamily="34" charset="0"/>
              </a:rPr>
              <a:t> </a:t>
            </a:r>
            <a:r>
              <a:rPr lang="en-US" sz="1300" b="1" spc="0" dirty="0" err="1">
                <a:latin typeface="Agency FB" panose="020B0503020202020204" pitchFamily="34" charset="0"/>
              </a:rPr>
              <a:t>dari</a:t>
            </a:r>
            <a:r>
              <a:rPr lang="en-US" sz="1300" b="1" spc="0" dirty="0">
                <a:latin typeface="Agency FB" panose="020B0503020202020204" pitchFamily="34" charset="0"/>
              </a:rPr>
              <a:t> </a:t>
            </a:r>
            <a:r>
              <a:rPr lang="en-US" sz="1300" b="1" spc="0" dirty="0" smtClean="0">
                <a:latin typeface="Agency FB" panose="020B0503020202020204" pitchFamily="34" charset="0"/>
              </a:rPr>
              <a:t>p</a:t>
            </a:r>
            <a:r>
              <a:rPr lang="id-ID" sz="1300" b="1" spc="0" dirty="0" smtClean="0">
                <a:latin typeface="Agency FB" panose="020B0503020202020204" pitchFamily="34" charset="0"/>
              </a:rPr>
              <a:t>i</a:t>
            </a:r>
            <a:r>
              <a:rPr lang="en-US" sz="1300" b="1" spc="0" dirty="0" err="1" smtClean="0">
                <a:latin typeface="Agency FB" panose="020B0503020202020204" pitchFamily="34" charset="0"/>
              </a:rPr>
              <a:t>hak</a:t>
            </a:r>
            <a:r>
              <a:rPr lang="en-US" sz="1300" b="1" spc="0" dirty="0" smtClean="0">
                <a:latin typeface="Agency FB" panose="020B0503020202020204" pitchFamily="34" charset="0"/>
              </a:rPr>
              <a:t> </a:t>
            </a:r>
            <a:r>
              <a:rPr lang="en-US" sz="1300" b="1" spc="0" dirty="0">
                <a:latin typeface="Agency FB" panose="020B0503020202020204" pitchFamily="34" charset="0"/>
              </a:rPr>
              <a:t>lain</a:t>
            </a:r>
            <a:r>
              <a:rPr lang="en-US" sz="1300" b="1" spc="0" dirty="0" smtClean="0">
                <a:latin typeface="Agency FB" panose="020B0503020202020204" pitchFamily="34" charset="0"/>
              </a:rPr>
              <a:t>.</a:t>
            </a:r>
            <a:endParaRPr lang="en-US" sz="1300" b="1" spc="0" dirty="0">
              <a:latin typeface="Agency FB" panose="020B0503020202020204" pitchFamily="34" charset="0"/>
            </a:endParaRPr>
          </a:p>
        </p:txBody>
      </p:sp>
      <p:sp>
        <p:nvSpPr>
          <p:cNvPr id="14" name="Text Placeholder 10">
            <a:extLst>
              <a:ext uri="{FF2B5EF4-FFF2-40B4-BE49-F238E27FC236}">
                <a16:creationId xmlns:a16="http://schemas.microsoft.com/office/drawing/2014/main" xmlns="" id="{2DDA8123-7ECD-2A44-A629-7F2DB0D01D34}"/>
              </a:ext>
            </a:extLst>
          </p:cNvPr>
          <p:cNvSpPr>
            <a:spLocks noGrp="1"/>
          </p:cNvSpPr>
          <p:nvPr>
            <p:ph type="body" sz="quarter" idx="11"/>
          </p:nvPr>
        </p:nvSpPr>
        <p:spPr>
          <a:xfrm>
            <a:off x="1328738" y="3225800"/>
            <a:ext cx="4008437" cy="2743200"/>
          </a:xfrm>
        </p:spPr>
        <p:txBody>
          <a:bodyPr>
            <a:normAutofit/>
          </a:bodyPr>
          <a:lstStyle/>
          <a:p>
            <a:pPr algn="just">
              <a:lnSpc>
                <a:spcPct val="130000"/>
              </a:lnSpc>
              <a:spcBef>
                <a:spcPts val="0"/>
              </a:spcBef>
              <a:buFont typeface="Wingdings" panose="05000000000000000000" pitchFamily="2" charset="2"/>
              <a:buChar char="ü"/>
            </a:pPr>
            <a:r>
              <a:rPr lang="id-ID" sz="1100" dirty="0" smtClean="0"/>
              <a:t>Praktisi </a:t>
            </a:r>
            <a:r>
              <a:rPr lang="en-US" sz="1100" dirty="0" err="1" smtClean="0"/>
              <a:t>mungkin</a:t>
            </a:r>
            <a:r>
              <a:rPr lang="en-US" sz="1100" dirty="0" smtClean="0"/>
              <a:t> </a:t>
            </a:r>
            <a:r>
              <a:rPr lang="en-US" sz="1100" dirty="0" err="1"/>
              <a:t>dihadapkan</a:t>
            </a:r>
            <a:r>
              <a:rPr lang="en-US" sz="1100" dirty="0"/>
              <a:t> </a:t>
            </a:r>
            <a:r>
              <a:rPr lang="en-US" sz="1100" dirty="0" err="1"/>
              <a:t>pada</a:t>
            </a:r>
            <a:r>
              <a:rPr lang="en-US" sz="1100" dirty="0"/>
              <a:t> </a:t>
            </a:r>
            <a:r>
              <a:rPr lang="en-US" sz="1100" dirty="0" err="1"/>
              <a:t>situasi</a:t>
            </a:r>
            <a:r>
              <a:rPr lang="en-US" sz="1100" dirty="0"/>
              <a:t> yang </a:t>
            </a:r>
            <a:r>
              <a:rPr lang="en-US" sz="1100" dirty="0" err="1"/>
              <a:t>bisa</a:t>
            </a:r>
            <a:r>
              <a:rPr lang="en-US" sz="1100" dirty="0"/>
              <a:t> </a:t>
            </a:r>
            <a:r>
              <a:rPr lang="en-US" sz="1100" dirty="0" err="1"/>
              <a:t>saja</a:t>
            </a:r>
            <a:r>
              <a:rPr lang="en-US" sz="1100" dirty="0"/>
              <a:t> </a:t>
            </a:r>
            <a:r>
              <a:rPr lang="en-US" sz="1100" dirty="0" err="1"/>
              <a:t>mengganggu</a:t>
            </a:r>
            <a:r>
              <a:rPr lang="en-US" sz="1100" dirty="0"/>
              <a:t> </a:t>
            </a:r>
            <a:r>
              <a:rPr lang="en-US" sz="1100" dirty="0" err="1" smtClean="0"/>
              <a:t>objektivitasnya</a:t>
            </a:r>
            <a:r>
              <a:rPr lang="id-ID" sz="1100" dirty="0"/>
              <a:t>.</a:t>
            </a:r>
            <a:r>
              <a:rPr lang="en-US" sz="1100" dirty="0" smtClean="0"/>
              <a:t> </a:t>
            </a:r>
            <a:r>
              <a:rPr lang="id-ID" sz="1100" dirty="0" smtClean="0"/>
              <a:t>N</a:t>
            </a:r>
            <a:r>
              <a:rPr lang="en-US" sz="1100" dirty="0" err="1" smtClean="0"/>
              <a:t>amun</a:t>
            </a:r>
            <a:r>
              <a:rPr lang="id-ID" sz="1100" dirty="0" smtClean="0"/>
              <a:t>,</a:t>
            </a:r>
            <a:r>
              <a:rPr lang="en-US" sz="1100" dirty="0" smtClean="0"/>
              <a:t> </a:t>
            </a:r>
            <a:r>
              <a:rPr lang="id-ID" sz="1100" dirty="0" smtClean="0"/>
              <a:t>setiap praktisi </a:t>
            </a:r>
            <a:r>
              <a:rPr lang="en-US" sz="1100" dirty="0" err="1" smtClean="0"/>
              <a:t>tidak</a:t>
            </a:r>
            <a:r>
              <a:rPr lang="en-US" sz="1100" dirty="0" smtClean="0"/>
              <a:t> </a:t>
            </a:r>
            <a:r>
              <a:rPr lang="en-US" sz="1100" dirty="0" err="1" smtClean="0"/>
              <a:t>akan</a:t>
            </a:r>
            <a:r>
              <a:rPr lang="en-US" sz="1100" dirty="0" smtClean="0"/>
              <a:t> </a:t>
            </a:r>
            <a:r>
              <a:rPr lang="en-US" sz="1100" dirty="0" err="1" smtClean="0"/>
              <a:t>memberikan</a:t>
            </a:r>
            <a:r>
              <a:rPr lang="en-US" sz="1100" dirty="0" smtClean="0"/>
              <a:t> </a:t>
            </a:r>
            <a:r>
              <a:rPr lang="en-US" sz="1100" dirty="0" err="1" smtClean="0"/>
              <a:t>layanan</a:t>
            </a:r>
            <a:r>
              <a:rPr lang="en-US" sz="1100" dirty="0" smtClean="0"/>
              <a:t> professional </a:t>
            </a:r>
            <a:r>
              <a:rPr lang="en-US" sz="1100" dirty="0" err="1" smtClean="0"/>
              <a:t>jika</a:t>
            </a:r>
            <a:r>
              <a:rPr lang="en-US" sz="1100" dirty="0" smtClean="0"/>
              <a:t> </a:t>
            </a:r>
            <a:r>
              <a:rPr lang="en-US" sz="1100" dirty="0" err="1" smtClean="0"/>
              <a:t>suatu</a:t>
            </a:r>
            <a:r>
              <a:rPr lang="en-US" sz="1100" dirty="0" smtClean="0"/>
              <a:t> </a:t>
            </a:r>
            <a:r>
              <a:rPr lang="en-US" sz="1100" dirty="0" err="1" smtClean="0"/>
              <a:t>keadaan</a:t>
            </a:r>
            <a:r>
              <a:rPr lang="en-US" sz="1100" dirty="0" smtClean="0"/>
              <a:t> </a:t>
            </a:r>
            <a:r>
              <a:rPr lang="en-US" sz="1100" dirty="0" err="1" smtClean="0"/>
              <a:t>atau</a:t>
            </a:r>
            <a:r>
              <a:rPr lang="en-US" sz="1100" dirty="0" smtClean="0"/>
              <a:t> </a:t>
            </a:r>
            <a:r>
              <a:rPr lang="en-US" sz="1100" dirty="0" err="1" smtClean="0"/>
              <a:t>hubungan</a:t>
            </a:r>
            <a:r>
              <a:rPr lang="en-US" sz="1100" dirty="0" smtClean="0"/>
              <a:t> </a:t>
            </a:r>
            <a:r>
              <a:rPr lang="en-US" sz="1100" dirty="0" err="1" smtClean="0"/>
              <a:t>menyebabkan</a:t>
            </a:r>
            <a:r>
              <a:rPr lang="en-US" sz="1100" dirty="0" smtClean="0"/>
              <a:t> </a:t>
            </a:r>
            <a:r>
              <a:rPr lang="en-US" sz="1100" dirty="0" err="1" smtClean="0"/>
              <a:t>terjadi</a:t>
            </a:r>
            <a:r>
              <a:rPr lang="id-ID" sz="1100" dirty="0" smtClean="0"/>
              <a:t>nya</a:t>
            </a:r>
            <a:r>
              <a:rPr lang="en-US" sz="1100" dirty="0" smtClean="0"/>
              <a:t> </a:t>
            </a:r>
            <a:r>
              <a:rPr lang="id-ID" sz="1100" dirty="0" smtClean="0"/>
              <a:t>ke</a:t>
            </a:r>
            <a:r>
              <a:rPr lang="en-US" sz="1100" dirty="0" smtClean="0"/>
              <a:t>bias</a:t>
            </a:r>
            <a:r>
              <a:rPr lang="id-ID" sz="1100" dirty="0" smtClean="0"/>
              <a:t>an</a:t>
            </a:r>
            <a:r>
              <a:rPr lang="en-US" sz="1100" dirty="0" smtClean="0"/>
              <a:t> </a:t>
            </a:r>
            <a:r>
              <a:rPr lang="en-US" sz="1100" dirty="0" err="1" smtClean="0"/>
              <a:t>atau</a:t>
            </a:r>
            <a:r>
              <a:rPr lang="en-US" sz="1100" dirty="0" smtClean="0"/>
              <a:t> </a:t>
            </a:r>
            <a:r>
              <a:rPr lang="en-US" sz="1100" dirty="0" err="1" smtClean="0"/>
              <a:t>dapat</a:t>
            </a:r>
            <a:r>
              <a:rPr lang="en-US" sz="1100" dirty="0" smtClean="0"/>
              <a:t> </a:t>
            </a:r>
            <a:r>
              <a:rPr lang="id-ID" sz="1100" dirty="0" smtClean="0"/>
              <a:t>mengakibatkan </a:t>
            </a:r>
            <a:r>
              <a:rPr lang="en-US" sz="1100" dirty="0" err="1" smtClean="0"/>
              <a:t>pengaruh</a:t>
            </a:r>
            <a:r>
              <a:rPr lang="en-US" sz="1100" dirty="0" smtClean="0"/>
              <a:t> yang </a:t>
            </a:r>
            <a:r>
              <a:rPr lang="id-ID" sz="1100" dirty="0" smtClean="0"/>
              <a:t>tidak layak </a:t>
            </a:r>
            <a:r>
              <a:rPr lang="en-US" sz="1100" dirty="0" err="1" smtClean="0"/>
              <a:t>pada</a:t>
            </a:r>
            <a:r>
              <a:rPr lang="en-US" sz="1100" dirty="0" smtClean="0"/>
              <a:t> </a:t>
            </a:r>
            <a:r>
              <a:rPr lang="en-US" sz="1100" dirty="0" err="1" smtClean="0"/>
              <a:t>pertimbangan</a:t>
            </a:r>
            <a:r>
              <a:rPr lang="en-US" sz="1100" dirty="0" smtClean="0"/>
              <a:t> </a:t>
            </a:r>
            <a:r>
              <a:rPr lang="en-US" sz="1100" dirty="0" err="1" smtClean="0"/>
              <a:t>profesionalnya</a:t>
            </a:r>
            <a:r>
              <a:rPr lang="en-US" sz="1100" dirty="0" smtClean="0"/>
              <a:t>.</a:t>
            </a:r>
            <a:endParaRPr lang="en-US" sz="1100" dirty="0"/>
          </a:p>
        </p:txBody>
      </p:sp>
      <p:sp>
        <p:nvSpPr>
          <p:cNvPr id="15" name="Rectangle 14"/>
          <p:cNvSpPr/>
          <p:nvPr/>
        </p:nvSpPr>
        <p:spPr>
          <a:xfrm>
            <a:off x="116378" y="3341716"/>
            <a:ext cx="598517" cy="351628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Diamond 6"/>
          <p:cNvSpPr/>
          <p:nvPr/>
        </p:nvSpPr>
        <p:spPr>
          <a:xfrm>
            <a:off x="3244054" y="2971800"/>
            <a:ext cx="177800" cy="177800"/>
          </a:xfrm>
          <a:prstGeom prst="diamond">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328735" y="3060700"/>
            <a:ext cx="1782765" cy="0"/>
          </a:xfrm>
          <a:prstGeom prst="line">
            <a:avLst/>
          </a:prstGeom>
          <a:ln w="12700">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554410" y="3060700"/>
            <a:ext cx="1782765" cy="0"/>
          </a:xfrm>
          <a:prstGeom prst="line">
            <a:avLst/>
          </a:prstGeom>
          <a:ln w="12700">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683070"/>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xmlns="" id="{12FCB55E-59A0-A24E-82CA-C867595835BD}"/>
              </a:ext>
            </a:extLst>
          </p:cNvPr>
          <p:cNvSpPr>
            <a:spLocks noGrp="1"/>
          </p:cNvSpPr>
          <p:nvPr>
            <p:ph type="title"/>
          </p:nvPr>
        </p:nvSpPr>
        <p:spPr/>
        <p:txBody>
          <a:bodyPr>
            <a:noAutofit/>
          </a:bodyPr>
          <a:lstStyle/>
          <a:p>
            <a:r>
              <a:rPr lang="en-US" sz="2000" dirty="0"/>
              <a:t>PRINSIP</a:t>
            </a:r>
            <a:br>
              <a:rPr lang="en-US" sz="2000" dirty="0"/>
            </a:br>
            <a:r>
              <a:rPr lang="en-US" sz="2000" dirty="0">
                <a:solidFill>
                  <a:schemeClr val="tx1"/>
                </a:solidFill>
              </a:rPr>
              <a:t>KOMPETENSI SERTA SIKA</a:t>
            </a:r>
            <a:r>
              <a:rPr lang="id-ID" sz="2000" dirty="0">
                <a:solidFill>
                  <a:schemeClr val="tx1"/>
                </a:solidFill>
              </a:rPr>
              <a:t>P</a:t>
            </a:r>
            <a:r>
              <a:rPr lang="en-US" sz="2000" dirty="0">
                <a:solidFill>
                  <a:schemeClr val="tx1"/>
                </a:solidFill>
              </a:rPr>
              <a:t> KECERMATAN DAN KEHATI-HATIAN </a:t>
            </a:r>
            <a:r>
              <a:rPr lang="en-US" sz="2000" dirty="0" smtClean="0">
                <a:solidFill>
                  <a:schemeClr val="tx1"/>
                </a:solidFill>
              </a:rPr>
              <a:t>PROFESIONAL</a:t>
            </a:r>
            <a:endParaRPr lang="en-US" sz="2000" dirty="0">
              <a:solidFill>
                <a:schemeClr val="tx1"/>
              </a:solidFill>
            </a:endParaRPr>
          </a:p>
        </p:txBody>
      </p:sp>
      <p:sp>
        <p:nvSpPr>
          <p:cNvPr id="21" name="Text Placeholder 20">
            <a:extLst>
              <a:ext uri="{FF2B5EF4-FFF2-40B4-BE49-F238E27FC236}">
                <a16:creationId xmlns:a16="http://schemas.microsoft.com/office/drawing/2014/main" xmlns="" id="{AE6AE7FB-4892-5B4E-A7DB-B0F56C1C98F7}"/>
              </a:ext>
            </a:extLst>
          </p:cNvPr>
          <p:cNvSpPr>
            <a:spLocks noGrp="1"/>
          </p:cNvSpPr>
          <p:nvPr>
            <p:ph type="body" sz="quarter" idx="12"/>
          </p:nvPr>
        </p:nvSpPr>
        <p:spPr>
          <a:xfrm>
            <a:off x="1328736" y="2182018"/>
            <a:ext cx="4008437" cy="965421"/>
          </a:xfrm>
        </p:spPr>
        <p:txBody>
          <a:bodyPr anchor="t">
            <a:normAutofit/>
          </a:bodyPr>
          <a:lstStyle/>
          <a:p>
            <a:pPr algn="just">
              <a:lnSpc>
                <a:spcPct val="120000"/>
              </a:lnSpc>
            </a:pPr>
            <a:r>
              <a:rPr lang="id-ID" sz="1000" b="1" spc="0" dirty="0">
                <a:solidFill>
                  <a:schemeClr val="tx1"/>
                </a:solidFill>
                <a:latin typeface="Agency FB" panose="020B0503020202020204" pitchFamily="34" charset="0"/>
              </a:rPr>
              <a:t>S</a:t>
            </a:r>
            <a:r>
              <a:rPr lang="en-US" sz="1000" b="1" spc="0" dirty="0" err="1">
                <a:solidFill>
                  <a:schemeClr val="tx1"/>
                </a:solidFill>
                <a:latin typeface="Agency FB" panose="020B0503020202020204" pitchFamily="34" charset="0"/>
              </a:rPr>
              <a:t>etiap</a:t>
            </a:r>
            <a:r>
              <a:rPr lang="en-US" sz="1000" b="1" spc="0" dirty="0">
                <a:solidFill>
                  <a:schemeClr val="tx1"/>
                </a:solidFill>
                <a:latin typeface="Agency FB" panose="020B0503020202020204" pitchFamily="34" charset="0"/>
              </a:rPr>
              <a:t> </a:t>
            </a:r>
            <a:r>
              <a:rPr lang="id-ID" sz="1000" b="1" spc="0" dirty="0" smtClean="0">
                <a:solidFill>
                  <a:schemeClr val="tx1"/>
                </a:solidFill>
                <a:latin typeface="Agency FB" panose="020B0503020202020204" pitchFamily="34" charset="0"/>
              </a:rPr>
              <a:t>Praktisi wajib memilihara </a:t>
            </a:r>
            <a:r>
              <a:rPr lang="en-US" sz="1000" b="1" spc="0" dirty="0" err="1" smtClean="0">
                <a:solidFill>
                  <a:schemeClr val="tx1"/>
                </a:solidFill>
                <a:latin typeface="Agency FB" panose="020B0503020202020204" pitchFamily="34" charset="0"/>
              </a:rPr>
              <a:t>pengetahuan</a:t>
            </a:r>
            <a:r>
              <a:rPr lang="en-US" sz="1000" b="1" spc="0" dirty="0" smtClean="0">
                <a:solidFill>
                  <a:schemeClr val="tx1"/>
                </a:solidFill>
                <a:latin typeface="Agency FB" panose="020B0503020202020204" pitchFamily="34" charset="0"/>
              </a:rPr>
              <a:t> </a:t>
            </a:r>
            <a:r>
              <a:rPr lang="en-US" sz="1000" b="1" spc="0" dirty="0" err="1">
                <a:solidFill>
                  <a:schemeClr val="tx1"/>
                </a:solidFill>
                <a:latin typeface="Agency FB" panose="020B0503020202020204" pitchFamily="34" charset="0"/>
              </a:rPr>
              <a:t>dan</a:t>
            </a:r>
            <a:r>
              <a:rPr lang="en-US" sz="1000" b="1" spc="0" dirty="0">
                <a:solidFill>
                  <a:schemeClr val="tx1"/>
                </a:solidFill>
                <a:latin typeface="Agency FB" panose="020B0503020202020204" pitchFamily="34" charset="0"/>
              </a:rPr>
              <a:t> </a:t>
            </a:r>
            <a:r>
              <a:rPr lang="en-US" sz="1000" b="1" spc="0" dirty="0" err="1">
                <a:solidFill>
                  <a:schemeClr val="tx1"/>
                </a:solidFill>
                <a:latin typeface="Agency FB" panose="020B0503020202020204" pitchFamily="34" charset="0"/>
              </a:rPr>
              <a:t>keahlian</a:t>
            </a:r>
            <a:r>
              <a:rPr lang="en-US" sz="1000" b="1" spc="0" dirty="0">
                <a:solidFill>
                  <a:schemeClr val="tx1"/>
                </a:solidFill>
                <a:latin typeface="Agency FB" panose="020B0503020202020204" pitchFamily="34" charset="0"/>
              </a:rPr>
              <a:t> professional yang </a:t>
            </a:r>
            <a:r>
              <a:rPr lang="en-US" sz="1000" b="1" spc="0" dirty="0" err="1">
                <a:solidFill>
                  <a:schemeClr val="tx1"/>
                </a:solidFill>
                <a:latin typeface="Agency FB" panose="020B0503020202020204" pitchFamily="34" charset="0"/>
              </a:rPr>
              <a:t>dibutuhkan</a:t>
            </a:r>
            <a:r>
              <a:rPr lang="en-US" sz="1000" b="1" spc="0" dirty="0">
                <a:solidFill>
                  <a:schemeClr val="tx1"/>
                </a:solidFill>
                <a:latin typeface="Agency FB" panose="020B0503020202020204" pitchFamily="34" charset="0"/>
              </a:rPr>
              <a:t> </a:t>
            </a:r>
            <a:r>
              <a:rPr lang="en-US" sz="1000" b="1" spc="0" dirty="0" err="1">
                <a:solidFill>
                  <a:schemeClr val="tx1"/>
                </a:solidFill>
                <a:latin typeface="Agency FB" panose="020B0503020202020204" pitchFamily="34" charset="0"/>
              </a:rPr>
              <a:t>untuk</a:t>
            </a:r>
            <a:r>
              <a:rPr lang="en-US" sz="1000" b="1" spc="0" dirty="0">
                <a:solidFill>
                  <a:schemeClr val="tx1"/>
                </a:solidFill>
                <a:latin typeface="Agency FB" panose="020B0503020202020204" pitchFamily="34" charset="0"/>
              </a:rPr>
              <a:t> </a:t>
            </a:r>
            <a:r>
              <a:rPr lang="en-US" sz="1000" b="1" spc="0" dirty="0" err="1">
                <a:solidFill>
                  <a:schemeClr val="tx1"/>
                </a:solidFill>
                <a:latin typeface="Agency FB" panose="020B0503020202020204" pitchFamily="34" charset="0"/>
              </a:rPr>
              <a:t>menjamin</a:t>
            </a:r>
            <a:r>
              <a:rPr lang="en-US" sz="1000" b="1" spc="0" dirty="0">
                <a:solidFill>
                  <a:schemeClr val="tx1"/>
                </a:solidFill>
                <a:latin typeface="Agency FB" panose="020B0503020202020204" pitchFamily="34" charset="0"/>
              </a:rPr>
              <a:t> </a:t>
            </a:r>
            <a:r>
              <a:rPr lang="en-US" sz="1000" b="1" spc="0" dirty="0" err="1">
                <a:solidFill>
                  <a:schemeClr val="tx1"/>
                </a:solidFill>
                <a:latin typeface="Agency FB" panose="020B0503020202020204" pitchFamily="34" charset="0"/>
              </a:rPr>
              <a:t>pemberi</a:t>
            </a:r>
            <a:r>
              <a:rPr lang="en-US" sz="1000" b="1" spc="0" dirty="0">
                <a:solidFill>
                  <a:schemeClr val="tx1"/>
                </a:solidFill>
                <a:latin typeface="Agency FB" panose="020B0503020202020204" pitchFamily="34" charset="0"/>
              </a:rPr>
              <a:t> </a:t>
            </a:r>
            <a:r>
              <a:rPr lang="en-US" sz="1000" b="1" spc="0" dirty="0" err="1">
                <a:solidFill>
                  <a:schemeClr val="tx1"/>
                </a:solidFill>
                <a:latin typeface="Agency FB" panose="020B0503020202020204" pitchFamily="34" charset="0"/>
              </a:rPr>
              <a:t>kerja</a:t>
            </a:r>
            <a:r>
              <a:rPr lang="en-US" sz="1000" b="1" spc="0" dirty="0">
                <a:solidFill>
                  <a:schemeClr val="tx1"/>
                </a:solidFill>
                <a:latin typeface="Agency FB" panose="020B0503020202020204" pitchFamily="34" charset="0"/>
              </a:rPr>
              <a:t> (</a:t>
            </a:r>
            <a:r>
              <a:rPr lang="en-US" sz="1000" b="1" spc="0" dirty="0" err="1" smtClean="0">
                <a:solidFill>
                  <a:schemeClr val="tx1"/>
                </a:solidFill>
                <a:latin typeface="Agency FB" panose="020B0503020202020204" pitchFamily="34" charset="0"/>
              </a:rPr>
              <a:t>klien</a:t>
            </a:r>
            <a:r>
              <a:rPr lang="id-ID" sz="1000" b="1" spc="0" dirty="0">
                <a:solidFill>
                  <a:schemeClr val="tx1"/>
                </a:solidFill>
                <a:latin typeface="Agency FB" panose="020B0503020202020204" pitchFamily="34" charset="0"/>
              </a:rPr>
              <a:t>)</a:t>
            </a:r>
            <a:r>
              <a:rPr lang="en-US" sz="1000" b="1" spc="0" dirty="0" smtClean="0">
                <a:solidFill>
                  <a:schemeClr val="tx1"/>
                </a:solidFill>
                <a:latin typeface="Agency FB" panose="020B0503020202020204" pitchFamily="34" charset="0"/>
              </a:rPr>
              <a:t> </a:t>
            </a:r>
            <a:r>
              <a:rPr lang="en-US" sz="1000" b="1" spc="0" dirty="0" err="1">
                <a:solidFill>
                  <a:schemeClr val="tx1"/>
                </a:solidFill>
                <a:latin typeface="Agency FB" panose="020B0503020202020204" pitchFamily="34" charset="0"/>
              </a:rPr>
              <a:t>menerima</a:t>
            </a:r>
            <a:r>
              <a:rPr lang="en-US" sz="1000" b="1" spc="0" dirty="0">
                <a:solidFill>
                  <a:schemeClr val="tx1"/>
                </a:solidFill>
                <a:latin typeface="Agency FB" panose="020B0503020202020204" pitchFamily="34" charset="0"/>
              </a:rPr>
              <a:t> </a:t>
            </a:r>
            <a:r>
              <a:rPr lang="en-US" sz="1000" b="1" spc="0" dirty="0" err="1">
                <a:solidFill>
                  <a:schemeClr val="tx1"/>
                </a:solidFill>
                <a:latin typeface="Agency FB" panose="020B0503020202020204" pitchFamily="34" charset="0"/>
              </a:rPr>
              <a:t>layanan</a:t>
            </a:r>
            <a:r>
              <a:rPr lang="en-US" sz="1000" b="1" spc="0" dirty="0">
                <a:solidFill>
                  <a:schemeClr val="tx1"/>
                </a:solidFill>
                <a:latin typeface="Agency FB" panose="020B0503020202020204" pitchFamily="34" charset="0"/>
              </a:rPr>
              <a:t> yang professional </a:t>
            </a:r>
            <a:r>
              <a:rPr lang="en-US" sz="1000" b="1" spc="0" dirty="0" err="1">
                <a:solidFill>
                  <a:schemeClr val="tx1"/>
                </a:solidFill>
                <a:latin typeface="Agency FB" panose="020B0503020202020204" pitchFamily="34" charset="0"/>
              </a:rPr>
              <a:t>dan</a:t>
            </a:r>
            <a:r>
              <a:rPr lang="en-US" sz="1000" b="1" spc="0" dirty="0">
                <a:solidFill>
                  <a:schemeClr val="tx1"/>
                </a:solidFill>
                <a:latin typeface="Agency FB" panose="020B0503020202020204" pitchFamily="34" charset="0"/>
              </a:rPr>
              <a:t> </a:t>
            </a:r>
            <a:r>
              <a:rPr lang="en-US" sz="1000" b="1" spc="0" dirty="0" err="1">
                <a:solidFill>
                  <a:schemeClr val="tx1"/>
                </a:solidFill>
                <a:latin typeface="Agency FB" panose="020B0503020202020204" pitchFamily="34" charset="0"/>
              </a:rPr>
              <a:t>kompeten</a:t>
            </a:r>
            <a:r>
              <a:rPr lang="en-US" sz="1000" b="1" spc="0" dirty="0" smtClean="0">
                <a:solidFill>
                  <a:schemeClr val="tx1"/>
                </a:solidFill>
                <a:latin typeface="Agency FB" panose="020B0503020202020204" pitchFamily="34" charset="0"/>
              </a:rPr>
              <a:t>.</a:t>
            </a:r>
            <a:r>
              <a:rPr lang="id-ID" sz="1000" b="1" spc="0" dirty="0" smtClean="0">
                <a:solidFill>
                  <a:schemeClr val="tx1"/>
                </a:solidFill>
                <a:latin typeface="Agency FB" panose="020B0503020202020204" pitchFamily="34" charset="0"/>
              </a:rPr>
              <a:t> </a:t>
            </a:r>
            <a:r>
              <a:rPr lang="en-US" sz="1000" b="1" spc="0" dirty="0" err="1">
                <a:solidFill>
                  <a:schemeClr val="tx1"/>
                </a:solidFill>
                <a:latin typeface="Agency FB" panose="020B0503020202020204" pitchFamily="34" charset="0"/>
              </a:rPr>
              <a:t>Bertindak</a:t>
            </a:r>
            <a:r>
              <a:rPr lang="en-US" sz="1000" b="1" spc="0" dirty="0">
                <a:solidFill>
                  <a:schemeClr val="tx1"/>
                </a:solidFill>
                <a:latin typeface="Agency FB" panose="020B0503020202020204" pitchFamily="34" charset="0"/>
              </a:rPr>
              <a:t> professional </a:t>
            </a:r>
            <a:r>
              <a:rPr lang="en-US" sz="1000" b="1" spc="0" dirty="0" err="1" smtClean="0">
                <a:solidFill>
                  <a:schemeClr val="tx1"/>
                </a:solidFill>
                <a:latin typeface="Agency FB" panose="020B0503020202020204" pitchFamily="34" charset="0"/>
              </a:rPr>
              <a:t>dan</a:t>
            </a:r>
            <a:r>
              <a:rPr lang="en-US" sz="1000" b="1" spc="0" dirty="0" smtClean="0">
                <a:solidFill>
                  <a:schemeClr val="tx1"/>
                </a:solidFill>
                <a:latin typeface="Agency FB" panose="020B0503020202020204" pitchFamily="34" charset="0"/>
              </a:rPr>
              <a:t> </a:t>
            </a:r>
            <a:r>
              <a:rPr lang="en-US" sz="1000" b="1" spc="0" dirty="0" err="1">
                <a:solidFill>
                  <a:schemeClr val="tx1"/>
                </a:solidFill>
                <a:latin typeface="Agency FB" panose="020B0503020202020204" pitchFamily="34" charset="0"/>
              </a:rPr>
              <a:t>cermat</a:t>
            </a:r>
            <a:r>
              <a:rPr lang="en-US" sz="1000" b="1" spc="0" dirty="0">
                <a:solidFill>
                  <a:schemeClr val="tx1"/>
                </a:solidFill>
                <a:latin typeface="Agency FB" panose="020B0503020202020204" pitchFamily="34" charset="0"/>
              </a:rPr>
              <a:t> </a:t>
            </a:r>
            <a:r>
              <a:rPr lang="en-US" sz="1000" b="1" spc="0" dirty="0" err="1">
                <a:solidFill>
                  <a:schemeClr val="tx1"/>
                </a:solidFill>
                <a:latin typeface="Agency FB" panose="020B0503020202020204" pitchFamily="34" charset="0"/>
              </a:rPr>
              <a:t>sesuai</a:t>
            </a:r>
            <a:r>
              <a:rPr lang="en-US" sz="1000" b="1" spc="0" dirty="0">
                <a:solidFill>
                  <a:schemeClr val="tx1"/>
                </a:solidFill>
                <a:latin typeface="Agency FB" panose="020B0503020202020204" pitchFamily="34" charset="0"/>
              </a:rPr>
              <a:t> </a:t>
            </a:r>
            <a:r>
              <a:rPr lang="en-US" sz="1000" b="1" spc="0" dirty="0" err="1">
                <a:solidFill>
                  <a:schemeClr val="tx1"/>
                </a:solidFill>
                <a:latin typeface="Agency FB" panose="020B0503020202020204" pitchFamily="34" charset="0"/>
              </a:rPr>
              <a:t>teknis</a:t>
            </a:r>
            <a:r>
              <a:rPr lang="en-US" sz="1000" b="1" spc="0" dirty="0">
                <a:solidFill>
                  <a:schemeClr val="tx1"/>
                </a:solidFill>
                <a:latin typeface="Agency FB" panose="020B0503020202020204" pitchFamily="34" charset="0"/>
              </a:rPr>
              <a:t> </a:t>
            </a:r>
            <a:r>
              <a:rPr lang="en-US" sz="1000" b="1" spc="0" dirty="0" smtClean="0">
                <a:solidFill>
                  <a:schemeClr val="tx1"/>
                </a:solidFill>
                <a:latin typeface="Agency FB" panose="020B0503020202020204" pitchFamily="34" charset="0"/>
              </a:rPr>
              <a:t>yang </a:t>
            </a:r>
            <a:r>
              <a:rPr lang="en-US" sz="1000" b="1" spc="0" dirty="0" err="1">
                <a:solidFill>
                  <a:schemeClr val="tx1"/>
                </a:solidFill>
                <a:latin typeface="Agency FB" panose="020B0503020202020204" pitchFamily="34" charset="0"/>
              </a:rPr>
              <a:t>berlaku</a:t>
            </a:r>
            <a:r>
              <a:rPr lang="en-US" sz="1000" b="1" spc="0" dirty="0">
                <a:solidFill>
                  <a:schemeClr val="tx1"/>
                </a:solidFill>
                <a:latin typeface="Agency FB" panose="020B0503020202020204" pitchFamily="34" charset="0"/>
              </a:rPr>
              <a:t> </a:t>
            </a:r>
            <a:r>
              <a:rPr lang="en-US" sz="1000" b="1" spc="0" dirty="0" err="1">
                <a:solidFill>
                  <a:schemeClr val="tx1"/>
                </a:solidFill>
                <a:latin typeface="Agency FB" panose="020B0503020202020204" pitchFamily="34" charset="0"/>
              </a:rPr>
              <a:t>ketika</a:t>
            </a:r>
            <a:r>
              <a:rPr lang="en-US" sz="1000" b="1" spc="0" dirty="0">
                <a:solidFill>
                  <a:schemeClr val="tx1"/>
                </a:solidFill>
                <a:latin typeface="Agency FB" panose="020B0503020202020204" pitchFamily="34" charset="0"/>
              </a:rPr>
              <a:t> </a:t>
            </a:r>
            <a:r>
              <a:rPr lang="en-US" sz="1000" b="1" spc="0" dirty="0" err="1">
                <a:solidFill>
                  <a:schemeClr val="tx1"/>
                </a:solidFill>
                <a:latin typeface="Agency FB" panose="020B0503020202020204" pitchFamily="34" charset="0"/>
              </a:rPr>
              <a:t>memberikan</a:t>
            </a:r>
            <a:r>
              <a:rPr lang="en-US" sz="1000" b="1" spc="0" dirty="0">
                <a:solidFill>
                  <a:schemeClr val="tx1"/>
                </a:solidFill>
                <a:latin typeface="Agency FB" panose="020B0503020202020204" pitchFamily="34" charset="0"/>
              </a:rPr>
              <a:t> </a:t>
            </a:r>
            <a:r>
              <a:rPr lang="en-US" sz="1000" b="1" spc="0" dirty="0" err="1">
                <a:solidFill>
                  <a:schemeClr val="tx1"/>
                </a:solidFill>
                <a:latin typeface="Agency FB" panose="020B0503020202020204" pitchFamily="34" charset="0"/>
              </a:rPr>
              <a:t>jasa</a:t>
            </a:r>
            <a:r>
              <a:rPr lang="en-US" sz="1000" b="1" spc="0" dirty="0">
                <a:solidFill>
                  <a:schemeClr val="tx1"/>
                </a:solidFill>
                <a:latin typeface="Agency FB" panose="020B0503020202020204" pitchFamily="34" charset="0"/>
              </a:rPr>
              <a:t> </a:t>
            </a:r>
            <a:r>
              <a:rPr lang="en-US" sz="1000" b="1" spc="0" dirty="0" smtClean="0">
                <a:solidFill>
                  <a:schemeClr val="tx1"/>
                </a:solidFill>
                <a:latin typeface="Agency FB" panose="020B0503020202020204" pitchFamily="34" charset="0"/>
              </a:rPr>
              <a:t>professional</a:t>
            </a:r>
            <a:r>
              <a:rPr lang="id-ID" sz="1000" b="1" spc="0" dirty="0" smtClean="0">
                <a:solidFill>
                  <a:schemeClr val="tx1"/>
                </a:solidFill>
                <a:latin typeface="Agency FB" panose="020B0503020202020204" pitchFamily="34" charset="0"/>
              </a:rPr>
              <a:t>nya.</a:t>
            </a:r>
            <a:endParaRPr lang="en-US" sz="1050" b="1" spc="0" dirty="0">
              <a:latin typeface="Agency FB" panose="020B0503020202020204" pitchFamily="34" charset="0"/>
            </a:endParaRPr>
          </a:p>
        </p:txBody>
      </p:sp>
      <p:sp>
        <p:nvSpPr>
          <p:cNvPr id="11" name="Text Placeholder 10">
            <a:extLst>
              <a:ext uri="{FF2B5EF4-FFF2-40B4-BE49-F238E27FC236}">
                <a16:creationId xmlns:a16="http://schemas.microsoft.com/office/drawing/2014/main" xmlns="" id="{2DDA8123-7ECD-2A44-A629-7F2DB0D01D34}"/>
              </a:ext>
            </a:extLst>
          </p:cNvPr>
          <p:cNvSpPr>
            <a:spLocks noGrp="1"/>
          </p:cNvSpPr>
          <p:nvPr>
            <p:ph type="body" sz="quarter" idx="11"/>
          </p:nvPr>
        </p:nvSpPr>
        <p:spPr>
          <a:xfrm>
            <a:off x="1328738" y="3225800"/>
            <a:ext cx="4008437" cy="2743200"/>
          </a:xfrm>
        </p:spPr>
        <p:txBody>
          <a:bodyPr>
            <a:noAutofit/>
          </a:bodyPr>
          <a:lstStyle/>
          <a:p>
            <a:pPr algn="just">
              <a:spcBef>
                <a:spcPts val="0"/>
              </a:spcBef>
              <a:buFont typeface="Wingdings" panose="05000000000000000000" pitchFamily="2" charset="2"/>
              <a:buChar char="ü"/>
            </a:pPr>
            <a:r>
              <a:rPr lang="en-US" sz="900" dirty="0" err="1" smtClean="0"/>
              <a:t>Kompetensi</a:t>
            </a:r>
            <a:r>
              <a:rPr lang="en-US" sz="900" dirty="0" smtClean="0"/>
              <a:t> </a:t>
            </a:r>
            <a:r>
              <a:rPr lang="id-ID" sz="900" dirty="0" smtClean="0"/>
              <a:t>profesional </a:t>
            </a:r>
            <a:r>
              <a:rPr lang="en-US" sz="900" dirty="0" err="1" smtClean="0"/>
              <a:t>dapat</a:t>
            </a:r>
            <a:r>
              <a:rPr lang="en-US" sz="900" dirty="0" smtClean="0"/>
              <a:t> </a:t>
            </a:r>
            <a:r>
              <a:rPr lang="en-US" sz="900" dirty="0" err="1"/>
              <a:t>dibagi</a:t>
            </a:r>
            <a:r>
              <a:rPr lang="en-US" sz="900" dirty="0"/>
              <a:t> </a:t>
            </a:r>
            <a:r>
              <a:rPr lang="en-US" sz="900" dirty="0" err="1"/>
              <a:t>menjadi</a:t>
            </a:r>
            <a:r>
              <a:rPr lang="en-US" sz="900" dirty="0"/>
              <a:t> </a:t>
            </a:r>
            <a:r>
              <a:rPr lang="en-US" sz="900" dirty="0" err="1"/>
              <a:t>dua</a:t>
            </a:r>
            <a:r>
              <a:rPr lang="en-US" sz="900" dirty="0"/>
              <a:t> </a:t>
            </a:r>
            <a:r>
              <a:rPr lang="en-US" sz="900" dirty="0" err="1"/>
              <a:t>tahap</a:t>
            </a:r>
            <a:r>
              <a:rPr lang="en-US" sz="900" dirty="0"/>
              <a:t> </a:t>
            </a:r>
            <a:r>
              <a:rPr lang="en-US" sz="900" dirty="0" err="1"/>
              <a:t>yaitu</a:t>
            </a:r>
            <a:r>
              <a:rPr lang="en-US" sz="900" dirty="0"/>
              <a:t>:</a:t>
            </a:r>
          </a:p>
          <a:p>
            <a:pPr marL="447675" indent="-180975" algn="just">
              <a:spcBef>
                <a:spcPts val="0"/>
              </a:spcBef>
              <a:buFont typeface="+mj-lt"/>
              <a:buAutoNum type="alphaLcParenR"/>
            </a:pPr>
            <a:r>
              <a:rPr lang="en-US" sz="900" dirty="0" err="1"/>
              <a:t>Pencapaian</a:t>
            </a:r>
            <a:r>
              <a:rPr lang="en-US" sz="900" dirty="0"/>
              <a:t> </a:t>
            </a:r>
            <a:r>
              <a:rPr lang="en-US" sz="900" dirty="0" err="1"/>
              <a:t>kompetensi</a:t>
            </a:r>
            <a:r>
              <a:rPr lang="en-US" sz="900" dirty="0"/>
              <a:t> </a:t>
            </a:r>
            <a:r>
              <a:rPr lang="en-US" sz="900" dirty="0" smtClean="0"/>
              <a:t>professional</a:t>
            </a:r>
            <a:endParaRPr lang="id-ID" sz="900" dirty="0" smtClean="0"/>
          </a:p>
          <a:p>
            <a:pPr marL="447675" indent="-180975" algn="just">
              <a:spcBef>
                <a:spcPts val="0"/>
              </a:spcBef>
              <a:buFont typeface="+mj-lt"/>
              <a:buAutoNum type="alphaLcParenR"/>
            </a:pPr>
            <a:r>
              <a:rPr lang="en-US" sz="900" dirty="0" err="1" smtClean="0"/>
              <a:t>Pemeliharaan</a:t>
            </a:r>
            <a:r>
              <a:rPr lang="en-US" sz="900" dirty="0" smtClean="0"/>
              <a:t> </a:t>
            </a:r>
            <a:r>
              <a:rPr lang="en-US" sz="900" dirty="0" err="1"/>
              <a:t>kompetensi</a:t>
            </a:r>
            <a:r>
              <a:rPr lang="en-US" sz="900" dirty="0"/>
              <a:t> professional</a:t>
            </a:r>
          </a:p>
          <a:p>
            <a:pPr algn="just">
              <a:spcBef>
                <a:spcPts val="0"/>
              </a:spcBef>
              <a:buFont typeface="Wingdings" panose="05000000000000000000" pitchFamily="2" charset="2"/>
              <a:buChar char="ü"/>
            </a:pPr>
            <a:r>
              <a:rPr lang="en-US" sz="900" dirty="0" err="1"/>
              <a:t>Pemeliharaan</a:t>
            </a:r>
            <a:r>
              <a:rPr lang="en-US" sz="900" dirty="0"/>
              <a:t> </a:t>
            </a:r>
            <a:r>
              <a:rPr lang="en-US" sz="900" dirty="0" err="1"/>
              <a:t>kompetensi</a:t>
            </a:r>
            <a:r>
              <a:rPr lang="en-US" sz="900" dirty="0"/>
              <a:t> </a:t>
            </a:r>
            <a:r>
              <a:rPr lang="en-US" sz="900" dirty="0" err="1"/>
              <a:t>profesional</a:t>
            </a:r>
            <a:r>
              <a:rPr lang="en-US" sz="900" dirty="0"/>
              <a:t> </a:t>
            </a:r>
            <a:r>
              <a:rPr lang="en-US" sz="900" dirty="0" err="1"/>
              <a:t>memerlukan</a:t>
            </a:r>
            <a:r>
              <a:rPr lang="en-US" sz="900" dirty="0"/>
              <a:t> </a:t>
            </a:r>
            <a:r>
              <a:rPr lang="en-US" sz="900" dirty="0" err="1"/>
              <a:t>kesadaran</a:t>
            </a:r>
            <a:r>
              <a:rPr lang="en-US" sz="900" dirty="0"/>
              <a:t> </a:t>
            </a:r>
            <a:r>
              <a:rPr lang="en-US" sz="900" dirty="0" err="1"/>
              <a:t>dan</a:t>
            </a:r>
            <a:r>
              <a:rPr lang="en-US" sz="900" dirty="0"/>
              <a:t> </a:t>
            </a:r>
            <a:r>
              <a:rPr lang="en-US" sz="900" dirty="0" err="1"/>
              <a:t>pemahaman</a:t>
            </a:r>
            <a:r>
              <a:rPr lang="en-US" sz="900" dirty="0"/>
              <a:t> </a:t>
            </a:r>
            <a:r>
              <a:rPr lang="id-ID" sz="900" dirty="0" smtClean="0"/>
              <a:t>yang </a:t>
            </a:r>
            <a:r>
              <a:rPr lang="en-US" sz="900" dirty="0" err="1" smtClean="0"/>
              <a:t>berkelanjutan</a:t>
            </a:r>
            <a:r>
              <a:rPr lang="en-US" sz="900" dirty="0" smtClean="0"/>
              <a:t> </a:t>
            </a:r>
            <a:r>
              <a:rPr lang="en-US" sz="900" dirty="0" err="1" smtClean="0"/>
              <a:t>atas</a:t>
            </a:r>
            <a:r>
              <a:rPr lang="en-US" sz="900" dirty="0" smtClean="0"/>
              <a:t> </a:t>
            </a:r>
            <a:r>
              <a:rPr lang="en-US" sz="900" dirty="0" err="1"/>
              <a:t>perkembangan</a:t>
            </a:r>
            <a:r>
              <a:rPr lang="en-US" sz="900" dirty="0"/>
              <a:t> </a:t>
            </a:r>
            <a:r>
              <a:rPr lang="en-US" sz="900" dirty="0" err="1" smtClean="0"/>
              <a:t>teknis</a:t>
            </a:r>
            <a:r>
              <a:rPr lang="id-ID" sz="900" dirty="0" smtClean="0"/>
              <a:t> </a:t>
            </a:r>
            <a:r>
              <a:rPr lang="en-US" sz="900" dirty="0" err="1" smtClean="0"/>
              <a:t>profes</a:t>
            </a:r>
            <a:r>
              <a:rPr lang="id-ID" sz="900" dirty="0" smtClean="0"/>
              <a:t>i </a:t>
            </a:r>
            <a:r>
              <a:rPr lang="en-US" sz="900" dirty="0" err="1" smtClean="0"/>
              <a:t>serta</a:t>
            </a:r>
            <a:r>
              <a:rPr lang="en-US" sz="900" dirty="0" smtClean="0"/>
              <a:t> </a:t>
            </a:r>
            <a:r>
              <a:rPr lang="id-ID" sz="900" dirty="0" smtClean="0"/>
              <a:t>perkembangan </a:t>
            </a:r>
            <a:r>
              <a:rPr lang="en-US" sz="900" dirty="0" err="1" smtClean="0"/>
              <a:t>bisnis</a:t>
            </a:r>
            <a:r>
              <a:rPr lang="en-US" sz="900" dirty="0" smtClean="0"/>
              <a:t> </a:t>
            </a:r>
            <a:r>
              <a:rPr lang="en-US" sz="900" dirty="0"/>
              <a:t>yang </a:t>
            </a:r>
            <a:r>
              <a:rPr lang="en-US" sz="900" dirty="0" err="1"/>
              <a:t>relevan</a:t>
            </a:r>
            <a:r>
              <a:rPr lang="en-US" sz="900" dirty="0"/>
              <a:t>. Program </a:t>
            </a:r>
            <a:r>
              <a:rPr lang="en-US" sz="900" dirty="0" err="1"/>
              <a:t>pengembangan</a:t>
            </a:r>
            <a:r>
              <a:rPr lang="en-US" sz="900" dirty="0"/>
              <a:t> </a:t>
            </a:r>
            <a:r>
              <a:rPr lang="id-ID" sz="900" dirty="0" smtClean="0"/>
              <a:t>dan pendidikan profesional </a:t>
            </a:r>
            <a:r>
              <a:rPr lang="en-US" sz="900" dirty="0" smtClean="0"/>
              <a:t>yang </a:t>
            </a:r>
            <a:r>
              <a:rPr lang="en-US" sz="900" dirty="0" err="1" smtClean="0"/>
              <a:t>berkelanjutan</a:t>
            </a:r>
            <a:r>
              <a:rPr lang="id-ID" sz="900" dirty="0" smtClean="0"/>
              <a:t> sangat diperlukan</a:t>
            </a:r>
            <a:r>
              <a:rPr lang="en-US" sz="900" dirty="0" smtClean="0"/>
              <a:t> </a:t>
            </a:r>
            <a:r>
              <a:rPr lang="id-ID" sz="900" dirty="0" smtClean="0"/>
              <a:t>untuk</a:t>
            </a:r>
            <a:r>
              <a:rPr lang="en-US" sz="900" dirty="0" smtClean="0"/>
              <a:t> </a:t>
            </a:r>
            <a:r>
              <a:rPr lang="en-US" sz="900" dirty="0" err="1"/>
              <a:t>mengembangkan</a:t>
            </a:r>
            <a:r>
              <a:rPr lang="en-US" sz="900" dirty="0"/>
              <a:t> </a:t>
            </a:r>
            <a:r>
              <a:rPr lang="en-US" sz="900" dirty="0" err="1"/>
              <a:t>dan</a:t>
            </a:r>
            <a:r>
              <a:rPr lang="en-US" sz="900" dirty="0"/>
              <a:t> </a:t>
            </a:r>
            <a:r>
              <a:rPr lang="en-US" sz="900" dirty="0" err="1"/>
              <a:t>memelihara</a:t>
            </a:r>
            <a:r>
              <a:rPr lang="en-US" sz="900" dirty="0"/>
              <a:t> </a:t>
            </a:r>
            <a:r>
              <a:rPr lang="en-US" sz="900" dirty="0" err="1" smtClean="0"/>
              <a:t>kemampuanya</a:t>
            </a:r>
            <a:r>
              <a:rPr lang="en-US" sz="900" dirty="0" smtClean="0"/>
              <a:t> </a:t>
            </a:r>
            <a:r>
              <a:rPr lang="en-US" sz="900" dirty="0" err="1"/>
              <a:t>untuk</a:t>
            </a:r>
            <a:r>
              <a:rPr lang="en-US" sz="900" dirty="0"/>
              <a:t> </a:t>
            </a:r>
            <a:r>
              <a:rPr lang="en-US" sz="900" dirty="0" err="1"/>
              <a:t>bertindak</a:t>
            </a:r>
            <a:r>
              <a:rPr lang="en-US" sz="900" dirty="0"/>
              <a:t> </a:t>
            </a:r>
            <a:r>
              <a:rPr lang="en-US" sz="900" dirty="0" err="1"/>
              <a:t>secara</a:t>
            </a:r>
            <a:r>
              <a:rPr lang="en-US" sz="900" dirty="0"/>
              <a:t> </a:t>
            </a:r>
            <a:r>
              <a:rPr lang="en-US" sz="900" dirty="0" err="1"/>
              <a:t>kompeten</a:t>
            </a:r>
            <a:r>
              <a:rPr lang="en-US" sz="900" dirty="0"/>
              <a:t> </a:t>
            </a:r>
            <a:r>
              <a:rPr lang="en-US" sz="900" dirty="0" err="1"/>
              <a:t>dalam</a:t>
            </a:r>
            <a:r>
              <a:rPr lang="en-US" sz="900" dirty="0"/>
              <a:t> </a:t>
            </a:r>
            <a:r>
              <a:rPr lang="en-US" sz="900" dirty="0" err="1"/>
              <a:t>lingkungan</a:t>
            </a:r>
            <a:r>
              <a:rPr lang="en-US" sz="900" dirty="0"/>
              <a:t> </a:t>
            </a:r>
            <a:r>
              <a:rPr lang="en-US" sz="900" dirty="0" err="1" smtClean="0"/>
              <a:t>profesional</a:t>
            </a:r>
            <a:r>
              <a:rPr lang="en-US" sz="900" dirty="0" smtClean="0"/>
              <a:t>.</a:t>
            </a:r>
            <a:endParaRPr lang="id-ID" sz="900" dirty="0" smtClean="0"/>
          </a:p>
          <a:p>
            <a:pPr algn="just">
              <a:spcBef>
                <a:spcPts val="0"/>
              </a:spcBef>
              <a:buFont typeface="Wingdings" panose="05000000000000000000" pitchFamily="2" charset="2"/>
              <a:buChar char="ü"/>
            </a:pPr>
            <a:r>
              <a:rPr lang="id-ID" sz="900" dirty="0" smtClean="0"/>
              <a:t>Sikap kecermatan dan kehati-hatian profesional mengharuskan setiap praktisi </a:t>
            </a:r>
            <a:r>
              <a:rPr lang="en-US" sz="900" dirty="0" err="1" smtClean="0"/>
              <a:t>untuk</a:t>
            </a:r>
            <a:r>
              <a:rPr lang="en-US" sz="900" dirty="0" smtClean="0"/>
              <a:t> </a:t>
            </a:r>
            <a:r>
              <a:rPr lang="en-US" sz="900" dirty="0" err="1"/>
              <a:t>bertindak</a:t>
            </a:r>
            <a:r>
              <a:rPr lang="en-US" sz="900" dirty="0"/>
              <a:t> </a:t>
            </a:r>
            <a:r>
              <a:rPr lang="en-US" sz="900" dirty="0" err="1"/>
              <a:t>sesuai</a:t>
            </a:r>
            <a:r>
              <a:rPr lang="en-US" sz="900" dirty="0"/>
              <a:t> </a:t>
            </a:r>
            <a:r>
              <a:rPr lang="en-US" sz="900" dirty="0" err="1"/>
              <a:t>penugasan</a:t>
            </a:r>
            <a:r>
              <a:rPr lang="en-US" sz="900" dirty="0"/>
              <a:t>, </a:t>
            </a:r>
            <a:r>
              <a:rPr lang="en-US" sz="900" dirty="0" err="1"/>
              <a:t>berhati-hati</a:t>
            </a:r>
            <a:r>
              <a:rPr lang="en-US" sz="900" dirty="0"/>
              <a:t>, </a:t>
            </a:r>
            <a:r>
              <a:rPr lang="id-ID" sz="900" dirty="0" smtClean="0"/>
              <a:t>menyeluruh </a:t>
            </a:r>
            <a:r>
              <a:rPr lang="en-US" sz="900" dirty="0" err="1" smtClean="0"/>
              <a:t>dan</a:t>
            </a:r>
            <a:r>
              <a:rPr lang="en-US" sz="900" dirty="0" smtClean="0"/>
              <a:t> </a:t>
            </a:r>
            <a:r>
              <a:rPr lang="en-US" sz="900" dirty="0" err="1"/>
              <a:t>tepat</a:t>
            </a:r>
            <a:r>
              <a:rPr lang="en-US" sz="900" dirty="0"/>
              <a:t> </a:t>
            </a:r>
            <a:r>
              <a:rPr lang="en-US" sz="900" dirty="0" err="1" smtClean="0"/>
              <a:t>waktu</a:t>
            </a:r>
            <a:r>
              <a:rPr lang="en-US" sz="900" dirty="0" smtClean="0"/>
              <a:t>.</a:t>
            </a:r>
            <a:endParaRPr lang="id-ID" sz="900" dirty="0" smtClean="0"/>
          </a:p>
          <a:p>
            <a:pPr algn="just">
              <a:spcBef>
                <a:spcPts val="0"/>
              </a:spcBef>
              <a:buFont typeface="Wingdings" panose="05000000000000000000" pitchFamily="2" charset="2"/>
              <a:buChar char="ü"/>
            </a:pPr>
            <a:r>
              <a:rPr lang="id-ID" sz="900" dirty="0" smtClean="0"/>
              <a:t>Setiap Praktisi </a:t>
            </a:r>
            <a:r>
              <a:rPr lang="en-US" sz="900" dirty="0" err="1" smtClean="0"/>
              <a:t>mengambil</a:t>
            </a:r>
            <a:r>
              <a:rPr lang="en-US" sz="900" dirty="0" smtClean="0"/>
              <a:t> </a:t>
            </a:r>
            <a:r>
              <a:rPr lang="en-US" sz="900" dirty="0" err="1"/>
              <a:t>langkah-langkah</a:t>
            </a:r>
            <a:r>
              <a:rPr lang="en-US" sz="900" dirty="0"/>
              <a:t> yang </a:t>
            </a:r>
            <a:r>
              <a:rPr lang="en-US" sz="900" dirty="0" err="1"/>
              <a:t>rasional</a:t>
            </a:r>
            <a:r>
              <a:rPr lang="en-US" sz="900" dirty="0"/>
              <a:t> </a:t>
            </a:r>
            <a:r>
              <a:rPr lang="en-US" sz="900" dirty="0" err="1"/>
              <a:t>untuk</a:t>
            </a:r>
            <a:r>
              <a:rPr lang="en-US" sz="900" dirty="0"/>
              <a:t> </a:t>
            </a:r>
            <a:r>
              <a:rPr lang="en-US" sz="900" dirty="0" err="1"/>
              <a:t>menjamin</a:t>
            </a:r>
            <a:r>
              <a:rPr lang="en-US" sz="900" dirty="0"/>
              <a:t> </a:t>
            </a:r>
            <a:r>
              <a:rPr lang="en-US" sz="900" dirty="0" err="1"/>
              <a:t>bahwa</a:t>
            </a:r>
            <a:r>
              <a:rPr lang="en-US" sz="900" dirty="0"/>
              <a:t> </a:t>
            </a:r>
            <a:r>
              <a:rPr lang="en-US" sz="900" dirty="0" err="1"/>
              <a:t>anggota</a:t>
            </a:r>
            <a:r>
              <a:rPr lang="en-US" sz="900" dirty="0"/>
              <a:t> yang </a:t>
            </a:r>
            <a:r>
              <a:rPr lang="en-US" sz="900" dirty="0" err="1"/>
              <a:t>bekerja</a:t>
            </a:r>
            <a:r>
              <a:rPr lang="en-US" sz="900" dirty="0"/>
              <a:t> </a:t>
            </a:r>
            <a:r>
              <a:rPr lang="en-US" sz="900" dirty="0" err="1"/>
              <a:t>dibawah</a:t>
            </a:r>
            <a:r>
              <a:rPr lang="en-US" sz="900" dirty="0"/>
              <a:t> </a:t>
            </a:r>
            <a:r>
              <a:rPr lang="en-US" sz="900" dirty="0" err="1"/>
              <a:t>kewenangannya</a:t>
            </a:r>
            <a:r>
              <a:rPr lang="en-US" sz="900" dirty="0"/>
              <a:t> </a:t>
            </a:r>
            <a:r>
              <a:rPr lang="en-US" sz="900" dirty="0" err="1"/>
              <a:t>telah</a:t>
            </a:r>
            <a:r>
              <a:rPr lang="en-US" sz="900" dirty="0"/>
              <a:t> </a:t>
            </a:r>
            <a:r>
              <a:rPr lang="en-US" sz="900" dirty="0" err="1"/>
              <a:t>mendapatkan</a:t>
            </a:r>
            <a:r>
              <a:rPr lang="en-US" sz="900" dirty="0"/>
              <a:t> </a:t>
            </a:r>
            <a:r>
              <a:rPr lang="en-US" sz="900" dirty="0" err="1"/>
              <a:t>pelatihan</a:t>
            </a:r>
            <a:r>
              <a:rPr lang="en-US" sz="900" dirty="0"/>
              <a:t> </a:t>
            </a:r>
            <a:r>
              <a:rPr lang="en-US" sz="900" dirty="0" err="1"/>
              <a:t>serta</a:t>
            </a:r>
            <a:r>
              <a:rPr lang="en-US" sz="900" dirty="0"/>
              <a:t> </a:t>
            </a:r>
            <a:r>
              <a:rPr lang="en-US" sz="900" dirty="0" err="1"/>
              <a:t>pengawasan</a:t>
            </a:r>
            <a:r>
              <a:rPr lang="en-US" sz="900" dirty="0"/>
              <a:t> yang </a:t>
            </a:r>
            <a:r>
              <a:rPr lang="en-US" sz="900" dirty="0" err="1"/>
              <a:t>memadai</a:t>
            </a:r>
            <a:r>
              <a:rPr lang="en-US" sz="900" dirty="0" smtClean="0"/>
              <a:t>.</a:t>
            </a:r>
            <a:endParaRPr lang="id-ID" sz="900" dirty="0"/>
          </a:p>
        </p:txBody>
      </p:sp>
      <p:sp>
        <p:nvSpPr>
          <p:cNvPr id="6" name="Rectangle 5"/>
          <p:cNvSpPr/>
          <p:nvPr/>
        </p:nvSpPr>
        <p:spPr>
          <a:xfrm>
            <a:off x="116378" y="3341716"/>
            <a:ext cx="598517" cy="351628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Diamond 7"/>
          <p:cNvSpPr/>
          <p:nvPr/>
        </p:nvSpPr>
        <p:spPr>
          <a:xfrm>
            <a:off x="3244054" y="2971800"/>
            <a:ext cx="177800" cy="177800"/>
          </a:xfrm>
          <a:prstGeom prst="diamond">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328735" y="3060700"/>
            <a:ext cx="1782765" cy="0"/>
          </a:xfrm>
          <a:prstGeom prst="line">
            <a:avLst/>
          </a:prstGeom>
          <a:ln w="12700">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554410" y="3060700"/>
            <a:ext cx="1782765" cy="0"/>
          </a:xfrm>
          <a:prstGeom prst="line">
            <a:avLst/>
          </a:prstGeom>
          <a:ln w="12700">
            <a:prstDash val="lgDashDot"/>
          </a:ln>
        </p:spPr>
        <p:style>
          <a:lnRef idx="1">
            <a:schemeClr val="accent1"/>
          </a:lnRef>
          <a:fillRef idx="0">
            <a:schemeClr val="accent1"/>
          </a:fillRef>
          <a:effectRef idx="0">
            <a:schemeClr val="accent1"/>
          </a:effectRef>
          <a:fontRef idx="minor">
            <a:schemeClr val="tx1"/>
          </a:fontRef>
        </p:style>
      </p:cxnSp>
      <p:pic>
        <p:nvPicPr>
          <p:cNvPr id="4" name="Picture Placeholder 3"/>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5637" t="818" r="26388" b="1090"/>
          <a:stretch/>
        </p:blipFill>
        <p:spPr/>
      </p:pic>
    </p:spTree>
    <p:extLst>
      <p:ext uri="{BB962C8B-B14F-4D97-AF65-F5344CB8AC3E}">
        <p14:creationId xmlns:p14="http://schemas.microsoft.com/office/powerpoint/2010/main" val="1523842405"/>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9">
            <a:extLst>
              <a:ext uri="{FF2B5EF4-FFF2-40B4-BE49-F238E27FC236}">
                <a16:creationId xmlns:a16="http://schemas.microsoft.com/office/drawing/2014/main" xmlns="" id="{12FCB55E-59A0-A24E-82CA-C867595835BD}"/>
              </a:ext>
            </a:extLst>
          </p:cNvPr>
          <p:cNvSpPr>
            <a:spLocks noGrp="1"/>
          </p:cNvSpPr>
          <p:nvPr>
            <p:ph type="title"/>
          </p:nvPr>
        </p:nvSpPr>
        <p:spPr>
          <a:xfrm>
            <a:off x="1328737" y="786810"/>
            <a:ext cx="4008437" cy="1395208"/>
          </a:xfrm>
        </p:spPr>
        <p:txBody>
          <a:bodyPr>
            <a:normAutofit fontScale="90000"/>
          </a:bodyPr>
          <a:lstStyle/>
          <a:p>
            <a:r>
              <a:rPr lang="en-US" dirty="0"/>
              <a:t>PRINSIP</a:t>
            </a:r>
            <a:br>
              <a:rPr lang="en-US" dirty="0"/>
            </a:br>
            <a:r>
              <a:rPr lang="en-US" dirty="0">
                <a:solidFill>
                  <a:schemeClr val="tx1"/>
                </a:solidFill>
              </a:rPr>
              <a:t>KERAHASIAAN</a:t>
            </a:r>
          </a:p>
        </p:txBody>
      </p:sp>
      <p:sp>
        <p:nvSpPr>
          <p:cNvPr id="12" name="Text Placeholder 20">
            <a:extLst>
              <a:ext uri="{FF2B5EF4-FFF2-40B4-BE49-F238E27FC236}">
                <a16:creationId xmlns:a16="http://schemas.microsoft.com/office/drawing/2014/main" xmlns="" id="{AE6AE7FB-4892-5B4E-A7DB-B0F56C1C98F7}"/>
              </a:ext>
            </a:extLst>
          </p:cNvPr>
          <p:cNvSpPr>
            <a:spLocks noGrp="1"/>
          </p:cNvSpPr>
          <p:nvPr>
            <p:ph type="body" sz="quarter" idx="12"/>
          </p:nvPr>
        </p:nvSpPr>
        <p:spPr>
          <a:xfrm>
            <a:off x="1328738" y="2182018"/>
            <a:ext cx="4008437" cy="965421"/>
          </a:xfrm>
        </p:spPr>
        <p:txBody>
          <a:bodyPr anchor="t">
            <a:normAutofit/>
          </a:bodyPr>
          <a:lstStyle/>
          <a:p>
            <a:pPr algn="just">
              <a:lnSpc>
                <a:spcPct val="100000"/>
              </a:lnSpc>
            </a:pPr>
            <a:r>
              <a:rPr lang="id-ID" sz="850" b="1" spc="0" dirty="0">
                <a:solidFill>
                  <a:schemeClr val="tx1"/>
                </a:solidFill>
                <a:latin typeface="Agency FB" panose="020B0503020202020204" pitchFamily="34" charset="0"/>
              </a:rPr>
              <a:t>S</a:t>
            </a:r>
            <a:r>
              <a:rPr lang="en-US" sz="850" b="1" spc="0" dirty="0" err="1">
                <a:solidFill>
                  <a:schemeClr val="tx1"/>
                </a:solidFill>
                <a:latin typeface="Agency FB" panose="020B0503020202020204" pitchFamily="34" charset="0"/>
              </a:rPr>
              <a:t>etiap</a:t>
            </a:r>
            <a:r>
              <a:rPr lang="en-US" sz="850" b="1" spc="0" dirty="0">
                <a:solidFill>
                  <a:schemeClr val="tx1"/>
                </a:solidFill>
                <a:latin typeface="Agency FB" panose="020B0503020202020204" pitchFamily="34" charset="0"/>
              </a:rPr>
              <a:t> </a:t>
            </a:r>
            <a:r>
              <a:rPr lang="id-ID" sz="850" b="1" spc="0" dirty="0">
                <a:solidFill>
                  <a:schemeClr val="tx1"/>
                </a:solidFill>
                <a:latin typeface="Agency FB" panose="020B0503020202020204" pitchFamily="34" charset="0"/>
              </a:rPr>
              <a:t>Praktisi </a:t>
            </a:r>
            <a:r>
              <a:rPr lang="id-ID" sz="850" b="1" spc="0" dirty="0" smtClean="0">
                <a:solidFill>
                  <a:schemeClr val="tx1"/>
                </a:solidFill>
                <a:latin typeface="Agency FB" panose="020B0503020202020204" pitchFamily="34" charset="0"/>
              </a:rPr>
              <a:t>wajib menjaga kerahasiaan informasi yang diperoleh sebagai hasil dari hubungan profesional dan hubungan bisnisnya, serta tidak boleh mengungkapkan informasi tersebut kepada pihak ketiga tanpa persetujuan dari klien atau pemberi kerja, kecuali jika terdapat kewajiban untuk mengungkapkan sesuai dengan ketentuan hukum yang berlaku. Informasi rahasia yang diperoleh dari hubungan profesional maupun hubungan bisnis tidak boleh digunakan praktisi untu keuntungan pribadinya atau pihak ketiga.</a:t>
            </a:r>
            <a:endParaRPr lang="en-US" sz="850" b="1" spc="0" dirty="0">
              <a:latin typeface="Agency FB" panose="020B0503020202020204" pitchFamily="34" charset="0"/>
            </a:endParaRPr>
          </a:p>
        </p:txBody>
      </p:sp>
      <p:sp>
        <p:nvSpPr>
          <p:cNvPr id="14" name="Text Placeholder 10">
            <a:extLst>
              <a:ext uri="{FF2B5EF4-FFF2-40B4-BE49-F238E27FC236}">
                <a16:creationId xmlns:a16="http://schemas.microsoft.com/office/drawing/2014/main" xmlns="" id="{2DDA8123-7ECD-2A44-A629-7F2DB0D01D34}"/>
              </a:ext>
            </a:extLst>
          </p:cNvPr>
          <p:cNvSpPr>
            <a:spLocks noGrp="1"/>
          </p:cNvSpPr>
          <p:nvPr>
            <p:ph type="body" sz="quarter" idx="11"/>
          </p:nvPr>
        </p:nvSpPr>
        <p:spPr>
          <a:xfrm>
            <a:off x="1328738" y="3225800"/>
            <a:ext cx="4008437" cy="2743200"/>
          </a:xfrm>
        </p:spPr>
        <p:txBody>
          <a:bodyPr>
            <a:noAutofit/>
          </a:bodyPr>
          <a:lstStyle/>
          <a:p>
            <a:pPr marL="0" indent="0" algn="just">
              <a:spcBef>
                <a:spcPts val="0"/>
              </a:spcBef>
              <a:buNone/>
            </a:pPr>
            <a:r>
              <a:rPr lang="en-US" sz="770" dirty="0" err="1" smtClean="0"/>
              <a:t>Kode</a:t>
            </a:r>
            <a:r>
              <a:rPr lang="en-US" sz="770" dirty="0" smtClean="0"/>
              <a:t> </a:t>
            </a:r>
            <a:r>
              <a:rPr lang="en-US" sz="770" dirty="0" err="1"/>
              <a:t>etika</a:t>
            </a:r>
            <a:r>
              <a:rPr lang="en-US" sz="770" dirty="0"/>
              <a:t> </a:t>
            </a:r>
            <a:r>
              <a:rPr lang="en-US" sz="770" dirty="0" err="1"/>
              <a:t>profesi</a:t>
            </a:r>
            <a:r>
              <a:rPr lang="en-US" sz="770" dirty="0"/>
              <a:t> </a:t>
            </a:r>
            <a:r>
              <a:rPr lang="en-US" sz="770" dirty="0" err="1"/>
              <a:t>akuntansi</a:t>
            </a:r>
            <a:r>
              <a:rPr lang="en-US" sz="770" dirty="0"/>
              <a:t> </a:t>
            </a:r>
            <a:r>
              <a:rPr lang="en-US" sz="770" dirty="0" err="1"/>
              <a:t>mewajibkan</a:t>
            </a:r>
            <a:r>
              <a:rPr lang="en-US" sz="770" dirty="0"/>
              <a:t> </a:t>
            </a:r>
            <a:r>
              <a:rPr lang="en-US" sz="770" dirty="0" err="1"/>
              <a:t>seluruh</a:t>
            </a:r>
            <a:r>
              <a:rPr lang="en-US" sz="770" dirty="0"/>
              <a:t> </a:t>
            </a:r>
            <a:r>
              <a:rPr lang="id-ID" sz="770" dirty="0" smtClean="0"/>
              <a:t>praktisi </a:t>
            </a:r>
            <a:r>
              <a:rPr lang="en-US" sz="770" dirty="0" err="1" smtClean="0"/>
              <a:t>untuk</a:t>
            </a:r>
            <a:r>
              <a:rPr lang="en-US" sz="770" dirty="0" smtClean="0"/>
              <a:t> </a:t>
            </a:r>
            <a:r>
              <a:rPr lang="en-US" sz="770" dirty="0" err="1"/>
              <a:t>melakukan</a:t>
            </a:r>
            <a:r>
              <a:rPr lang="en-US" sz="770" dirty="0"/>
              <a:t> </a:t>
            </a:r>
            <a:r>
              <a:rPr lang="en-US" sz="770" dirty="0" err="1"/>
              <a:t>hal-hal</a:t>
            </a:r>
            <a:r>
              <a:rPr lang="en-US" sz="770" dirty="0"/>
              <a:t> yang </a:t>
            </a:r>
            <a:r>
              <a:rPr lang="en-US" sz="770" dirty="0" err="1"/>
              <a:t>berkaitan</a:t>
            </a:r>
            <a:r>
              <a:rPr lang="en-US" sz="770" dirty="0"/>
              <a:t> </a:t>
            </a:r>
            <a:r>
              <a:rPr lang="en-US" sz="770" dirty="0" err="1"/>
              <a:t>dengan</a:t>
            </a:r>
            <a:r>
              <a:rPr lang="en-US" sz="770" dirty="0"/>
              <a:t> </a:t>
            </a:r>
            <a:r>
              <a:rPr lang="en-US" sz="770" dirty="0" err="1"/>
              <a:t>prinsip</a:t>
            </a:r>
            <a:r>
              <a:rPr lang="en-US" sz="770" dirty="0"/>
              <a:t> </a:t>
            </a:r>
            <a:r>
              <a:rPr lang="en-US" sz="770" dirty="0" err="1"/>
              <a:t>kerahasiaan</a:t>
            </a:r>
            <a:r>
              <a:rPr lang="en-US" sz="770" dirty="0"/>
              <a:t> </a:t>
            </a:r>
            <a:r>
              <a:rPr lang="id-ID" sz="770" dirty="0" smtClean="0"/>
              <a:t>sebagai </a:t>
            </a:r>
            <a:r>
              <a:rPr lang="en-US" sz="770" dirty="0" err="1" smtClean="0"/>
              <a:t>berikut</a:t>
            </a:r>
            <a:r>
              <a:rPr lang="en-US" sz="770" dirty="0" smtClean="0"/>
              <a:t> </a:t>
            </a:r>
            <a:r>
              <a:rPr lang="id-ID" sz="770" dirty="0" smtClean="0"/>
              <a:t>:</a:t>
            </a:r>
            <a:endParaRPr lang="en-US" sz="770" dirty="0"/>
          </a:p>
          <a:p>
            <a:pPr algn="just">
              <a:spcBef>
                <a:spcPts val="0"/>
              </a:spcBef>
              <a:buFont typeface="Wingdings" panose="05000000000000000000" pitchFamily="2" charset="2"/>
              <a:buChar char="ü"/>
            </a:pPr>
            <a:r>
              <a:rPr lang="id-ID" sz="770" dirty="0" smtClean="0"/>
              <a:t>Setiap praktisi harus </a:t>
            </a:r>
            <a:r>
              <a:rPr lang="en-US" sz="770" dirty="0" err="1" smtClean="0"/>
              <a:t>menjaga</a:t>
            </a:r>
            <a:r>
              <a:rPr lang="en-US" sz="770" dirty="0" smtClean="0"/>
              <a:t> </a:t>
            </a:r>
            <a:r>
              <a:rPr lang="en-US" sz="770" dirty="0" err="1"/>
              <a:t>kerahasian</a:t>
            </a:r>
            <a:r>
              <a:rPr lang="en-US" sz="770" dirty="0"/>
              <a:t> </a:t>
            </a:r>
            <a:r>
              <a:rPr lang="en-US" sz="770" dirty="0" err="1"/>
              <a:t>informasi</a:t>
            </a:r>
            <a:r>
              <a:rPr lang="en-US" sz="770" dirty="0"/>
              <a:t> </a:t>
            </a:r>
            <a:r>
              <a:rPr lang="en-US" sz="770" dirty="0" err="1"/>
              <a:t>termasuk</a:t>
            </a:r>
            <a:r>
              <a:rPr lang="en-US" sz="770" dirty="0"/>
              <a:t> </a:t>
            </a:r>
            <a:r>
              <a:rPr lang="en-US" sz="770" dirty="0" err="1"/>
              <a:t>dalam</a:t>
            </a:r>
            <a:r>
              <a:rPr lang="en-US" sz="770" dirty="0"/>
              <a:t> </a:t>
            </a:r>
            <a:r>
              <a:rPr lang="en-US" sz="770" dirty="0" err="1"/>
              <a:t>lingkungan</a:t>
            </a:r>
            <a:r>
              <a:rPr lang="en-US" sz="770" dirty="0"/>
              <a:t> </a:t>
            </a:r>
            <a:r>
              <a:rPr lang="en-US" sz="770" dirty="0" err="1"/>
              <a:t>sosialnya</a:t>
            </a:r>
            <a:r>
              <a:rPr lang="en-US" sz="770" dirty="0"/>
              <a:t>, </a:t>
            </a:r>
            <a:r>
              <a:rPr lang="en-US" sz="770" dirty="0" err="1"/>
              <a:t>sekaligus</a:t>
            </a:r>
            <a:r>
              <a:rPr lang="en-US" sz="770" dirty="0"/>
              <a:t> </a:t>
            </a:r>
            <a:r>
              <a:rPr lang="en-US" sz="770" dirty="0" err="1"/>
              <a:t>waspada</a:t>
            </a:r>
            <a:r>
              <a:rPr lang="en-US" sz="770" dirty="0"/>
              <a:t> </a:t>
            </a:r>
            <a:r>
              <a:rPr lang="en-US" sz="770" dirty="0" err="1"/>
              <a:t>terhadap</a:t>
            </a:r>
            <a:r>
              <a:rPr lang="en-US" sz="770" dirty="0"/>
              <a:t> </a:t>
            </a:r>
            <a:r>
              <a:rPr lang="en-US" sz="770" dirty="0" err="1"/>
              <a:t>kemungkinan</a:t>
            </a:r>
            <a:r>
              <a:rPr lang="en-US" sz="770" dirty="0"/>
              <a:t> </a:t>
            </a:r>
            <a:r>
              <a:rPr lang="en-US" sz="770" dirty="0" err="1"/>
              <a:t>pengungkapan</a:t>
            </a:r>
            <a:r>
              <a:rPr lang="en-US" sz="770" dirty="0"/>
              <a:t> yang </a:t>
            </a:r>
            <a:r>
              <a:rPr lang="en-US" sz="770" dirty="0" err="1"/>
              <a:t>tidak</a:t>
            </a:r>
            <a:r>
              <a:rPr lang="en-US" sz="770" dirty="0"/>
              <a:t> </a:t>
            </a:r>
            <a:r>
              <a:rPr lang="en-US" sz="770" dirty="0" err="1"/>
              <a:t>disengaja</a:t>
            </a:r>
            <a:r>
              <a:rPr lang="en-US" sz="770" dirty="0"/>
              <a:t> </a:t>
            </a:r>
            <a:r>
              <a:rPr lang="en-US" sz="770" dirty="0" err="1"/>
              <a:t>kepada</a:t>
            </a:r>
            <a:r>
              <a:rPr lang="en-US" sz="770" dirty="0"/>
              <a:t> </a:t>
            </a:r>
            <a:r>
              <a:rPr lang="en-US" sz="770" dirty="0" err="1"/>
              <a:t>keluarga</a:t>
            </a:r>
            <a:r>
              <a:rPr lang="en-US" sz="770" dirty="0"/>
              <a:t> </a:t>
            </a:r>
            <a:r>
              <a:rPr lang="en-US" sz="770" dirty="0" err="1"/>
              <a:t>atau</a:t>
            </a:r>
            <a:r>
              <a:rPr lang="en-US" sz="770" dirty="0"/>
              <a:t> </a:t>
            </a:r>
            <a:r>
              <a:rPr lang="en-US" sz="770" dirty="0" err="1"/>
              <a:t>rekan</a:t>
            </a:r>
            <a:r>
              <a:rPr lang="en-US" sz="770" dirty="0"/>
              <a:t> </a:t>
            </a:r>
            <a:r>
              <a:rPr lang="en-US" sz="770" dirty="0" err="1"/>
              <a:t>bisnis</a:t>
            </a:r>
            <a:r>
              <a:rPr lang="en-US" sz="770" dirty="0"/>
              <a:t> </a:t>
            </a:r>
            <a:r>
              <a:rPr lang="en-US" sz="770" dirty="0" err="1"/>
              <a:t>terdekat</a:t>
            </a:r>
            <a:r>
              <a:rPr lang="en-US" sz="770" dirty="0"/>
              <a:t>.</a:t>
            </a:r>
          </a:p>
          <a:p>
            <a:pPr algn="just">
              <a:spcBef>
                <a:spcPts val="0"/>
              </a:spcBef>
              <a:buFont typeface="Wingdings" panose="05000000000000000000" pitchFamily="2" charset="2"/>
              <a:buChar char="ü"/>
            </a:pPr>
            <a:r>
              <a:rPr lang="id-ID" sz="770" dirty="0"/>
              <a:t>Setiap praktisi harus </a:t>
            </a:r>
            <a:r>
              <a:rPr lang="id-ID" sz="770" dirty="0" smtClean="0"/>
              <a:t>m</a:t>
            </a:r>
            <a:r>
              <a:rPr lang="en-US" sz="770" dirty="0" err="1" smtClean="0"/>
              <a:t>enjaga</a:t>
            </a:r>
            <a:r>
              <a:rPr lang="en-US" sz="770" dirty="0" smtClean="0"/>
              <a:t> </a:t>
            </a:r>
            <a:r>
              <a:rPr lang="en-US" sz="770" dirty="0" err="1"/>
              <a:t>kerahasiaan</a:t>
            </a:r>
            <a:r>
              <a:rPr lang="en-US" sz="770" dirty="0"/>
              <a:t> </a:t>
            </a:r>
            <a:r>
              <a:rPr lang="en-US" sz="770" dirty="0" err="1"/>
              <a:t>informasi</a:t>
            </a:r>
            <a:r>
              <a:rPr lang="en-US" sz="770" dirty="0"/>
              <a:t> yang </a:t>
            </a:r>
            <a:r>
              <a:rPr lang="en-US" sz="770" dirty="0" err="1" smtClean="0"/>
              <a:t>diberikan</a:t>
            </a:r>
            <a:r>
              <a:rPr lang="en-US" sz="770" dirty="0" smtClean="0"/>
              <a:t>/</a:t>
            </a:r>
            <a:r>
              <a:rPr lang="en-US" sz="770" dirty="0" err="1" smtClean="0"/>
              <a:t>diungkapkan</a:t>
            </a:r>
            <a:r>
              <a:rPr lang="en-US" sz="770" dirty="0" smtClean="0"/>
              <a:t> </a:t>
            </a:r>
            <a:r>
              <a:rPr lang="en-US" sz="770" dirty="0" err="1"/>
              <a:t>oleh</a:t>
            </a:r>
            <a:r>
              <a:rPr lang="en-US" sz="770" dirty="0"/>
              <a:t> </a:t>
            </a:r>
            <a:r>
              <a:rPr lang="en-US" sz="770" dirty="0" err="1"/>
              <a:t>pemberi</a:t>
            </a:r>
            <a:r>
              <a:rPr lang="en-US" sz="770" dirty="0"/>
              <a:t> </a:t>
            </a:r>
            <a:r>
              <a:rPr lang="en-US" sz="770" dirty="0" err="1"/>
              <a:t>kerja</a:t>
            </a:r>
            <a:r>
              <a:rPr lang="en-US" sz="770" dirty="0"/>
              <a:t> (</a:t>
            </a:r>
            <a:r>
              <a:rPr lang="en-US" sz="770" dirty="0" err="1"/>
              <a:t>klien</a:t>
            </a:r>
            <a:r>
              <a:rPr lang="en-US" sz="770" dirty="0" smtClean="0"/>
              <a:t>).</a:t>
            </a:r>
            <a:endParaRPr lang="id-ID" sz="770" dirty="0"/>
          </a:p>
          <a:p>
            <a:pPr algn="just">
              <a:spcBef>
                <a:spcPts val="0"/>
              </a:spcBef>
              <a:buFont typeface="Wingdings" panose="05000000000000000000" pitchFamily="2" charset="2"/>
              <a:buChar char="ü"/>
            </a:pPr>
            <a:r>
              <a:rPr lang="id-ID" sz="770" dirty="0"/>
              <a:t>Setiap praktisi harus </a:t>
            </a:r>
            <a:r>
              <a:rPr lang="id-ID" sz="770" dirty="0" smtClean="0"/>
              <a:t>m</a:t>
            </a:r>
            <a:r>
              <a:rPr lang="en-US" sz="770" dirty="0" err="1" smtClean="0"/>
              <a:t>enjaga</a:t>
            </a:r>
            <a:r>
              <a:rPr lang="en-US" sz="770" dirty="0" smtClean="0"/>
              <a:t> </a:t>
            </a:r>
            <a:r>
              <a:rPr lang="en-US" sz="770" dirty="0" err="1"/>
              <a:t>kerahasiaan</a:t>
            </a:r>
            <a:r>
              <a:rPr lang="en-US" sz="770" dirty="0"/>
              <a:t> </a:t>
            </a:r>
            <a:r>
              <a:rPr lang="en-US" sz="770" dirty="0" err="1"/>
              <a:t>informasi</a:t>
            </a:r>
            <a:r>
              <a:rPr lang="en-US" sz="770" dirty="0"/>
              <a:t> di </a:t>
            </a:r>
            <a:r>
              <a:rPr lang="en-US" sz="770" dirty="0" err="1"/>
              <a:t>dalam</a:t>
            </a:r>
            <a:r>
              <a:rPr lang="en-US" sz="770" dirty="0"/>
              <a:t> </a:t>
            </a:r>
            <a:r>
              <a:rPr lang="id-ID" sz="770" dirty="0" smtClean="0"/>
              <a:t>lingkungan </a:t>
            </a:r>
            <a:r>
              <a:rPr lang="en-US" sz="770" dirty="0" err="1" smtClean="0"/>
              <a:t>kantor</a:t>
            </a:r>
            <a:r>
              <a:rPr lang="en-US" sz="770" dirty="0" smtClean="0"/>
              <a:t> </a:t>
            </a:r>
            <a:r>
              <a:rPr lang="en-US" sz="770" dirty="0" err="1" smtClean="0"/>
              <a:t>atau</a:t>
            </a:r>
            <a:r>
              <a:rPr lang="en-US" sz="770" dirty="0" smtClean="0"/>
              <a:t> </a:t>
            </a:r>
            <a:r>
              <a:rPr lang="en-US" sz="770" dirty="0" err="1"/>
              <a:t>organisasi</a:t>
            </a:r>
            <a:r>
              <a:rPr lang="en-US" sz="770" dirty="0"/>
              <a:t> di </a:t>
            </a:r>
            <a:r>
              <a:rPr lang="en-US" sz="770" dirty="0" err="1"/>
              <a:t>tempatnya</a:t>
            </a:r>
            <a:r>
              <a:rPr lang="en-US" sz="770" dirty="0"/>
              <a:t> </a:t>
            </a:r>
            <a:r>
              <a:rPr lang="en-US" sz="770" dirty="0" err="1"/>
              <a:t>bekerja</a:t>
            </a:r>
            <a:r>
              <a:rPr lang="en-US" sz="770" dirty="0"/>
              <a:t>.</a:t>
            </a:r>
          </a:p>
          <a:p>
            <a:pPr algn="just">
              <a:spcBef>
                <a:spcPts val="0"/>
              </a:spcBef>
              <a:buFont typeface="Wingdings" panose="05000000000000000000" pitchFamily="2" charset="2"/>
              <a:buChar char="ü"/>
            </a:pPr>
            <a:r>
              <a:rPr lang="id-ID" sz="770" dirty="0"/>
              <a:t>Setiap praktisi harus </a:t>
            </a:r>
            <a:r>
              <a:rPr lang="en-US" sz="770" dirty="0" smtClean="0"/>
              <a:t>m</a:t>
            </a:r>
            <a:r>
              <a:rPr lang="id-ID" sz="770" dirty="0" smtClean="0"/>
              <a:t>enerapkan prosedur yang dianggap perlu untuk memastikan terlaksananya prinsip kerahasiaan oleh mereka yang bekerja di bawah wewenangnya, serta pihak lain yang memberikan saran dan bantuan profesionalnya</a:t>
            </a:r>
            <a:r>
              <a:rPr lang="en-US" sz="770" dirty="0" smtClean="0"/>
              <a:t>.</a:t>
            </a:r>
            <a:endParaRPr lang="en-US" sz="770" dirty="0"/>
          </a:p>
          <a:p>
            <a:pPr algn="just">
              <a:spcBef>
                <a:spcPts val="0"/>
              </a:spcBef>
              <a:buFont typeface="Wingdings" panose="05000000000000000000" pitchFamily="2" charset="2"/>
              <a:buChar char="ü"/>
            </a:pPr>
            <a:r>
              <a:rPr lang="en-US" sz="770" dirty="0" err="1"/>
              <a:t>Kewajiban</a:t>
            </a:r>
            <a:r>
              <a:rPr lang="en-US" sz="770" dirty="0"/>
              <a:t> </a:t>
            </a:r>
            <a:r>
              <a:rPr lang="en-US" sz="770" dirty="0" err="1"/>
              <a:t>untuk</a:t>
            </a:r>
            <a:r>
              <a:rPr lang="en-US" sz="770" dirty="0"/>
              <a:t> </a:t>
            </a:r>
            <a:r>
              <a:rPr lang="en-US" sz="770" dirty="0" err="1"/>
              <a:t>mematuhi</a:t>
            </a:r>
            <a:r>
              <a:rPr lang="en-US" sz="770" dirty="0"/>
              <a:t> </a:t>
            </a:r>
            <a:r>
              <a:rPr lang="en-US" sz="770" dirty="0" err="1"/>
              <a:t>semua</a:t>
            </a:r>
            <a:r>
              <a:rPr lang="en-US" sz="770" dirty="0"/>
              <a:t> </a:t>
            </a:r>
            <a:r>
              <a:rPr lang="en-US" sz="770" dirty="0" err="1"/>
              <a:t>prinsip</a:t>
            </a:r>
            <a:r>
              <a:rPr lang="en-US" sz="770" dirty="0"/>
              <a:t> </a:t>
            </a:r>
            <a:r>
              <a:rPr lang="en-US" sz="770" dirty="0" err="1"/>
              <a:t>kerahasiaan</a:t>
            </a:r>
            <a:r>
              <a:rPr lang="en-US" sz="770" dirty="0"/>
              <a:t> </a:t>
            </a:r>
            <a:r>
              <a:rPr lang="en-US" sz="770" dirty="0" err="1"/>
              <a:t>terus</a:t>
            </a:r>
            <a:r>
              <a:rPr lang="en-US" sz="770" dirty="0"/>
              <a:t> </a:t>
            </a:r>
            <a:r>
              <a:rPr lang="en-US" sz="770" dirty="0" err="1"/>
              <a:t>dipertahankan</a:t>
            </a:r>
            <a:r>
              <a:rPr lang="en-US" sz="770" dirty="0"/>
              <a:t>, </a:t>
            </a:r>
            <a:r>
              <a:rPr lang="en-US" sz="770" dirty="0" err="1"/>
              <a:t>bahkan</a:t>
            </a:r>
            <a:r>
              <a:rPr lang="en-US" sz="770" dirty="0"/>
              <a:t> </a:t>
            </a:r>
            <a:r>
              <a:rPr lang="en-US" sz="770" dirty="0" err="1"/>
              <a:t>saat</a:t>
            </a:r>
            <a:r>
              <a:rPr lang="en-US" sz="770" dirty="0"/>
              <a:t> </a:t>
            </a:r>
            <a:r>
              <a:rPr lang="en-US" sz="770" dirty="0" err="1"/>
              <a:t>setelah</a:t>
            </a:r>
            <a:r>
              <a:rPr lang="en-US" sz="770" dirty="0"/>
              <a:t> </a:t>
            </a:r>
            <a:r>
              <a:rPr lang="en-US" sz="770" dirty="0" err="1"/>
              <a:t>berakhirnya</a:t>
            </a:r>
            <a:r>
              <a:rPr lang="en-US" sz="770" dirty="0"/>
              <a:t> </a:t>
            </a:r>
            <a:r>
              <a:rPr lang="en-US" sz="770" dirty="0" err="1"/>
              <a:t>hubungan</a:t>
            </a:r>
            <a:r>
              <a:rPr lang="en-US" sz="770" dirty="0"/>
              <a:t> </a:t>
            </a:r>
            <a:r>
              <a:rPr lang="en-US" sz="770" dirty="0" err="1"/>
              <a:t>antara</a:t>
            </a:r>
            <a:r>
              <a:rPr lang="en-US" sz="770" dirty="0"/>
              <a:t> </a:t>
            </a:r>
            <a:r>
              <a:rPr lang="en-US" sz="770" dirty="0" err="1"/>
              <a:t>klien</a:t>
            </a:r>
            <a:r>
              <a:rPr lang="en-US" sz="770" dirty="0"/>
              <a:t> </a:t>
            </a:r>
            <a:r>
              <a:rPr lang="en-US" sz="770" dirty="0" err="1"/>
              <a:t>dan</a:t>
            </a:r>
            <a:r>
              <a:rPr lang="en-US" sz="770" dirty="0"/>
              <a:t> </a:t>
            </a:r>
            <a:r>
              <a:rPr lang="en-US" sz="770" dirty="0" err="1"/>
              <a:t>akuntan</a:t>
            </a:r>
            <a:r>
              <a:rPr lang="en-US" sz="770" dirty="0"/>
              <a:t>. </a:t>
            </a:r>
            <a:r>
              <a:rPr lang="en-US" sz="770" dirty="0" err="1"/>
              <a:t>Ketika</a:t>
            </a:r>
            <a:r>
              <a:rPr lang="en-US" sz="770" dirty="0"/>
              <a:t> </a:t>
            </a:r>
            <a:r>
              <a:rPr lang="en-US" sz="770" dirty="0" err="1"/>
              <a:t>akuntan</a:t>
            </a:r>
            <a:r>
              <a:rPr lang="en-US" sz="770" dirty="0"/>
              <a:t> </a:t>
            </a:r>
            <a:r>
              <a:rPr lang="en-US" sz="770" dirty="0" err="1"/>
              <a:t>mendapat</a:t>
            </a:r>
            <a:r>
              <a:rPr lang="en-US" sz="770" dirty="0"/>
              <a:t> </a:t>
            </a:r>
            <a:r>
              <a:rPr lang="en-US" sz="770" dirty="0" err="1"/>
              <a:t>klien</a:t>
            </a:r>
            <a:r>
              <a:rPr lang="en-US" sz="770" dirty="0"/>
              <a:t> </a:t>
            </a:r>
            <a:r>
              <a:rPr lang="en-US" sz="770" dirty="0" err="1"/>
              <a:t>baru</a:t>
            </a:r>
            <a:r>
              <a:rPr lang="en-US" sz="770" dirty="0"/>
              <a:t>, </a:t>
            </a:r>
            <a:r>
              <a:rPr lang="id-ID" sz="770" dirty="0" smtClean="0"/>
              <a:t>praktisi </a:t>
            </a:r>
            <a:r>
              <a:rPr lang="en-US" sz="770" dirty="0" err="1" smtClean="0"/>
              <a:t>berhak</a:t>
            </a:r>
            <a:r>
              <a:rPr lang="en-US" sz="770" dirty="0" smtClean="0"/>
              <a:t> </a:t>
            </a:r>
            <a:r>
              <a:rPr lang="en-US" sz="770" dirty="0" err="1"/>
              <a:t>menggunakan</a:t>
            </a:r>
            <a:r>
              <a:rPr lang="en-US" sz="770" dirty="0"/>
              <a:t> </a:t>
            </a:r>
            <a:r>
              <a:rPr lang="en-US" sz="770" dirty="0" err="1" smtClean="0"/>
              <a:t>pengalaman</a:t>
            </a:r>
            <a:r>
              <a:rPr lang="id-ID" sz="770" dirty="0" smtClean="0"/>
              <a:t> yang diperoleh</a:t>
            </a:r>
            <a:r>
              <a:rPr lang="en-US" sz="770" dirty="0" smtClean="0"/>
              <a:t> </a:t>
            </a:r>
            <a:r>
              <a:rPr lang="en-US" sz="770" dirty="0" err="1"/>
              <a:t>dari</a:t>
            </a:r>
            <a:r>
              <a:rPr lang="en-US" sz="770" dirty="0"/>
              <a:t> </a:t>
            </a:r>
            <a:r>
              <a:rPr lang="en-US" sz="770" dirty="0" err="1"/>
              <a:t>sebelumnya</a:t>
            </a:r>
            <a:r>
              <a:rPr lang="en-US" sz="770" dirty="0"/>
              <a:t>. </a:t>
            </a:r>
            <a:r>
              <a:rPr lang="en-US" sz="770" dirty="0" err="1"/>
              <a:t>Namun</a:t>
            </a:r>
            <a:r>
              <a:rPr lang="en-US" sz="770" dirty="0"/>
              <a:t> </a:t>
            </a:r>
            <a:r>
              <a:rPr lang="en-US" sz="770" dirty="0" err="1" smtClean="0"/>
              <a:t>demikian</a:t>
            </a:r>
            <a:r>
              <a:rPr lang="id-ID" sz="770" dirty="0" smtClean="0"/>
              <a:t>, praktisi </a:t>
            </a:r>
            <a:r>
              <a:rPr lang="en-US" sz="770" dirty="0" err="1" smtClean="0"/>
              <a:t>tetap</a:t>
            </a:r>
            <a:r>
              <a:rPr lang="en-US" sz="770" dirty="0" smtClean="0"/>
              <a:t> </a:t>
            </a:r>
            <a:r>
              <a:rPr lang="en-US" sz="770" dirty="0" err="1"/>
              <a:t>tidak</a:t>
            </a:r>
            <a:r>
              <a:rPr lang="en-US" sz="770" dirty="0"/>
              <a:t> </a:t>
            </a:r>
            <a:r>
              <a:rPr lang="en-US" sz="770" dirty="0" err="1"/>
              <a:t>diperbolehkan</a:t>
            </a:r>
            <a:r>
              <a:rPr lang="en-US" sz="770" dirty="0"/>
              <a:t> </a:t>
            </a:r>
            <a:r>
              <a:rPr lang="en-US" sz="770" dirty="0" err="1"/>
              <a:t>mengungkapkan</a:t>
            </a:r>
            <a:r>
              <a:rPr lang="en-US" sz="770" dirty="0"/>
              <a:t> </a:t>
            </a:r>
            <a:r>
              <a:rPr lang="en-US" sz="770" dirty="0" err="1"/>
              <a:t>setiap</a:t>
            </a:r>
            <a:r>
              <a:rPr lang="en-US" sz="770" dirty="0"/>
              <a:t> </a:t>
            </a:r>
            <a:r>
              <a:rPr lang="en-US" sz="770" dirty="0" err="1"/>
              <a:t>informasi</a:t>
            </a:r>
            <a:r>
              <a:rPr lang="en-US" sz="770" dirty="0"/>
              <a:t> </a:t>
            </a:r>
            <a:r>
              <a:rPr lang="en-US" sz="770" dirty="0" err="1"/>
              <a:t>rahasia</a:t>
            </a:r>
            <a:r>
              <a:rPr lang="en-US" sz="770" dirty="0"/>
              <a:t> yang </a:t>
            </a:r>
            <a:r>
              <a:rPr lang="en-US" sz="770" dirty="0" err="1"/>
              <a:t>diperoleh</a:t>
            </a:r>
            <a:r>
              <a:rPr lang="en-US" sz="770" dirty="0"/>
              <a:t> </a:t>
            </a:r>
            <a:r>
              <a:rPr lang="en-US" sz="770" dirty="0" err="1"/>
              <a:t>dari</a:t>
            </a:r>
            <a:r>
              <a:rPr lang="en-US" sz="770" dirty="0"/>
              <a:t> </a:t>
            </a:r>
            <a:r>
              <a:rPr lang="en-US" sz="770" dirty="0" err="1"/>
              <a:t>hubungan</a:t>
            </a:r>
            <a:r>
              <a:rPr lang="en-US" sz="770" dirty="0"/>
              <a:t> professional </a:t>
            </a:r>
            <a:r>
              <a:rPr lang="en-US" sz="770" dirty="0" err="1"/>
              <a:t>atau</a:t>
            </a:r>
            <a:r>
              <a:rPr lang="en-US" sz="770" dirty="0"/>
              <a:t> </a:t>
            </a:r>
            <a:r>
              <a:rPr lang="en-US" sz="770" dirty="0" err="1"/>
              <a:t>bisnis</a:t>
            </a:r>
            <a:r>
              <a:rPr lang="en-US" sz="770" dirty="0"/>
              <a:t> </a:t>
            </a:r>
            <a:r>
              <a:rPr lang="en-US" sz="770" dirty="0" err="1"/>
              <a:t>sebelumnya</a:t>
            </a:r>
            <a:r>
              <a:rPr lang="en-US" sz="770" dirty="0"/>
              <a:t>.</a:t>
            </a:r>
          </a:p>
        </p:txBody>
      </p:sp>
      <p:sp>
        <p:nvSpPr>
          <p:cNvPr id="15" name="Rectangle 14"/>
          <p:cNvSpPr/>
          <p:nvPr/>
        </p:nvSpPr>
        <p:spPr>
          <a:xfrm>
            <a:off x="116378" y="3341716"/>
            <a:ext cx="598517" cy="351628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Diamond 6"/>
          <p:cNvSpPr/>
          <p:nvPr/>
        </p:nvSpPr>
        <p:spPr>
          <a:xfrm>
            <a:off x="3244054" y="2971800"/>
            <a:ext cx="177800" cy="177800"/>
          </a:xfrm>
          <a:prstGeom prst="diamond">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328735" y="3060700"/>
            <a:ext cx="1782765" cy="0"/>
          </a:xfrm>
          <a:prstGeom prst="line">
            <a:avLst/>
          </a:prstGeom>
          <a:ln w="12700">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554410" y="3060700"/>
            <a:ext cx="1782765" cy="0"/>
          </a:xfrm>
          <a:prstGeom prst="line">
            <a:avLst/>
          </a:prstGeom>
          <a:ln w="12700">
            <a:prstDash val="lgDashDot"/>
          </a:ln>
        </p:spPr>
        <p:style>
          <a:lnRef idx="1">
            <a:schemeClr val="accent1"/>
          </a:lnRef>
          <a:fillRef idx="0">
            <a:schemeClr val="accent1"/>
          </a:fillRef>
          <a:effectRef idx="0">
            <a:schemeClr val="accent1"/>
          </a:effectRef>
          <a:fontRef idx="minor">
            <a:schemeClr val="tx1"/>
          </a:fontRef>
        </p:style>
      </p:cxnSp>
      <p:pic>
        <p:nvPicPr>
          <p:cNvPr id="3" name="Picture Placeholder 2"/>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5844" r="25844"/>
          <a:stretch>
            <a:fillRect/>
          </a:stretch>
        </p:blipFill>
        <p:spPr/>
      </p:pic>
    </p:spTree>
    <p:extLst>
      <p:ext uri="{BB962C8B-B14F-4D97-AF65-F5344CB8AC3E}">
        <p14:creationId xmlns:p14="http://schemas.microsoft.com/office/powerpoint/2010/main" val="883157031"/>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xmlns="" id="{12FCB55E-59A0-A24E-82CA-C867595835BD}"/>
              </a:ext>
            </a:extLst>
          </p:cNvPr>
          <p:cNvSpPr>
            <a:spLocks noGrp="1"/>
          </p:cNvSpPr>
          <p:nvPr>
            <p:ph type="title"/>
          </p:nvPr>
        </p:nvSpPr>
        <p:spPr/>
        <p:txBody>
          <a:bodyPr>
            <a:noAutofit/>
          </a:bodyPr>
          <a:lstStyle/>
          <a:p>
            <a:r>
              <a:rPr lang="en-US" sz="2800" dirty="0">
                <a:solidFill>
                  <a:schemeClr val="tx1"/>
                </a:solidFill>
              </a:rPr>
              <a:t>PRINSIP</a:t>
            </a:r>
            <a:br>
              <a:rPr lang="en-US" sz="2800" dirty="0">
                <a:solidFill>
                  <a:schemeClr val="tx1"/>
                </a:solidFill>
              </a:rPr>
            </a:br>
            <a:r>
              <a:rPr lang="en-US" sz="2800" dirty="0">
                <a:solidFill>
                  <a:schemeClr val="tx1"/>
                </a:solidFill>
              </a:rPr>
              <a:t>PERILAKU </a:t>
            </a:r>
            <a:r>
              <a:rPr lang="en-US" sz="2800" dirty="0" smtClean="0">
                <a:solidFill>
                  <a:schemeClr val="tx1"/>
                </a:solidFill>
              </a:rPr>
              <a:t>PROFESIONAL</a:t>
            </a:r>
            <a:endParaRPr lang="en-US" sz="2800" dirty="0">
              <a:solidFill>
                <a:schemeClr val="tx1"/>
              </a:solidFill>
            </a:endParaRPr>
          </a:p>
        </p:txBody>
      </p:sp>
      <p:sp>
        <p:nvSpPr>
          <p:cNvPr id="21" name="Text Placeholder 20">
            <a:extLst>
              <a:ext uri="{FF2B5EF4-FFF2-40B4-BE49-F238E27FC236}">
                <a16:creationId xmlns:a16="http://schemas.microsoft.com/office/drawing/2014/main" xmlns="" id="{AE6AE7FB-4892-5B4E-A7DB-B0F56C1C98F7}"/>
              </a:ext>
            </a:extLst>
          </p:cNvPr>
          <p:cNvSpPr>
            <a:spLocks noGrp="1"/>
          </p:cNvSpPr>
          <p:nvPr>
            <p:ph type="body" sz="quarter" idx="12"/>
          </p:nvPr>
        </p:nvSpPr>
        <p:spPr>
          <a:xfrm>
            <a:off x="1328736" y="2182018"/>
            <a:ext cx="4008437" cy="965421"/>
          </a:xfrm>
        </p:spPr>
        <p:txBody>
          <a:bodyPr anchor="t">
            <a:normAutofit/>
          </a:bodyPr>
          <a:lstStyle/>
          <a:p>
            <a:pPr algn="just">
              <a:lnSpc>
                <a:spcPct val="120000"/>
              </a:lnSpc>
            </a:pPr>
            <a:r>
              <a:rPr lang="id-ID" sz="1200" b="1" spc="0" dirty="0" smtClean="0">
                <a:solidFill>
                  <a:schemeClr val="tx1"/>
                </a:solidFill>
                <a:latin typeface="Agency FB" panose="020B0503020202020204" pitchFamily="34" charset="0"/>
              </a:rPr>
              <a:t>Prinsip perilaku profesional mewajibkan s</a:t>
            </a:r>
            <a:r>
              <a:rPr lang="en-US" sz="1200" b="1" spc="0" dirty="0" err="1" smtClean="0">
                <a:solidFill>
                  <a:schemeClr val="tx1"/>
                </a:solidFill>
                <a:latin typeface="Agency FB" panose="020B0503020202020204" pitchFamily="34" charset="0"/>
              </a:rPr>
              <a:t>etiap</a:t>
            </a:r>
            <a:r>
              <a:rPr lang="en-US" sz="1200" b="1" spc="0" dirty="0" smtClean="0">
                <a:solidFill>
                  <a:schemeClr val="tx1"/>
                </a:solidFill>
                <a:latin typeface="Agency FB" panose="020B0503020202020204" pitchFamily="34" charset="0"/>
              </a:rPr>
              <a:t> </a:t>
            </a:r>
            <a:r>
              <a:rPr lang="id-ID" sz="1200" b="1" spc="0" dirty="0">
                <a:solidFill>
                  <a:schemeClr val="tx1"/>
                </a:solidFill>
                <a:latin typeface="Agency FB" panose="020B0503020202020204" pitchFamily="34" charset="0"/>
              </a:rPr>
              <a:t>Praktisi </a:t>
            </a:r>
            <a:r>
              <a:rPr lang="en-US" sz="1200" b="1" spc="0" dirty="0" err="1" smtClean="0">
                <a:latin typeface="Agency FB" panose="020B0503020202020204" pitchFamily="34" charset="0"/>
              </a:rPr>
              <a:t>mematuhi</a:t>
            </a:r>
            <a:r>
              <a:rPr lang="en-US" sz="1200" b="1" spc="0" dirty="0" smtClean="0">
                <a:latin typeface="Agency FB" panose="020B0503020202020204" pitchFamily="34" charset="0"/>
              </a:rPr>
              <a:t> </a:t>
            </a:r>
            <a:r>
              <a:rPr lang="en-US" sz="1200" b="1" spc="0" dirty="0" err="1">
                <a:latin typeface="Agency FB" panose="020B0503020202020204" pitchFamily="34" charset="0"/>
              </a:rPr>
              <a:t>ketentuan</a:t>
            </a:r>
            <a:r>
              <a:rPr lang="en-US" sz="1200" b="1" spc="0" dirty="0">
                <a:latin typeface="Agency FB" panose="020B0503020202020204" pitchFamily="34" charset="0"/>
              </a:rPr>
              <a:t> </a:t>
            </a:r>
            <a:r>
              <a:rPr lang="en-US" sz="1200" b="1" spc="0" dirty="0" err="1">
                <a:latin typeface="Agency FB" panose="020B0503020202020204" pitchFamily="34" charset="0"/>
              </a:rPr>
              <a:t>hukum</a:t>
            </a:r>
            <a:r>
              <a:rPr lang="en-US" sz="1200" b="1" spc="0" dirty="0">
                <a:latin typeface="Agency FB" panose="020B0503020202020204" pitchFamily="34" charset="0"/>
              </a:rPr>
              <a:t> </a:t>
            </a:r>
            <a:r>
              <a:rPr lang="en-US" sz="1200" b="1" spc="0" dirty="0" err="1">
                <a:latin typeface="Agency FB" panose="020B0503020202020204" pitchFamily="34" charset="0"/>
              </a:rPr>
              <a:t>serta</a:t>
            </a:r>
            <a:r>
              <a:rPr lang="en-US" sz="1200" b="1" spc="0" dirty="0">
                <a:latin typeface="Agency FB" panose="020B0503020202020204" pitchFamily="34" charset="0"/>
              </a:rPr>
              <a:t> </a:t>
            </a:r>
            <a:r>
              <a:rPr lang="en-US" sz="1200" b="1" spc="0" dirty="0" err="1">
                <a:latin typeface="Agency FB" panose="020B0503020202020204" pitchFamily="34" charset="0"/>
              </a:rPr>
              <a:t>peraturan</a:t>
            </a:r>
            <a:r>
              <a:rPr lang="en-US" sz="1200" b="1" spc="0" dirty="0">
                <a:latin typeface="Agency FB" panose="020B0503020202020204" pitchFamily="34" charset="0"/>
              </a:rPr>
              <a:t> yang </a:t>
            </a:r>
            <a:r>
              <a:rPr lang="en-US" sz="1200" b="1" spc="0" dirty="0" err="1">
                <a:latin typeface="Agency FB" panose="020B0503020202020204" pitchFamily="34" charset="0"/>
              </a:rPr>
              <a:t>berlaku</a:t>
            </a:r>
            <a:r>
              <a:rPr lang="en-US" sz="1200" b="1" spc="0" dirty="0">
                <a:latin typeface="Agency FB" panose="020B0503020202020204" pitchFamily="34" charset="0"/>
              </a:rPr>
              <a:t> </a:t>
            </a:r>
            <a:r>
              <a:rPr lang="en-US" sz="1200" b="1" spc="0" dirty="0" err="1">
                <a:latin typeface="Agency FB" panose="020B0503020202020204" pitchFamily="34" charset="0"/>
              </a:rPr>
              <a:t>dan</a:t>
            </a:r>
            <a:r>
              <a:rPr lang="en-US" sz="1200" b="1" spc="0" dirty="0">
                <a:latin typeface="Agency FB" panose="020B0503020202020204" pitchFamily="34" charset="0"/>
              </a:rPr>
              <a:t> </a:t>
            </a:r>
            <a:r>
              <a:rPr lang="en-US" sz="1200" b="1" spc="0" dirty="0" err="1">
                <a:latin typeface="Agency FB" panose="020B0503020202020204" pitchFamily="34" charset="0"/>
              </a:rPr>
              <a:t>menghindari</a:t>
            </a:r>
            <a:r>
              <a:rPr lang="en-US" sz="1200" b="1" spc="0" dirty="0">
                <a:latin typeface="Agency FB" panose="020B0503020202020204" pitchFamily="34" charset="0"/>
              </a:rPr>
              <a:t> </a:t>
            </a:r>
            <a:r>
              <a:rPr lang="en-US" sz="1200" b="1" spc="0" dirty="0" err="1">
                <a:latin typeface="Agency FB" panose="020B0503020202020204" pitchFamily="34" charset="0"/>
              </a:rPr>
              <a:t>setiap</a:t>
            </a:r>
            <a:r>
              <a:rPr lang="en-US" sz="1200" b="1" spc="0" dirty="0">
                <a:latin typeface="Agency FB" panose="020B0503020202020204" pitchFamily="34" charset="0"/>
              </a:rPr>
              <a:t> </a:t>
            </a:r>
            <a:r>
              <a:rPr lang="id-ID" sz="1200" b="1" spc="0" dirty="0" smtClean="0">
                <a:latin typeface="Agency FB" panose="020B0503020202020204" pitchFamily="34" charset="0"/>
              </a:rPr>
              <a:t>tindakan </a:t>
            </a:r>
            <a:r>
              <a:rPr lang="en-US" sz="1200" b="1" spc="0" dirty="0" smtClean="0">
                <a:latin typeface="Agency FB" panose="020B0503020202020204" pitchFamily="34" charset="0"/>
              </a:rPr>
              <a:t>yang </a:t>
            </a:r>
            <a:r>
              <a:rPr lang="en-US" sz="1200" b="1" spc="0" dirty="0" err="1">
                <a:latin typeface="Agency FB" panose="020B0503020202020204" pitchFamily="34" charset="0"/>
              </a:rPr>
              <a:t>dapat</a:t>
            </a:r>
            <a:r>
              <a:rPr lang="en-US" sz="1200" b="1" spc="0" dirty="0">
                <a:latin typeface="Agency FB" panose="020B0503020202020204" pitchFamily="34" charset="0"/>
              </a:rPr>
              <a:t> </a:t>
            </a:r>
            <a:r>
              <a:rPr lang="en-US" sz="1200" b="1" spc="0" dirty="0" err="1">
                <a:latin typeface="Agency FB" panose="020B0503020202020204" pitchFamily="34" charset="0"/>
              </a:rPr>
              <a:t>mengurangi</a:t>
            </a:r>
            <a:r>
              <a:rPr lang="en-US" sz="1200" b="1" spc="0" dirty="0">
                <a:latin typeface="Agency FB" panose="020B0503020202020204" pitchFamily="34" charset="0"/>
              </a:rPr>
              <a:t> </a:t>
            </a:r>
            <a:r>
              <a:rPr lang="en-US" sz="1200" b="1" spc="0" dirty="0" err="1">
                <a:latin typeface="Agency FB" panose="020B0503020202020204" pitchFamily="34" charset="0"/>
              </a:rPr>
              <a:t>kepercayaan</a:t>
            </a:r>
            <a:r>
              <a:rPr lang="en-US" sz="1200" b="1" spc="0" dirty="0">
                <a:latin typeface="Agency FB" panose="020B0503020202020204" pitchFamily="34" charset="0"/>
              </a:rPr>
              <a:t> </a:t>
            </a:r>
            <a:r>
              <a:rPr lang="en-US" sz="1200" b="1" spc="0" dirty="0" err="1">
                <a:latin typeface="Agency FB" panose="020B0503020202020204" pitchFamily="34" charset="0"/>
              </a:rPr>
              <a:t>pada</a:t>
            </a:r>
            <a:r>
              <a:rPr lang="en-US" sz="1200" b="1" spc="0" dirty="0">
                <a:latin typeface="Agency FB" panose="020B0503020202020204" pitchFamily="34" charset="0"/>
              </a:rPr>
              <a:t> </a:t>
            </a:r>
            <a:r>
              <a:rPr lang="en-US" sz="1200" b="1" spc="0" dirty="0" err="1" smtClean="0">
                <a:latin typeface="Agency FB" panose="020B0503020202020204" pitchFamily="34" charset="0"/>
              </a:rPr>
              <a:t>profesi</a:t>
            </a:r>
            <a:r>
              <a:rPr lang="id-ID" sz="1200" b="1" spc="0" dirty="0" smtClean="0">
                <a:latin typeface="Agency FB" panose="020B0503020202020204" pitchFamily="34" charset="0"/>
              </a:rPr>
              <a:t>nya.</a:t>
            </a:r>
            <a:endParaRPr lang="en-US" sz="1200" b="1" spc="0" dirty="0">
              <a:latin typeface="Agency FB" panose="020B0503020202020204" pitchFamily="34" charset="0"/>
            </a:endParaRPr>
          </a:p>
        </p:txBody>
      </p:sp>
      <p:sp>
        <p:nvSpPr>
          <p:cNvPr id="11" name="Text Placeholder 10">
            <a:extLst>
              <a:ext uri="{FF2B5EF4-FFF2-40B4-BE49-F238E27FC236}">
                <a16:creationId xmlns:a16="http://schemas.microsoft.com/office/drawing/2014/main" xmlns="" id="{2DDA8123-7ECD-2A44-A629-7F2DB0D01D34}"/>
              </a:ext>
            </a:extLst>
          </p:cNvPr>
          <p:cNvSpPr>
            <a:spLocks noGrp="1"/>
          </p:cNvSpPr>
          <p:nvPr>
            <p:ph type="body" sz="quarter" idx="11"/>
          </p:nvPr>
        </p:nvSpPr>
        <p:spPr>
          <a:xfrm>
            <a:off x="1328738" y="3225800"/>
            <a:ext cx="4008437" cy="2743200"/>
          </a:xfrm>
        </p:spPr>
        <p:txBody>
          <a:bodyPr>
            <a:normAutofit fontScale="77500" lnSpcReduction="20000"/>
          </a:bodyPr>
          <a:lstStyle/>
          <a:p>
            <a:pPr algn="just">
              <a:spcBef>
                <a:spcPts val="0"/>
              </a:spcBef>
              <a:buFont typeface="Wingdings" panose="05000000000000000000" pitchFamily="2" charset="2"/>
              <a:buChar char="ü"/>
            </a:pPr>
            <a:r>
              <a:rPr lang="en-US" dirty="0" err="1" smtClean="0"/>
              <a:t>Dalam</a:t>
            </a:r>
            <a:r>
              <a:rPr lang="en-US" dirty="0" smtClean="0"/>
              <a:t> </a:t>
            </a:r>
            <a:r>
              <a:rPr lang="en-US" dirty="0" err="1"/>
              <a:t>upaya</a:t>
            </a:r>
            <a:r>
              <a:rPr lang="en-US" dirty="0"/>
              <a:t> </a:t>
            </a:r>
            <a:r>
              <a:rPr lang="en-US" dirty="0" err="1"/>
              <a:t>memasarkan</a:t>
            </a:r>
            <a:r>
              <a:rPr lang="en-US" dirty="0"/>
              <a:t> </a:t>
            </a:r>
            <a:r>
              <a:rPr lang="en-US" dirty="0" err="1"/>
              <a:t>dan</a:t>
            </a:r>
            <a:r>
              <a:rPr lang="en-US" dirty="0"/>
              <a:t> </a:t>
            </a:r>
            <a:r>
              <a:rPr lang="en-US" dirty="0" err="1"/>
              <a:t>mempromosikan</a:t>
            </a:r>
            <a:r>
              <a:rPr lang="en-US" dirty="0"/>
              <a:t> </a:t>
            </a:r>
            <a:r>
              <a:rPr lang="en-US" dirty="0" err="1"/>
              <a:t>diri</a:t>
            </a:r>
            <a:r>
              <a:rPr lang="en-US" dirty="0"/>
              <a:t> </a:t>
            </a:r>
            <a:r>
              <a:rPr lang="en-US" dirty="0" err="1"/>
              <a:t>dan</a:t>
            </a:r>
            <a:r>
              <a:rPr lang="en-US" dirty="0"/>
              <a:t> </a:t>
            </a:r>
            <a:r>
              <a:rPr lang="en-US" dirty="0" err="1" smtClean="0"/>
              <a:t>pekerjaan</a:t>
            </a:r>
            <a:r>
              <a:rPr lang="id-ID" dirty="0" smtClean="0"/>
              <a:t>nya</a:t>
            </a:r>
            <a:r>
              <a:rPr lang="en-US" dirty="0" smtClean="0"/>
              <a:t>, </a:t>
            </a:r>
            <a:r>
              <a:rPr lang="id-ID" dirty="0" smtClean="0"/>
              <a:t>setiap Praktisi </a:t>
            </a:r>
            <a:r>
              <a:rPr lang="en-US" dirty="0" err="1" smtClean="0"/>
              <a:t>sangat</a:t>
            </a:r>
            <a:r>
              <a:rPr lang="en-US" dirty="0" smtClean="0"/>
              <a:t> </a:t>
            </a:r>
            <a:r>
              <a:rPr lang="en-US" dirty="0" err="1"/>
              <a:t>tidak</a:t>
            </a:r>
            <a:r>
              <a:rPr lang="en-US" dirty="0"/>
              <a:t> </a:t>
            </a:r>
            <a:r>
              <a:rPr lang="en-US" dirty="0" err="1"/>
              <a:t>dianjurkan</a:t>
            </a:r>
            <a:r>
              <a:rPr lang="en-US" dirty="0"/>
              <a:t> </a:t>
            </a:r>
            <a:r>
              <a:rPr lang="en-US" dirty="0" err="1"/>
              <a:t>mencemarkan</a:t>
            </a:r>
            <a:r>
              <a:rPr lang="en-US" dirty="0"/>
              <a:t> </a:t>
            </a:r>
            <a:r>
              <a:rPr lang="en-US" dirty="0" err="1"/>
              <a:t>nama</a:t>
            </a:r>
            <a:r>
              <a:rPr lang="en-US" dirty="0"/>
              <a:t> </a:t>
            </a:r>
            <a:r>
              <a:rPr lang="en-US" dirty="0" err="1"/>
              <a:t>baik</a:t>
            </a:r>
            <a:r>
              <a:rPr lang="en-US" dirty="0"/>
              <a:t> </a:t>
            </a:r>
            <a:r>
              <a:rPr lang="en-US" dirty="0" err="1" smtClean="0"/>
              <a:t>profesi</a:t>
            </a:r>
            <a:r>
              <a:rPr lang="id-ID" dirty="0" smtClean="0"/>
              <a:t>nya</a:t>
            </a:r>
            <a:r>
              <a:rPr lang="en-US" dirty="0" smtClean="0"/>
              <a:t>. </a:t>
            </a:r>
            <a:r>
              <a:rPr lang="id-ID" dirty="0" smtClean="0"/>
              <a:t>Setiap Praktisi </a:t>
            </a:r>
            <a:r>
              <a:rPr lang="en-US" dirty="0" err="1" smtClean="0"/>
              <a:t>wajib</a:t>
            </a:r>
            <a:r>
              <a:rPr lang="en-US" dirty="0" smtClean="0"/>
              <a:t> </a:t>
            </a:r>
            <a:r>
              <a:rPr lang="en-US" dirty="0" err="1"/>
              <a:t>mempunyai</a:t>
            </a:r>
            <a:r>
              <a:rPr lang="en-US" dirty="0"/>
              <a:t> </a:t>
            </a:r>
            <a:r>
              <a:rPr lang="en-US" dirty="0" err="1"/>
              <a:t>sikap</a:t>
            </a:r>
            <a:r>
              <a:rPr lang="en-US" dirty="0"/>
              <a:t> </a:t>
            </a:r>
            <a:r>
              <a:rPr lang="en-US" dirty="0" err="1"/>
              <a:t>jujur</a:t>
            </a:r>
            <a:r>
              <a:rPr lang="en-US" dirty="0"/>
              <a:t> </a:t>
            </a:r>
            <a:r>
              <a:rPr lang="en-US" dirty="0" err="1"/>
              <a:t>dan</a:t>
            </a:r>
            <a:r>
              <a:rPr lang="en-US" dirty="0"/>
              <a:t> </a:t>
            </a:r>
            <a:r>
              <a:rPr lang="en-US" dirty="0" err="1"/>
              <a:t>dapat</a:t>
            </a:r>
            <a:r>
              <a:rPr lang="en-US" dirty="0"/>
              <a:t> </a:t>
            </a:r>
            <a:r>
              <a:rPr lang="en-US" dirty="0" err="1"/>
              <a:t>dipercaya</a:t>
            </a:r>
            <a:r>
              <a:rPr lang="en-US" dirty="0"/>
              <a:t>, </a:t>
            </a:r>
            <a:r>
              <a:rPr lang="en-US" dirty="0" err="1"/>
              <a:t>serta</a:t>
            </a:r>
            <a:r>
              <a:rPr lang="en-US" dirty="0"/>
              <a:t> </a:t>
            </a:r>
            <a:r>
              <a:rPr lang="en-US" dirty="0" err="1"/>
              <a:t>tidak</a:t>
            </a:r>
            <a:r>
              <a:rPr lang="en-US" dirty="0"/>
              <a:t> </a:t>
            </a:r>
            <a:r>
              <a:rPr lang="en-US" dirty="0" err="1"/>
              <a:t>melakukan</a:t>
            </a:r>
            <a:r>
              <a:rPr lang="en-US" dirty="0"/>
              <a:t> </a:t>
            </a:r>
            <a:r>
              <a:rPr lang="en-US" dirty="0" err="1"/>
              <a:t>hal-hal</a:t>
            </a:r>
            <a:r>
              <a:rPr lang="en-US" dirty="0"/>
              <a:t> </a:t>
            </a:r>
            <a:r>
              <a:rPr lang="en-US" dirty="0" err="1" smtClean="0"/>
              <a:t>diantaranya</a:t>
            </a:r>
            <a:r>
              <a:rPr lang="en-US" dirty="0" smtClean="0"/>
              <a:t>:</a:t>
            </a:r>
            <a:endParaRPr lang="id-ID" dirty="0" smtClean="0"/>
          </a:p>
          <a:p>
            <a:pPr marL="449263" indent="-182563" algn="just">
              <a:spcBef>
                <a:spcPts val="0"/>
              </a:spcBef>
              <a:buFont typeface="+mj-lt"/>
              <a:buAutoNum type="alphaLcParenR"/>
            </a:pPr>
            <a:r>
              <a:rPr lang="en-US" dirty="0" err="1" smtClean="0"/>
              <a:t>Mengakui</a:t>
            </a:r>
            <a:r>
              <a:rPr lang="en-US" dirty="0" smtClean="0"/>
              <a:t> </a:t>
            </a:r>
            <a:r>
              <a:rPr lang="en-US" dirty="0" err="1"/>
              <a:t>dengan</a:t>
            </a:r>
            <a:r>
              <a:rPr lang="en-US" dirty="0"/>
              <a:t> </a:t>
            </a:r>
            <a:r>
              <a:rPr lang="en-US" dirty="0" err="1"/>
              <a:t>berlebihan</a:t>
            </a:r>
            <a:r>
              <a:rPr lang="en-US" dirty="0"/>
              <a:t> </a:t>
            </a:r>
            <a:r>
              <a:rPr lang="en-US" dirty="0" err="1"/>
              <a:t>mengenai</a:t>
            </a:r>
            <a:r>
              <a:rPr lang="en-US" dirty="0"/>
              <a:t> </a:t>
            </a:r>
            <a:r>
              <a:rPr lang="en-US" dirty="0" err="1"/>
              <a:t>jasa</a:t>
            </a:r>
            <a:r>
              <a:rPr lang="en-US" dirty="0"/>
              <a:t> yang </a:t>
            </a:r>
            <a:r>
              <a:rPr lang="en-US" dirty="0" err="1"/>
              <a:t>ditawarkan</a:t>
            </a:r>
            <a:r>
              <a:rPr lang="en-US" dirty="0"/>
              <a:t>, </a:t>
            </a:r>
            <a:r>
              <a:rPr lang="en-US" dirty="0" err="1" smtClean="0"/>
              <a:t>peng</a:t>
            </a:r>
            <a:r>
              <a:rPr lang="id-ID" dirty="0" smtClean="0"/>
              <a:t>a</a:t>
            </a:r>
            <a:r>
              <a:rPr lang="en-US" dirty="0" err="1" smtClean="0"/>
              <a:t>laman</a:t>
            </a:r>
            <a:r>
              <a:rPr lang="en-US" dirty="0" smtClean="0"/>
              <a:t> </a:t>
            </a:r>
            <a:r>
              <a:rPr lang="en-US" dirty="0"/>
              <a:t>yang </a:t>
            </a:r>
            <a:r>
              <a:rPr lang="en-US" dirty="0" err="1" smtClean="0"/>
              <a:t>diperoleh</a:t>
            </a:r>
            <a:r>
              <a:rPr lang="id-ID" dirty="0" smtClean="0"/>
              <a:t> dan </a:t>
            </a:r>
            <a:r>
              <a:rPr lang="en-US" dirty="0" err="1" smtClean="0"/>
              <a:t>kualifikasi</a:t>
            </a:r>
            <a:r>
              <a:rPr lang="en-US" dirty="0" smtClean="0"/>
              <a:t> </a:t>
            </a:r>
            <a:r>
              <a:rPr lang="en-US" dirty="0"/>
              <a:t>yang </a:t>
            </a:r>
            <a:r>
              <a:rPr lang="en-US" dirty="0" err="1" smtClean="0"/>
              <a:t>dimiliki</a:t>
            </a:r>
            <a:r>
              <a:rPr lang="en-US" dirty="0" smtClean="0"/>
              <a:t>.</a:t>
            </a:r>
            <a:endParaRPr lang="id-ID" dirty="0" smtClean="0"/>
          </a:p>
          <a:p>
            <a:pPr marL="449263" indent="-182563" algn="just">
              <a:spcBef>
                <a:spcPts val="0"/>
              </a:spcBef>
              <a:buFont typeface="+mj-lt"/>
              <a:buAutoNum type="alphaLcParenR"/>
            </a:pPr>
            <a:r>
              <a:rPr lang="en-US" dirty="0" err="1" smtClean="0"/>
              <a:t>Membuat</a:t>
            </a:r>
            <a:r>
              <a:rPr lang="en-US" dirty="0" smtClean="0"/>
              <a:t> </a:t>
            </a:r>
            <a:r>
              <a:rPr lang="id-ID" dirty="0" smtClean="0"/>
              <a:t>pernyataan </a:t>
            </a:r>
            <a:r>
              <a:rPr lang="en-US" dirty="0" smtClean="0"/>
              <a:t>yang </a:t>
            </a:r>
            <a:r>
              <a:rPr lang="en-US" dirty="0" err="1"/>
              <a:t>menjatuhkan</a:t>
            </a:r>
            <a:r>
              <a:rPr lang="en-US" dirty="0"/>
              <a:t> </a:t>
            </a:r>
            <a:r>
              <a:rPr lang="en-US" dirty="0" err="1"/>
              <a:t>atau</a:t>
            </a:r>
            <a:r>
              <a:rPr lang="en-US" dirty="0"/>
              <a:t> </a:t>
            </a:r>
            <a:r>
              <a:rPr lang="en-US" dirty="0" err="1"/>
              <a:t>membuat</a:t>
            </a:r>
            <a:r>
              <a:rPr lang="en-US" dirty="0"/>
              <a:t> </a:t>
            </a:r>
            <a:r>
              <a:rPr lang="en-US" dirty="0" err="1"/>
              <a:t>perbandingan</a:t>
            </a:r>
            <a:r>
              <a:rPr lang="en-US" dirty="0"/>
              <a:t> </a:t>
            </a:r>
            <a:r>
              <a:rPr lang="en-US" dirty="0" err="1"/>
              <a:t>tanpa</a:t>
            </a:r>
            <a:r>
              <a:rPr lang="en-US" dirty="0"/>
              <a:t> </a:t>
            </a:r>
            <a:r>
              <a:rPr lang="en-US" dirty="0" err="1"/>
              <a:t>bukti</a:t>
            </a:r>
            <a:r>
              <a:rPr lang="en-US" dirty="0"/>
              <a:t> </a:t>
            </a:r>
            <a:r>
              <a:rPr lang="id-ID" dirty="0" smtClean="0"/>
              <a:t>terhadap hasil </a:t>
            </a:r>
            <a:r>
              <a:rPr lang="en-US" dirty="0" err="1" smtClean="0"/>
              <a:t>pekerjaan</a:t>
            </a:r>
            <a:r>
              <a:rPr lang="en-US" dirty="0" smtClean="0"/>
              <a:t> </a:t>
            </a:r>
            <a:r>
              <a:rPr lang="id-ID" dirty="0" smtClean="0"/>
              <a:t>Praktisi </a:t>
            </a:r>
            <a:r>
              <a:rPr lang="en-US" dirty="0" smtClean="0"/>
              <a:t>lain</a:t>
            </a:r>
            <a:r>
              <a:rPr lang="en-US" dirty="0"/>
              <a:t>.</a:t>
            </a:r>
          </a:p>
        </p:txBody>
      </p:sp>
      <p:sp>
        <p:nvSpPr>
          <p:cNvPr id="6" name="Rectangle 5"/>
          <p:cNvSpPr/>
          <p:nvPr/>
        </p:nvSpPr>
        <p:spPr>
          <a:xfrm>
            <a:off x="116378" y="3341716"/>
            <a:ext cx="598517" cy="351628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Diamond 6"/>
          <p:cNvSpPr/>
          <p:nvPr/>
        </p:nvSpPr>
        <p:spPr>
          <a:xfrm>
            <a:off x="3244054" y="2971800"/>
            <a:ext cx="177800" cy="177800"/>
          </a:xfrm>
          <a:prstGeom prst="diamond">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328735" y="3060700"/>
            <a:ext cx="1782765" cy="0"/>
          </a:xfrm>
          <a:prstGeom prst="line">
            <a:avLst/>
          </a:prstGeom>
          <a:ln w="12700">
            <a:prstDash val="lgDash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554410" y="3060700"/>
            <a:ext cx="1782765" cy="0"/>
          </a:xfrm>
          <a:prstGeom prst="line">
            <a:avLst/>
          </a:prstGeom>
          <a:ln w="12700">
            <a:prstDash val="lgDashDot"/>
          </a:ln>
        </p:spPr>
        <p:style>
          <a:lnRef idx="1">
            <a:schemeClr val="accent1"/>
          </a:lnRef>
          <a:fillRef idx="0">
            <a:schemeClr val="accent1"/>
          </a:fillRef>
          <a:effectRef idx="0">
            <a:schemeClr val="accent1"/>
          </a:effectRef>
          <a:fontRef idx="minor">
            <a:schemeClr val="tx1"/>
          </a:fontRef>
        </p:style>
      </p:cxnSp>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778" r="27778"/>
          <a:stretch>
            <a:fillRect/>
          </a:stretch>
        </p:blipFill>
        <p:spPr/>
      </p:pic>
    </p:spTree>
    <p:extLst>
      <p:ext uri="{BB962C8B-B14F-4D97-AF65-F5344CB8AC3E}">
        <p14:creationId xmlns:p14="http://schemas.microsoft.com/office/powerpoint/2010/main" val="3736133687"/>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Woman hiking">
            <a:extLst>
              <a:ext uri="{FF2B5EF4-FFF2-40B4-BE49-F238E27FC236}">
                <a16:creationId xmlns:a16="http://schemas.microsoft.com/office/drawing/2014/main" xmlns="" id="{73DAE110-F0EA-3148-A07C-325BF5660E26}"/>
              </a:ext>
            </a:extLst>
          </p:cNvPr>
          <p:cNvPicPr>
            <a:picLocks noGrp="1" noChangeAspect="1"/>
          </p:cNvPicPr>
          <p:nvPr>
            <p:ph type="pic" sz="quarter" idx="10"/>
          </p:nvPr>
        </p:nvPicPr>
        <p:blipFill>
          <a:blip r:embed="rId3"/>
          <a:srcRect t="7875" b="7875"/>
          <a:stretch>
            <a:fillRect/>
          </a:stretch>
        </p:blipFill>
        <p:spPr/>
      </p:pic>
      <p:sp>
        <p:nvSpPr>
          <p:cNvPr id="4" name="Title 3">
            <a:extLst>
              <a:ext uri="{FF2B5EF4-FFF2-40B4-BE49-F238E27FC236}">
                <a16:creationId xmlns:a16="http://schemas.microsoft.com/office/drawing/2014/main" xmlns="" id="{566F62C9-A1BC-DD47-B0A8-8EF9838D62BB}"/>
              </a:ext>
            </a:extLst>
          </p:cNvPr>
          <p:cNvSpPr>
            <a:spLocks noGrp="1"/>
          </p:cNvSpPr>
          <p:nvPr>
            <p:ph type="title"/>
          </p:nvPr>
        </p:nvSpPr>
        <p:spPr/>
        <p:txBody>
          <a:bodyPr/>
          <a:lstStyle/>
          <a:p>
            <a:r>
              <a:rPr lang="id-ID" sz="5400" dirty="0" smtClean="0">
                <a:solidFill>
                  <a:prstClr val="black"/>
                </a:solidFill>
              </a:rPr>
              <a:t>TERIMA KASIH</a:t>
            </a:r>
            <a:r>
              <a:rPr lang="en-US" sz="8000" spc="-300" dirty="0">
                <a:solidFill>
                  <a:schemeClr val="tx2"/>
                </a:solidFill>
              </a:rPr>
              <a:t/>
            </a:r>
            <a:br>
              <a:rPr lang="en-US" sz="8000" spc="-300" dirty="0">
                <a:solidFill>
                  <a:schemeClr val="tx2"/>
                </a:solidFill>
              </a:rPr>
            </a:br>
            <a:endParaRPr lang="en-US" dirty="0"/>
          </a:p>
        </p:txBody>
      </p:sp>
      <p:sp>
        <p:nvSpPr>
          <p:cNvPr id="15" name="Text Placeholder 14">
            <a:extLst>
              <a:ext uri="{FF2B5EF4-FFF2-40B4-BE49-F238E27FC236}">
                <a16:creationId xmlns:a16="http://schemas.microsoft.com/office/drawing/2014/main" xmlns="" id="{BD5253D3-376F-F247-863E-0A946AC774A9}"/>
              </a:ext>
            </a:extLst>
          </p:cNvPr>
          <p:cNvSpPr>
            <a:spLocks noGrp="1"/>
          </p:cNvSpPr>
          <p:nvPr>
            <p:ph type="body" idx="1"/>
          </p:nvPr>
        </p:nvSpPr>
        <p:spPr>
          <a:xfrm>
            <a:off x="1148373" y="5376792"/>
            <a:ext cx="5445858" cy="580815"/>
          </a:xfrm>
        </p:spPr>
        <p:txBody>
          <a:bodyPr>
            <a:normAutofit/>
          </a:bodyPr>
          <a:lstStyle/>
          <a:p>
            <a:r>
              <a:rPr lang="id-ID" sz="950" dirty="0" smtClean="0"/>
              <a:t>ATAS PERHATIANYA SERTA SELALU JAGA KESEHATAN.</a:t>
            </a:r>
            <a:endParaRPr lang="en-US" sz="950" dirty="0"/>
          </a:p>
        </p:txBody>
      </p:sp>
    </p:spTree>
    <p:extLst>
      <p:ext uri="{BB962C8B-B14F-4D97-AF65-F5344CB8AC3E}">
        <p14:creationId xmlns:p14="http://schemas.microsoft.com/office/powerpoint/2010/main" val="1296604857"/>
      </p:ext>
    </p:extLst>
  </p:cSld>
  <p:clrMapOvr>
    <a:masterClrMapping/>
  </p:clrMapOvr>
  <p:transition spd="slow">
    <p:push dir="r"/>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25">
      <a:dk1>
        <a:srgbClr val="3F3F3F"/>
      </a:dk1>
      <a:lt1>
        <a:srgbClr val="FFFFFF"/>
      </a:lt1>
      <a:dk2>
        <a:srgbClr val="000000"/>
      </a:dk2>
      <a:lt2>
        <a:srgbClr val="A5A5A5"/>
      </a:lt2>
      <a:accent1>
        <a:srgbClr val="00194C"/>
      </a:accent1>
      <a:accent2>
        <a:srgbClr val="EAB200"/>
      </a:accent2>
      <a:accent3>
        <a:srgbClr val="DDDDDD"/>
      </a:accent3>
      <a:accent4>
        <a:srgbClr val="954F72"/>
      </a:accent4>
      <a:accent5>
        <a:srgbClr val="00843B"/>
      </a:accent5>
      <a:accent6>
        <a:srgbClr val="014067"/>
      </a:accent6>
      <a:hlink>
        <a:srgbClr val="00194C"/>
      </a:hlink>
      <a:folHlink>
        <a:srgbClr val="954F72"/>
      </a:folHlink>
    </a:clrScheme>
    <a:fontScheme name="Custom 28">
      <a:majorFont>
        <a:latin typeface="Gill Sans MT"/>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78646930_Travel presentation_AAS_v4" id="{69A0B7D3-DFC2-4DF4-94EE-39D7101E6D25}" vid="{C2C8F544-DED4-470E-87EA-91DC811D31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22A67AA4-7A39-4D54-84CA-5821BEF7F79E}">
  <ds:schemaRefs>
    <ds:schemaRef ds:uri="http://schemas.microsoft.com/sharepoint/v3/contenttype/forms"/>
  </ds:schemaRefs>
</ds:datastoreItem>
</file>

<file path=customXml/itemProps2.xml><?xml version="1.0" encoding="utf-8"?>
<ds:datastoreItem xmlns:ds="http://schemas.openxmlformats.org/officeDocument/2006/customXml" ds:itemID="{CFE2D894-9887-4C6E-B664-EB7E082F34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DE6D2A-0A40-4DAB-B8AE-656243D6AB33}">
  <ds:schemaRefs>
    <ds:schemaRef ds:uri="71af3243-3dd4-4a8d-8c0d-dd76da1f02a5"/>
    <ds:schemaRef ds:uri="16c05727-aa75-4e4a-9b5f-8a80a1165891"/>
    <ds:schemaRef ds:uri="http://purl.org/dc/dcmitype/"/>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Travel presentation</Template>
  <TotalTime>0</TotalTime>
  <Words>684</Words>
  <Application>Microsoft Office PowerPoint</Application>
  <PresentationFormat>Widescreen</PresentationFormat>
  <Paragraphs>50</Paragraphs>
  <Slides>8</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Agency FB</vt:lpstr>
      <vt:lpstr>Arial</vt:lpstr>
      <vt:lpstr>Bebas</vt:lpstr>
      <vt:lpstr>Calibri</vt:lpstr>
      <vt:lpstr>Gill Sans</vt:lpstr>
      <vt:lpstr>Gill Sans Light</vt:lpstr>
      <vt:lpstr>Gill Sans MT</vt:lpstr>
      <vt:lpstr>Gill Sans Nova Light</vt:lpstr>
      <vt:lpstr>Helvetica Light</vt:lpstr>
      <vt:lpstr>Wingdings</vt:lpstr>
      <vt:lpstr>Office Theme</vt:lpstr>
      <vt:lpstr>PRINSIP DASAR ETIKA PROFESI</vt:lpstr>
      <vt:lpstr>PowerPoint Presentation</vt:lpstr>
      <vt:lpstr>PRINSIP INTEGRITAS</vt:lpstr>
      <vt:lpstr>PRINSIP OBJEKTIVITAS</vt:lpstr>
      <vt:lpstr>PRINSIP KOMPETENSI SERTA SIKAP KECERMATAN DAN KEHATI-HATIAN PROFESIONAL</vt:lpstr>
      <vt:lpstr>PRINSIP KERAHASIAAN</vt:lpstr>
      <vt:lpstr>PRINSIP PERILAKU PROFESIONAL</vt:lpstr>
      <vt:lpstr>TERIMA KASIH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2020-06-07T13:46:11Z</dcterms:created>
  <dcterms:modified xsi:type="dcterms:W3CDTF">2020-06-16T06:44:24Z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