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0" r:id="rId3"/>
    <p:sldId id="271" r:id="rId4"/>
    <p:sldId id="272" r:id="rId5"/>
    <p:sldId id="274" r:id="rId6"/>
    <p:sldId id="275" r:id="rId7"/>
    <p:sldId id="276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6F3F3-46DC-402B-AEC6-7C6BB57571C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102304-2F39-4CBE-992F-80733A6EAD3F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Memiliki sensitivitas suhu, dengan faktor skala linier antara tegangan dan suhu</a:t>
          </a:r>
          <a:endParaRPr lang="en-US">
            <a:solidFill>
              <a:schemeClr val="tx1"/>
            </a:solidFill>
          </a:endParaRPr>
        </a:p>
      </dgm:t>
    </dgm:pt>
    <dgm:pt modelId="{A690498A-89EB-4688-A6C8-E463BE0BFF64}" type="parTrans" cxnId="{98563AAB-05E0-4DB3-A57E-0567098BF6C0}">
      <dgm:prSet/>
      <dgm:spPr/>
      <dgm:t>
        <a:bodyPr/>
        <a:lstStyle/>
        <a:p>
          <a:endParaRPr lang="en-US"/>
        </a:p>
      </dgm:t>
    </dgm:pt>
    <dgm:pt modelId="{EDE7A04E-B10D-478D-910F-3B5128F999B6}" type="sibTrans" cxnId="{98563AAB-05E0-4DB3-A57E-0567098BF6C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58D15C8-E3C7-4177-934B-020B338CDC2C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10 </a:t>
              </a:r>
              <a:r>
                <a:rPr lang="en-US" b="0" dirty="0" err="1" smtClean="0">
                  <a:solidFill>
                    <a:schemeClr val="tx1"/>
                  </a:solidFill>
                </a:rPr>
                <a:t>mVolt</a:t>
              </a:r>
              <a:r>
                <a:rPr lang="en-US" b="0" dirty="0" smtClean="0">
                  <a:solidFill>
                    <a:schemeClr val="tx1"/>
                  </a:solidFill>
                </a:rPr>
                <a:t>/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  <a:ea typeface="Cambria Math"/>
                    </a:rPr>
                    <m:t>℃</m:t>
                  </m:r>
                </m:oMath>
              </a14:m>
              <a:r>
                <a:rPr lang="en-US" b="0" dirty="0" smtClean="0">
                  <a:solidFill>
                    <a:schemeClr val="tx1"/>
                  </a:solidFill>
                </a:rPr>
                <a:t>,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sehingga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dapat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dikalibrasi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langsung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dalam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celcius</a:t>
              </a:r>
              <a:r>
                <a:rPr lang="en-US" b="0" dirty="0" smtClean="0">
                  <a:solidFill>
                    <a:schemeClr val="tx1"/>
                  </a:solidFill>
                </a:rPr>
                <a:t>.</a:t>
              </a:r>
            </a:p>
          </dgm:t>
        </dgm:pt>
      </mc:Choice>
      <mc:Fallback>
        <dgm:pt modelId="{C58D15C8-E3C7-4177-934B-020B338CDC2C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10 </a:t>
              </a:r>
              <a:r>
                <a:rPr lang="en-US" b="0" dirty="0" err="1" smtClean="0">
                  <a:solidFill>
                    <a:schemeClr val="tx1"/>
                  </a:solidFill>
                </a:rPr>
                <a:t>mVolt</a:t>
              </a:r>
              <a:r>
                <a:rPr lang="en-US" b="0" dirty="0" smtClean="0">
                  <a:solidFill>
                    <a:schemeClr val="tx1"/>
                  </a:solidFill>
                </a:rPr>
                <a:t>/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  <a:ea typeface="Cambria Math"/>
                </a:rPr>
                <a:t>℃</a:t>
              </a:r>
              <a:r>
                <a:rPr lang="en-US" b="0" dirty="0" smtClean="0">
                  <a:solidFill>
                    <a:schemeClr val="tx1"/>
                  </a:solidFill>
                </a:rPr>
                <a:t>,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sehingga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dapat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dikalibrasi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langsung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dalam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celcius</a:t>
              </a:r>
              <a:r>
                <a:rPr lang="en-US" b="0" dirty="0" smtClean="0">
                  <a:solidFill>
                    <a:schemeClr val="tx1"/>
                  </a:solidFill>
                </a:rPr>
                <a:t>.</a:t>
              </a:r>
            </a:p>
          </dgm:t>
        </dgm:pt>
      </mc:Fallback>
    </mc:AlternateContent>
    <dgm:pt modelId="{7C6B8FDC-944F-410A-9D91-9FA4FFBBFBBE}" type="parTrans" cxnId="{CB9CF6A5-30AA-48B4-B010-99A87907E061}">
      <dgm:prSet/>
      <dgm:spPr/>
      <dgm:t>
        <a:bodyPr/>
        <a:lstStyle/>
        <a:p>
          <a:endParaRPr lang="en-US"/>
        </a:p>
      </dgm:t>
    </dgm:pt>
    <dgm:pt modelId="{48000C5D-DDE7-43CD-9202-485DDB701739}" type="sibTrans" cxnId="{CB9CF6A5-30AA-48B4-B010-99A87907E06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62D3CE0-43E6-499C-A6F3-F044ECA2EE43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Memiliki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ketepatan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atau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akurasi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kalibrasi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yaitu</a:t>
              </a:r>
              <a:r>
                <a:rPr lang="en-US" b="0" dirty="0" smtClean="0">
                  <a:solidFill>
                    <a:schemeClr val="tx1"/>
                  </a:solidFill>
                </a:rPr>
                <a:t> 0,5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  <a:ea typeface="Cambria Math"/>
                    </a:rPr>
                    <m:t>℃</m:t>
                  </m:r>
                </m:oMath>
              </a14:m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pada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suhu</a:t>
              </a:r>
              <a:r>
                <a:rPr lang="en-US" b="0" dirty="0" smtClean="0">
                  <a:solidFill>
                    <a:schemeClr val="tx1"/>
                  </a:solidFill>
                </a:rPr>
                <a:t> 25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  <a:ea typeface="Cambria Math"/>
                    </a:rPr>
                    <m:t>℃</m:t>
                  </m:r>
                </m:oMath>
              </a14:m>
              <a:endParaRPr lang="en-US" b="0" dirty="0" smtClean="0">
                <a:solidFill>
                  <a:schemeClr val="tx1"/>
                </a:solidFill>
              </a:endParaRPr>
            </a:p>
          </dgm:t>
        </dgm:pt>
      </mc:Choice>
      <mc:Fallback>
        <dgm:pt modelId="{962D3CE0-43E6-499C-A6F3-F044ECA2EE43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Memiliki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ketepatan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atau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akurasi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kalibrasi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yaitu</a:t>
              </a:r>
              <a:r>
                <a:rPr lang="en-US" b="0" dirty="0" smtClean="0">
                  <a:solidFill>
                    <a:schemeClr val="tx1"/>
                  </a:solidFill>
                </a:rPr>
                <a:t> 0,5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  <a:ea typeface="Cambria Math"/>
                </a:rPr>
                <a:t>℃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pada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suhu</a:t>
              </a:r>
              <a:r>
                <a:rPr lang="en-US" b="0" dirty="0" smtClean="0">
                  <a:solidFill>
                    <a:schemeClr val="tx1"/>
                  </a:solidFill>
                </a:rPr>
                <a:t> 25 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  <a:ea typeface="Cambria Math"/>
                </a:rPr>
                <a:t>℃</a:t>
              </a:r>
              <a:endParaRPr lang="en-US" b="0" dirty="0" smtClean="0">
                <a:solidFill>
                  <a:schemeClr val="tx1"/>
                </a:solidFill>
              </a:endParaRPr>
            </a:p>
          </dgm:t>
        </dgm:pt>
      </mc:Fallback>
    </mc:AlternateContent>
    <dgm:pt modelId="{BD3FE1E0-38DE-4D75-BC0B-2107714164BF}" type="parTrans" cxnId="{888490A3-B25C-4954-BBF4-BBC9E4F0544F}">
      <dgm:prSet/>
      <dgm:spPr/>
      <dgm:t>
        <a:bodyPr/>
        <a:lstStyle/>
        <a:p>
          <a:endParaRPr lang="en-US"/>
        </a:p>
      </dgm:t>
    </dgm:pt>
    <dgm:pt modelId="{5BEEE100-2F62-4129-BA31-6DC5C9D2A76F}" type="sibTrans" cxnId="{888490A3-B25C-4954-BBF4-BBC9E4F0544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A22F1E7-5F9E-447F-85AC-66967BBFD447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Memiliki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jangkauan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maksimal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operasi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suhu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antara</a:t>
              </a:r>
              <a:r>
                <a:rPr lang="en-US" b="0" dirty="0" smtClean="0">
                  <a:solidFill>
                    <a:schemeClr val="tx1"/>
                  </a:solidFill>
                </a:rPr>
                <a:t> -55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  <a:ea typeface="Cambria Math"/>
                    </a:rPr>
                    <m:t>℃</m:t>
                  </m:r>
                </m:oMath>
              </a14:m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sampai</a:t>
              </a:r>
              <a:r>
                <a:rPr lang="en-US" b="0" dirty="0" smtClean="0">
                  <a:solidFill>
                    <a:schemeClr val="tx1"/>
                  </a:solidFill>
                </a:rPr>
                <a:t> +150 </a:t>
              </a:r>
              <a14:m>
                <m:oMath xmlns:m="http://schemas.openxmlformats.org/officeDocument/2006/math">
                  <m:r>
                    <a:rPr lang="en-US" b="0" i="1">
                      <a:solidFill>
                        <a:schemeClr val="tx1"/>
                      </a:solidFill>
                      <a:latin typeface="Cambria Math"/>
                      <a:ea typeface="Cambria Math"/>
                    </a:rPr>
                    <m:t>℃</m:t>
                  </m:r>
                </m:oMath>
              </a14:m>
              <a:r>
                <a:rPr lang="en-US" b="0" dirty="0" smtClean="0">
                  <a:solidFill>
                    <a:schemeClr val="tx1"/>
                  </a:solidFill>
                </a:rPr>
                <a:t>.</a:t>
              </a:r>
            </a:p>
          </dgm:t>
        </dgm:pt>
      </mc:Choice>
      <mc:Fallback>
        <dgm:pt modelId="{0A22F1E7-5F9E-447F-85AC-66967BBFD447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Memiliki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jangkauan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maksimal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operasi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suhu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antara</a:t>
              </a:r>
              <a:r>
                <a:rPr lang="en-US" b="0" dirty="0" smtClean="0">
                  <a:solidFill>
                    <a:schemeClr val="tx1"/>
                  </a:solidFill>
                </a:rPr>
                <a:t> -55 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  <a:ea typeface="Cambria Math"/>
                </a:rPr>
                <a:t>℃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sampai</a:t>
              </a:r>
              <a:r>
                <a:rPr lang="en-US" b="0" dirty="0" smtClean="0">
                  <a:solidFill>
                    <a:schemeClr val="tx1"/>
                  </a:solidFill>
                </a:rPr>
                <a:t> +150 </a:t>
              </a:r>
              <a:r>
                <a:rPr lang="en-US" b="0" i="0">
                  <a:solidFill>
                    <a:schemeClr val="tx1"/>
                  </a:solidFill>
                  <a:latin typeface="Cambria Math"/>
                  <a:ea typeface="Cambria Math"/>
                </a:rPr>
                <a:t>℃</a:t>
              </a:r>
              <a:r>
                <a:rPr lang="en-US" b="0" dirty="0" smtClean="0">
                  <a:solidFill>
                    <a:schemeClr val="tx1"/>
                  </a:solidFill>
                </a:rPr>
                <a:t>.</a:t>
              </a:r>
            </a:p>
          </dgm:t>
        </dgm:pt>
      </mc:Fallback>
    </mc:AlternateContent>
    <dgm:pt modelId="{EBA6A4AA-C8E5-44EA-BD5B-21C09915BBBF}" type="parTrans" cxnId="{A6106F9E-C5A7-49C5-AC97-7830CD8576A9}">
      <dgm:prSet/>
      <dgm:spPr/>
      <dgm:t>
        <a:bodyPr/>
        <a:lstStyle/>
        <a:p>
          <a:endParaRPr lang="en-US"/>
        </a:p>
      </dgm:t>
    </dgm:pt>
    <dgm:pt modelId="{1C3E9736-8FD4-442B-B181-8819734792F6}" type="sibTrans" cxnId="{A6106F9E-C5A7-49C5-AC97-7830CD8576A9}">
      <dgm:prSet/>
      <dgm:spPr/>
      <dgm:t>
        <a:bodyPr/>
        <a:lstStyle/>
        <a:p>
          <a:endParaRPr lang="en-US"/>
        </a:p>
      </dgm:t>
    </dgm:pt>
    <dgm:pt modelId="{D89E4121-18C2-4705-82A7-022954EA5670}">
      <dgm:prSet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Bekerja pada tegangan 4 sampai 30 volt.</a:t>
          </a:r>
          <a:endParaRPr lang="en-US" b="0" dirty="0" smtClean="0">
            <a:solidFill>
              <a:schemeClr val="tx1"/>
            </a:solidFill>
          </a:endParaRPr>
        </a:p>
      </dgm:t>
    </dgm:pt>
    <dgm:pt modelId="{7073B6F8-AE17-44EE-8EF9-780357EB1701}" type="parTrans" cxnId="{97F310C4-80C3-4EA0-989A-18B2277D9B8F}">
      <dgm:prSet/>
      <dgm:spPr/>
      <dgm:t>
        <a:bodyPr/>
        <a:lstStyle/>
        <a:p>
          <a:endParaRPr lang="en-US"/>
        </a:p>
      </dgm:t>
    </dgm:pt>
    <dgm:pt modelId="{B7B106F8-63A6-41BA-996C-8F4631637B3E}" type="sibTrans" cxnId="{97F310C4-80C3-4EA0-989A-18B2277D9B8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29C6E2E-B918-4994-90EE-DE0DE067660D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Memiliki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arus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rendah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yaitu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kurang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dari</a:t>
              </a:r>
              <a:r>
                <a:rPr lang="en-US" b="0" dirty="0" smtClean="0">
                  <a:solidFill>
                    <a:schemeClr val="tx1"/>
                  </a:solidFill>
                </a:rPr>
                <a:t> 60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  <a:ea typeface="Cambria Math"/>
                    </a:rPr>
                    <m:t>𝜇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  <a:ea typeface="Cambria Math"/>
                    </a:rPr>
                    <m:t>𝐴</m:t>
                  </m:r>
                </m:oMath>
              </a14:m>
              <a:r>
                <a:rPr lang="en-US" b="0" dirty="0" smtClean="0">
                  <a:solidFill>
                    <a:schemeClr val="tx1"/>
                  </a:solidFill>
                </a:rPr>
                <a:t> </a:t>
              </a:r>
              <a:endParaRPr lang="en-US" b="0" dirty="0">
                <a:solidFill>
                  <a:schemeClr val="tx1"/>
                </a:solidFill>
              </a:endParaRPr>
            </a:p>
          </dgm:t>
        </dgm:pt>
      </mc:Choice>
      <mc:Fallback>
        <dgm:pt modelId="{529C6E2E-B918-4994-90EE-DE0DE067660D}">
          <dgm:prSet/>
          <dgm:spPr/>
          <dgm:t>
            <a:bodyPr/>
            <a:lstStyle/>
            <a:p>
              <a:r>
                <a:rPr lang="en-US" b="0" dirty="0" smtClean="0">
                  <a:solidFill>
                    <a:schemeClr val="tx1"/>
                  </a:solidFill>
                </a:rPr>
                <a:t>Memiliki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arus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rendah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yaitu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kurang</a:t>
              </a:r>
              <a:r>
                <a:rPr 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b="0" dirty="0" err="1" smtClean="0">
                  <a:solidFill>
                    <a:schemeClr val="tx1"/>
                  </a:solidFill>
                </a:rPr>
                <a:t>dari</a:t>
              </a:r>
              <a:r>
                <a:rPr lang="en-US" b="0" dirty="0" smtClean="0">
                  <a:solidFill>
                    <a:schemeClr val="tx1"/>
                  </a:solidFill>
                </a:rPr>
                <a:t> 60 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  <a:ea typeface="Cambria Math"/>
                </a:rPr>
                <a:t>𝜇𝐴</a:t>
              </a:r>
              <a:r>
                <a:rPr lang="en-US" b="0" dirty="0" smtClean="0">
                  <a:solidFill>
                    <a:schemeClr val="tx1"/>
                  </a:solidFill>
                </a:rPr>
                <a:t> </a:t>
              </a:r>
              <a:endParaRPr lang="en-US" b="0" dirty="0">
                <a:solidFill>
                  <a:schemeClr val="tx1"/>
                </a:solidFill>
              </a:endParaRPr>
            </a:p>
          </dgm:t>
        </dgm:pt>
      </mc:Fallback>
    </mc:AlternateContent>
    <dgm:pt modelId="{215F9721-AA66-4394-964F-CC2532AD7668}" type="parTrans" cxnId="{09BD9A7E-BC05-411C-B27D-C611C107BADA}">
      <dgm:prSet/>
      <dgm:spPr/>
      <dgm:t>
        <a:bodyPr/>
        <a:lstStyle/>
        <a:p>
          <a:endParaRPr lang="en-US"/>
        </a:p>
      </dgm:t>
    </dgm:pt>
    <dgm:pt modelId="{54B73D59-5661-4B2F-BFAD-E39A0DCDE41D}" type="sibTrans" cxnId="{09BD9A7E-BC05-411C-B27D-C611C107BADA}">
      <dgm:prSet/>
      <dgm:spPr/>
      <dgm:t>
        <a:bodyPr/>
        <a:lstStyle/>
        <a:p>
          <a:endParaRPr lang="en-US"/>
        </a:p>
      </dgm:t>
    </dgm:pt>
    <dgm:pt modelId="{7D365777-5733-4DE5-8A01-150363128A31}" type="pres">
      <dgm:prSet presAssocID="{6EA6F3F3-46DC-402B-AEC6-7C6BB57571CB}" presName="Name0" presStyleCnt="0">
        <dgm:presLayoutVars>
          <dgm:chMax val="7"/>
          <dgm:chPref val="7"/>
          <dgm:dir/>
        </dgm:presLayoutVars>
      </dgm:prSet>
      <dgm:spPr/>
    </dgm:pt>
    <dgm:pt modelId="{47C328D7-9222-4504-B800-077DBF81F361}" type="pres">
      <dgm:prSet presAssocID="{6EA6F3F3-46DC-402B-AEC6-7C6BB57571CB}" presName="Name1" presStyleCnt="0"/>
      <dgm:spPr/>
    </dgm:pt>
    <dgm:pt modelId="{ACE44742-FB4A-47F2-99A1-C55A05794250}" type="pres">
      <dgm:prSet presAssocID="{6EA6F3F3-46DC-402B-AEC6-7C6BB57571CB}" presName="cycle" presStyleCnt="0"/>
      <dgm:spPr/>
    </dgm:pt>
    <dgm:pt modelId="{2CC49019-58B6-4F0E-97B5-25186E97230E}" type="pres">
      <dgm:prSet presAssocID="{6EA6F3F3-46DC-402B-AEC6-7C6BB57571CB}" presName="srcNode" presStyleLbl="node1" presStyleIdx="0" presStyleCnt="6"/>
      <dgm:spPr/>
    </dgm:pt>
    <dgm:pt modelId="{402494E8-5FD5-4CD9-B7EC-F90FB0625F3D}" type="pres">
      <dgm:prSet presAssocID="{6EA6F3F3-46DC-402B-AEC6-7C6BB57571CB}" presName="conn" presStyleLbl="parChTrans1D2" presStyleIdx="0" presStyleCnt="1"/>
      <dgm:spPr/>
    </dgm:pt>
    <dgm:pt modelId="{2C508206-634E-4B5B-8C65-E0C28DAF4AE6}" type="pres">
      <dgm:prSet presAssocID="{6EA6F3F3-46DC-402B-AEC6-7C6BB57571CB}" presName="extraNode" presStyleLbl="node1" presStyleIdx="0" presStyleCnt="6"/>
      <dgm:spPr/>
    </dgm:pt>
    <dgm:pt modelId="{B3001F77-D3DE-4389-850E-51A5EA2BAC72}" type="pres">
      <dgm:prSet presAssocID="{6EA6F3F3-46DC-402B-AEC6-7C6BB57571CB}" presName="dstNode" presStyleLbl="node1" presStyleIdx="0" presStyleCnt="6"/>
      <dgm:spPr/>
    </dgm:pt>
    <dgm:pt modelId="{1D704B5C-75BD-459C-871F-2AE917AFCA59}" type="pres">
      <dgm:prSet presAssocID="{91102304-2F39-4CBE-992F-80733A6EAD3F}" presName="text_1" presStyleLbl="node1" presStyleIdx="0" presStyleCnt="6">
        <dgm:presLayoutVars>
          <dgm:bulletEnabled val="1"/>
        </dgm:presLayoutVars>
      </dgm:prSet>
      <dgm:spPr/>
    </dgm:pt>
    <dgm:pt modelId="{3A9DD143-EB6A-4ECD-B85F-B43895A284EB}" type="pres">
      <dgm:prSet presAssocID="{91102304-2F39-4CBE-992F-80733A6EAD3F}" presName="accent_1" presStyleCnt="0"/>
      <dgm:spPr/>
    </dgm:pt>
    <dgm:pt modelId="{F418635B-FA07-422C-B7A3-E7B81BCA42DB}" type="pres">
      <dgm:prSet presAssocID="{91102304-2F39-4CBE-992F-80733A6EAD3F}" presName="accentRepeatNode" presStyleLbl="solidFgAcc1" presStyleIdx="0" presStyleCnt="6"/>
      <dgm:spPr/>
    </dgm:pt>
    <dgm:pt modelId="{463516CE-1FC3-4FEA-AB1A-2492C50EA4CB}" type="pres">
      <dgm:prSet presAssocID="{C58D15C8-E3C7-4177-934B-020B338CDC2C}" presName="text_2" presStyleLbl="node1" presStyleIdx="1" presStyleCnt="6">
        <dgm:presLayoutVars>
          <dgm:bulletEnabled val="1"/>
        </dgm:presLayoutVars>
      </dgm:prSet>
      <dgm:spPr/>
    </dgm:pt>
    <dgm:pt modelId="{80101CA6-B8FC-4D1A-BF68-D51C0F0B7148}" type="pres">
      <dgm:prSet presAssocID="{C58D15C8-E3C7-4177-934B-020B338CDC2C}" presName="accent_2" presStyleCnt="0"/>
      <dgm:spPr/>
    </dgm:pt>
    <dgm:pt modelId="{419F8BCA-EA1B-499E-AE2D-98D9DE442804}" type="pres">
      <dgm:prSet presAssocID="{C58D15C8-E3C7-4177-934B-020B338CDC2C}" presName="accentRepeatNode" presStyleLbl="solidFgAcc1" presStyleIdx="1" presStyleCnt="6"/>
      <dgm:spPr/>
    </dgm:pt>
    <dgm:pt modelId="{4040C0AA-5894-4DE7-8DBE-748717E8B47A}" type="pres">
      <dgm:prSet presAssocID="{962D3CE0-43E6-499C-A6F3-F044ECA2EE43}" presName="text_3" presStyleLbl="node1" presStyleIdx="2" presStyleCnt="6">
        <dgm:presLayoutVars>
          <dgm:bulletEnabled val="1"/>
        </dgm:presLayoutVars>
      </dgm:prSet>
      <dgm:spPr/>
    </dgm:pt>
    <dgm:pt modelId="{4354A5B8-BA7B-4F79-81A0-45257235F931}" type="pres">
      <dgm:prSet presAssocID="{962D3CE0-43E6-499C-A6F3-F044ECA2EE43}" presName="accent_3" presStyleCnt="0"/>
      <dgm:spPr/>
    </dgm:pt>
    <dgm:pt modelId="{A60DA6C1-7534-4EAB-849F-FC838F4EDCAD}" type="pres">
      <dgm:prSet presAssocID="{962D3CE0-43E6-499C-A6F3-F044ECA2EE43}" presName="accentRepeatNode" presStyleLbl="solidFgAcc1" presStyleIdx="2" presStyleCnt="6"/>
      <dgm:spPr/>
    </dgm:pt>
    <dgm:pt modelId="{A064BE47-158F-454A-B171-30DBF695B090}" type="pres">
      <dgm:prSet presAssocID="{0A22F1E7-5F9E-447F-85AC-66967BBFD447}" presName="text_4" presStyleLbl="node1" presStyleIdx="3" presStyleCnt="6">
        <dgm:presLayoutVars>
          <dgm:bulletEnabled val="1"/>
        </dgm:presLayoutVars>
      </dgm:prSet>
      <dgm:spPr/>
    </dgm:pt>
    <dgm:pt modelId="{BB113EBA-5DC3-495D-BE37-E3C3B0F0224B}" type="pres">
      <dgm:prSet presAssocID="{0A22F1E7-5F9E-447F-85AC-66967BBFD447}" presName="accent_4" presStyleCnt="0"/>
      <dgm:spPr/>
    </dgm:pt>
    <dgm:pt modelId="{BDF0778E-2079-4BC5-85FC-B28269D5E094}" type="pres">
      <dgm:prSet presAssocID="{0A22F1E7-5F9E-447F-85AC-66967BBFD447}" presName="accentRepeatNode" presStyleLbl="solidFgAcc1" presStyleIdx="3" presStyleCnt="6"/>
      <dgm:spPr/>
    </dgm:pt>
    <dgm:pt modelId="{9F746299-144C-425F-BD21-3AC56D039802}" type="pres">
      <dgm:prSet presAssocID="{D89E4121-18C2-4705-82A7-022954EA5670}" presName="text_5" presStyleLbl="node1" presStyleIdx="4" presStyleCnt="6">
        <dgm:presLayoutVars>
          <dgm:bulletEnabled val="1"/>
        </dgm:presLayoutVars>
      </dgm:prSet>
      <dgm:spPr/>
    </dgm:pt>
    <dgm:pt modelId="{5FD09056-8495-4DFE-8E3C-C9B3E057D7F0}" type="pres">
      <dgm:prSet presAssocID="{D89E4121-18C2-4705-82A7-022954EA5670}" presName="accent_5" presStyleCnt="0"/>
      <dgm:spPr/>
    </dgm:pt>
    <dgm:pt modelId="{D7238E34-E3ED-46B4-8F39-9DE16FB9E878}" type="pres">
      <dgm:prSet presAssocID="{D89E4121-18C2-4705-82A7-022954EA5670}" presName="accentRepeatNode" presStyleLbl="solidFgAcc1" presStyleIdx="4" presStyleCnt="6"/>
      <dgm:spPr/>
    </dgm:pt>
    <dgm:pt modelId="{B1025DD1-ADA0-42A3-8233-630F942E730B}" type="pres">
      <dgm:prSet presAssocID="{529C6E2E-B918-4994-90EE-DE0DE067660D}" presName="text_6" presStyleLbl="node1" presStyleIdx="5" presStyleCnt="6">
        <dgm:presLayoutVars>
          <dgm:bulletEnabled val="1"/>
        </dgm:presLayoutVars>
      </dgm:prSet>
      <dgm:spPr/>
    </dgm:pt>
    <dgm:pt modelId="{98B82F3F-6CF6-4D67-999B-A836E4906D1A}" type="pres">
      <dgm:prSet presAssocID="{529C6E2E-B918-4994-90EE-DE0DE067660D}" presName="accent_6" presStyleCnt="0"/>
      <dgm:spPr/>
    </dgm:pt>
    <dgm:pt modelId="{ADED10AE-8D8C-472A-BE43-72DDA2153D53}" type="pres">
      <dgm:prSet presAssocID="{529C6E2E-B918-4994-90EE-DE0DE067660D}" presName="accentRepeatNode" presStyleLbl="solidFgAcc1" presStyleIdx="5" presStyleCnt="6"/>
      <dgm:spPr/>
    </dgm:pt>
  </dgm:ptLst>
  <dgm:cxnLst>
    <dgm:cxn modelId="{94E5F1B0-9366-454B-8757-54F5B361F577}" type="presOf" srcId="{0A22F1E7-5F9E-447F-85AC-66967BBFD447}" destId="{A064BE47-158F-454A-B171-30DBF695B090}" srcOrd="0" destOrd="0" presId="urn:microsoft.com/office/officeart/2008/layout/VerticalCurvedList"/>
    <dgm:cxn modelId="{09BD9A7E-BC05-411C-B27D-C611C107BADA}" srcId="{6EA6F3F3-46DC-402B-AEC6-7C6BB57571CB}" destId="{529C6E2E-B918-4994-90EE-DE0DE067660D}" srcOrd="5" destOrd="0" parTransId="{215F9721-AA66-4394-964F-CC2532AD7668}" sibTransId="{54B73D59-5661-4B2F-BFAD-E39A0DCDE41D}"/>
    <dgm:cxn modelId="{B616617B-FCD9-4A1A-99BE-3A37B19B67BE}" type="presOf" srcId="{962D3CE0-43E6-499C-A6F3-F044ECA2EE43}" destId="{4040C0AA-5894-4DE7-8DBE-748717E8B47A}" srcOrd="0" destOrd="0" presId="urn:microsoft.com/office/officeart/2008/layout/VerticalCurvedList"/>
    <dgm:cxn modelId="{888490A3-B25C-4954-BBF4-BBC9E4F0544F}" srcId="{6EA6F3F3-46DC-402B-AEC6-7C6BB57571CB}" destId="{962D3CE0-43E6-499C-A6F3-F044ECA2EE43}" srcOrd="2" destOrd="0" parTransId="{BD3FE1E0-38DE-4D75-BC0B-2107714164BF}" sibTransId="{5BEEE100-2F62-4129-BA31-6DC5C9D2A76F}"/>
    <dgm:cxn modelId="{CB9CF6A5-30AA-48B4-B010-99A87907E061}" srcId="{6EA6F3F3-46DC-402B-AEC6-7C6BB57571CB}" destId="{C58D15C8-E3C7-4177-934B-020B338CDC2C}" srcOrd="1" destOrd="0" parTransId="{7C6B8FDC-944F-410A-9D91-9FA4FFBBFBBE}" sibTransId="{48000C5D-DDE7-43CD-9202-485DDB701739}"/>
    <dgm:cxn modelId="{A6106F9E-C5A7-49C5-AC97-7830CD8576A9}" srcId="{6EA6F3F3-46DC-402B-AEC6-7C6BB57571CB}" destId="{0A22F1E7-5F9E-447F-85AC-66967BBFD447}" srcOrd="3" destOrd="0" parTransId="{EBA6A4AA-C8E5-44EA-BD5B-21C09915BBBF}" sibTransId="{1C3E9736-8FD4-442B-B181-8819734792F6}"/>
    <dgm:cxn modelId="{CB269054-2681-4C40-AADF-593675BBD38E}" type="presOf" srcId="{91102304-2F39-4CBE-992F-80733A6EAD3F}" destId="{1D704B5C-75BD-459C-871F-2AE917AFCA59}" srcOrd="0" destOrd="0" presId="urn:microsoft.com/office/officeart/2008/layout/VerticalCurvedList"/>
    <dgm:cxn modelId="{2E9A5A91-792B-4EC4-B8A7-00E6F0E0BABA}" type="presOf" srcId="{C58D15C8-E3C7-4177-934B-020B338CDC2C}" destId="{463516CE-1FC3-4FEA-AB1A-2492C50EA4CB}" srcOrd="0" destOrd="0" presId="urn:microsoft.com/office/officeart/2008/layout/VerticalCurvedList"/>
    <dgm:cxn modelId="{F5949496-513A-4EFC-936E-FDB2DF6983A4}" type="presOf" srcId="{EDE7A04E-B10D-478D-910F-3B5128F999B6}" destId="{402494E8-5FD5-4CD9-B7EC-F90FB0625F3D}" srcOrd="0" destOrd="0" presId="urn:microsoft.com/office/officeart/2008/layout/VerticalCurvedList"/>
    <dgm:cxn modelId="{97F310C4-80C3-4EA0-989A-18B2277D9B8F}" srcId="{6EA6F3F3-46DC-402B-AEC6-7C6BB57571CB}" destId="{D89E4121-18C2-4705-82A7-022954EA5670}" srcOrd="4" destOrd="0" parTransId="{7073B6F8-AE17-44EE-8EF9-780357EB1701}" sibTransId="{B7B106F8-63A6-41BA-996C-8F4631637B3E}"/>
    <dgm:cxn modelId="{98563AAB-05E0-4DB3-A57E-0567098BF6C0}" srcId="{6EA6F3F3-46DC-402B-AEC6-7C6BB57571CB}" destId="{91102304-2F39-4CBE-992F-80733A6EAD3F}" srcOrd="0" destOrd="0" parTransId="{A690498A-89EB-4688-A6C8-E463BE0BFF64}" sibTransId="{EDE7A04E-B10D-478D-910F-3B5128F999B6}"/>
    <dgm:cxn modelId="{EF4433DB-8FAF-40AE-B8E3-323A940E5DE0}" type="presOf" srcId="{6EA6F3F3-46DC-402B-AEC6-7C6BB57571CB}" destId="{7D365777-5733-4DE5-8A01-150363128A31}" srcOrd="0" destOrd="0" presId="urn:microsoft.com/office/officeart/2008/layout/VerticalCurvedList"/>
    <dgm:cxn modelId="{150E87A6-E68F-4F06-84FA-1A7CE0B51151}" type="presOf" srcId="{D89E4121-18C2-4705-82A7-022954EA5670}" destId="{9F746299-144C-425F-BD21-3AC56D039802}" srcOrd="0" destOrd="0" presId="urn:microsoft.com/office/officeart/2008/layout/VerticalCurvedList"/>
    <dgm:cxn modelId="{E3F74976-9B2C-4B72-B309-70632DBDA792}" type="presOf" srcId="{529C6E2E-B918-4994-90EE-DE0DE067660D}" destId="{B1025DD1-ADA0-42A3-8233-630F942E730B}" srcOrd="0" destOrd="0" presId="urn:microsoft.com/office/officeart/2008/layout/VerticalCurvedList"/>
    <dgm:cxn modelId="{2D271250-D273-4510-AEF3-40CBAC687729}" type="presParOf" srcId="{7D365777-5733-4DE5-8A01-150363128A31}" destId="{47C328D7-9222-4504-B800-077DBF81F361}" srcOrd="0" destOrd="0" presId="urn:microsoft.com/office/officeart/2008/layout/VerticalCurvedList"/>
    <dgm:cxn modelId="{240D8B36-63A6-4E65-A28C-4EEE0A44FB8D}" type="presParOf" srcId="{47C328D7-9222-4504-B800-077DBF81F361}" destId="{ACE44742-FB4A-47F2-99A1-C55A05794250}" srcOrd="0" destOrd="0" presId="urn:microsoft.com/office/officeart/2008/layout/VerticalCurvedList"/>
    <dgm:cxn modelId="{88B7E241-C4B5-44AF-BE06-09CA17AD1769}" type="presParOf" srcId="{ACE44742-FB4A-47F2-99A1-C55A05794250}" destId="{2CC49019-58B6-4F0E-97B5-25186E97230E}" srcOrd="0" destOrd="0" presId="urn:microsoft.com/office/officeart/2008/layout/VerticalCurvedList"/>
    <dgm:cxn modelId="{7A141642-1EB5-4EEB-9F26-1AABEDD5F3C1}" type="presParOf" srcId="{ACE44742-FB4A-47F2-99A1-C55A05794250}" destId="{402494E8-5FD5-4CD9-B7EC-F90FB0625F3D}" srcOrd="1" destOrd="0" presId="urn:microsoft.com/office/officeart/2008/layout/VerticalCurvedList"/>
    <dgm:cxn modelId="{0095ECEE-3053-4C2F-8ADC-C8337F9CD62B}" type="presParOf" srcId="{ACE44742-FB4A-47F2-99A1-C55A05794250}" destId="{2C508206-634E-4B5B-8C65-E0C28DAF4AE6}" srcOrd="2" destOrd="0" presId="urn:microsoft.com/office/officeart/2008/layout/VerticalCurvedList"/>
    <dgm:cxn modelId="{C58D7309-F3CB-4559-BD97-C7F1D8DF0A69}" type="presParOf" srcId="{ACE44742-FB4A-47F2-99A1-C55A05794250}" destId="{B3001F77-D3DE-4389-850E-51A5EA2BAC72}" srcOrd="3" destOrd="0" presId="urn:microsoft.com/office/officeart/2008/layout/VerticalCurvedList"/>
    <dgm:cxn modelId="{8A7F658B-626D-4C2E-9EEE-22188F712136}" type="presParOf" srcId="{47C328D7-9222-4504-B800-077DBF81F361}" destId="{1D704B5C-75BD-459C-871F-2AE917AFCA59}" srcOrd="1" destOrd="0" presId="urn:microsoft.com/office/officeart/2008/layout/VerticalCurvedList"/>
    <dgm:cxn modelId="{30C0CD65-AB22-42BE-9952-3B1C0E8F8C9F}" type="presParOf" srcId="{47C328D7-9222-4504-B800-077DBF81F361}" destId="{3A9DD143-EB6A-4ECD-B85F-B43895A284EB}" srcOrd="2" destOrd="0" presId="urn:microsoft.com/office/officeart/2008/layout/VerticalCurvedList"/>
    <dgm:cxn modelId="{A7CCF60B-F57C-4F4A-955F-8AA096E8279B}" type="presParOf" srcId="{3A9DD143-EB6A-4ECD-B85F-B43895A284EB}" destId="{F418635B-FA07-422C-B7A3-E7B81BCA42DB}" srcOrd="0" destOrd="0" presId="urn:microsoft.com/office/officeart/2008/layout/VerticalCurvedList"/>
    <dgm:cxn modelId="{D38BE49A-105E-41C7-9A51-A843A846A8ED}" type="presParOf" srcId="{47C328D7-9222-4504-B800-077DBF81F361}" destId="{463516CE-1FC3-4FEA-AB1A-2492C50EA4CB}" srcOrd="3" destOrd="0" presId="urn:microsoft.com/office/officeart/2008/layout/VerticalCurvedList"/>
    <dgm:cxn modelId="{81A1FCA7-44DB-4EE7-85A6-A21B5B1F374E}" type="presParOf" srcId="{47C328D7-9222-4504-B800-077DBF81F361}" destId="{80101CA6-B8FC-4D1A-BF68-D51C0F0B7148}" srcOrd="4" destOrd="0" presId="urn:microsoft.com/office/officeart/2008/layout/VerticalCurvedList"/>
    <dgm:cxn modelId="{E353C2D8-C471-4BC3-9F93-32B16513C849}" type="presParOf" srcId="{80101CA6-B8FC-4D1A-BF68-D51C0F0B7148}" destId="{419F8BCA-EA1B-499E-AE2D-98D9DE442804}" srcOrd="0" destOrd="0" presId="urn:microsoft.com/office/officeart/2008/layout/VerticalCurvedList"/>
    <dgm:cxn modelId="{93587212-F47C-4DBA-BFC9-EB6C1DCA4B84}" type="presParOf" srcId="{47C328D7-9222-4504-B800-077DBF81F361}" destId="{4040C0AA-5894-4DE7-8DBE-748717E8B47A}" srcOrd="5" destOrd="0" presId="urn:microsoft.com/office/officeart/2008/layout/VerticalCurvedList"/>
    <dgm:cxn modelId="{AA57DFE1-C146-4F54-94D0-1ABF093E4E25}" type="presParOf" srcId="{47C328D7-9222-4504-B800-077DBF81F361}" destId="{4354A5B8-BA7B-4F79-81A0-45257235F931}" srcOrd="6" destOrd="0" presId="urn:microsoft.com/office/officeart/2008/layout/VerticalCurvedList"/>
    <dgm:cxn modelId="{32542845-9DA3-4600-9E61-6769D0A3BC10}" type="presParOf" srcId="{4354A5B8-BA7B-4F79-81A0-45257235F931}" destId="{A60DA6C1-7534-4EAB-849F-FC838F4EDCAD}" srcOrd="0" destOrd="0" presId="urn:microsoft.com/office/officeart/2008/layout/VerticalCurvedList"/>
    <dgm:cxn modelId="{5AFB09A3-A66F-4611-9DDC-877E60D3271C}" type="presParOf" srcId="{47C328D7-9222-4504-B800-077DBF81F361}" destId="{A064BE47-158F-454A-B171-30DBF695B090}" srcOrd="7" destOrd="0" presId="urn:microsoft.com/office/officeart/2008/layout/VerticalCurvedList"/>
    <dgm:cxn modelId="{3DADE677-F096-4947-B03E-5D2A20D793E8}" type="presParOf" srcId="{47C328D7-9222-4504-B800-077DBF81F361}" destId="{BB113EBA-5DC3-495D-BE37-E3C3B0F0224B}" srcOrd="8" destOrd="0" presId="urn:microsoft.com/office/officeart/2008/layout/VerticalCurvedList"/>
    <dgm:cxn modelId="{C3A01B40-7750-4C99-87F2-CF355303465B}" type="presParOf" srcId="{BB113EBA-5DC3-495D-BE37-E3C3B0F0224B}" destId="{BDF0778E-2079-4BC5-85FC-B28269D5E094}" srcOrd="0" destOrd="0" presId="urn:microsoft.com/office/officeart/2008/layout/VerticalCurvedList"/>
    <dgm:cxn modelId="{6CBE7A18-2BDB-4F0F-956B-D15C26644FFF}" type="presParOf" srcId="{47C328D7-9222-4504-B800-077DBF81F361}" destId="{9F746299-144C-425F-BD21-3AC56D039802}" srcOrd="9" destOrd="0" presId="urn:microsoft.com/office/officeart/2008/layout/VerticalCurvedList"/>
    <dgm:cxn modelId="{097FD2C4-1E7D-4240-8105-3FD0DF817318}" type="presParOf" srcId="{47C328D7-9222-4504-B800-077DBF81F361}" destId="{5FD09056-8495-4DFE-8E3C-C9B3E057D7F0}" srcOrd="10" destOrd="0" presId="urn:microsoft.com/office/officeart/2008/layout/VerticalCurvedList"/>
    <dgm:cxn modelId="{D0FDF4C4-6AA6-4220-A183-428C98D363B9}" type="presParOf" srcId="{5FD09056-8495-4DFE-8E3C-C9B3E057D7F0}" destId="{D7238E34-E3ED-46B4-8F39-9DE16FB9E878}" srcOrd="0" destOrd="0" presId="urn:microsoft.com/office/officeart/2008/layout/VerticalCurvedList"/>
    <dgm:cxn modelId="{87A52500-E897-4AA8-8B46-C8A660ED91DE}" type="presParOf" srcId="{47C328D7-9222-4504-B800-077DBF81F361}" destId="{B1025DD1-ADA0-42A3-8233-630F942E730B}" srcOrd="11" destOrd="0" presId="urn:microsoft.com/office/officeart/2008/layout/VerticalCurvedList"/>
    <dgm:cxn modelId="{812733F0-FF1D-4A20-872D-5E8D097B961C}" type="presParOf" srcId="{47C328D7-9222-4504-B800-077DBF81F361}" destId="{98B82F3F-6CF6-4D67-999B-A836E4906D1A}" srcOrd="12" destOrd="0" presId="urn:microsoft.com/office/officeart/2008/layout/VerticalCurvedList"/>
    <dgm:cxn modelId="{64A99022-82B9-4831-909D-983F3999AFF0}" type="presParOf" srcId="{98B82F3F-6CF6-4D67-999B-A836E4906D1A}" destId="{ADED10AE-8D8C-472A-BE43-72DDA2153D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6F3F3-46DC-402B-AEC6-7C6BB57571C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102304-2F39-4CBE-992F-80733A6EAD3F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Memiliki sensitivitas suhu, dengan faktor skala linier antara tegangan dan suhu</a:t>
          </a:r>
          <a:endParaRPr lang="en-US">
            <a:solidFill>
              <a:schemeClr val="tx1"/>
            </a:solidFill>
          </a:endParaRPr>
        </a:p>
      </dgm:t>
    </dgm:pt>
    <dgm:pt modelId="{A690498A-89EB-4688-A6C8-E463BE0BFF64}" type="parTrans" cxnId="{98563AAB-05E0-4DB3-A57E-0567098BF6C0}">
      <dgm:prSet/>
      <dgm:spPr/>
      <dgm:t>
        <a:bodyPr/>
        <a:lstStyle/>
        <a:p>
          <a:endParaRPr lang="en-US"/>
        </a:p>
      </dgm:t>
    </dgm:pt>
    <dgm:pt modelId="{EDE7A04E-B10D-478D-910F-3B5128F999B6}" type="sibTrans" cxnId="{98563AAB-05E0-4DB3-A57E-0567098BF6C0}">
      <dgm:prSet/>
      <dgm:spPr/>
      <dgm:t>
        <a:bodyPr/>
        <a:lstStyle/>
        <a:p>
          <a:endParaRPr lang="en-US"/>
        </a:p>
      </dgm:t>
    </dgm:pt>
    <dgm:pt modelId="{C58D15C8-E3C7-4177-934B-020B338CDC2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6B8FDC-944F-410A-9D91-9FA4FFBBFBBE}" type="parTrans" cxnId="{CB9CF6A5-30AA-48B4-B010-99A87907E061}">
      <dgm:prSet/>
      <dgm:spPr/>
      <dgm:t>
        <a:bodyPr/>
        <a:lstStyle/>
        <a:p>
          <a:endParaRPr lang="en-US"/>
        </a:p>
      </dgm:t>
    </dgm:pt>
    <dgm:pt modelId="{48000C5D-DDE7-43CD-9202-485DDB701739}" type="sibTrans" cxnId="{CB9CF6A5-30AA-48B4-B010-99A87907E061}">
      <dgm:prSet/>
      <dgm:spPr/>
      <dgm:t>
        <a:bodyPr/>
        <a:lstStyle/>
        <a:p>
          <a:endParaRPr lang="en-US"/>
        </a:p>
      </dgm:t>
    </dgm:pt>
    <dgm:pt modelId="{962D3CE0-43E6-499C-A6F3-F044ECA2EE4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D3FE1E0-38DE-4D75-BC0B-2107714164BF}" type="parTrans" cxnId="{888490A3-B25C-4954-BBF4-BBC9E4F0544F}">
      <dgm:prSet/>
      <dgm:spPr/>
      <dgm:t>
        <a:bodyPr/>
        <a:lstStyle/>
        <a:p>
          <a:endParaRPr lang="en-US"/>
        </a:p>
      </dgm:t>
    </dgm:pt>
    <dgm:pt modelId="{5BEEE100-2F62-4129-BA31-6DC5C9D2A76F}" type="sibTrans" cxnId="{888490A3-B25C-4954-BBF4-BBC9E4F0544F}">
      <dgm:prSet/>
      <dgm:spPr/>
      <dgm:t>
        <a:bodyPr/>
        <a:lstStyle/>
        <a:p>
          <a:endParaRPr lang="en-US"/>
        </a:p>
      </dgm:t>
    </dgm:pt>
    <dgm:pt modelId="{0A22F1E7-5F9E-447F-85AC-66967BBFD44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A6A4AA-C8E5-44EA-BD5B-21C09915BBBF}" type="parTrans" cxnId="{A6106F9E-C5A7-49C5-AC97-7830CD8576A9}">
      <dgm:prSet/>
      <dgm:spPr/>
      <dgm:t>
        <a:bodyPr/>
        <a:lstStyle/>
        <a:p>
          <a:endParaRPr lang="en-US"/>
        </a:p>
      </dgm:t>
    </dgm:pt>
    <dgm:pt modelId="{1C3E9736-8FD4-442B-B181-8819734792F6}" type="sibTrans" cxnId="{A6106F9E-C5A7-49C5-AC97-7830CD8576A9}">
      <dgm:prSet/>
      <dgm:spPr/>
      <dgm:t>
        <a:bodyPr/>
        <a:lstStyle/>
        <a:p>
          <a:endParaRPr lang="en-US"/>
        </a:p>
      </dgm:t>
    </dgm:pt>
    <dgm:pt modelId="{D89E4121-18C2-4705-82A7-022954EA5670}">
      <dgm:prSet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Bekerja pada tegangan 4 sampai 30 volt.</a:t>
          </a:r>
          <a:endParaRPr lang="en-US" b="0" dirty="0" smtClean="0">
            <a:solidFill>
              <a:schemeClr val="tx1"/>
            </a:solidFill>
          </a:endParaRPr>
        </a:p>
      </dgm:t>
    </dgm:pt>
    <dgm:pt modelId="{7073B6F8-AE17-44EE-8EF9-780357EB1701}" type="parTrans" cxnId="{97F310C4-80C3-4EA0-989A-18B2277D9B8F}">
      <dgm:prSet/>
      <dgm:spPr/>
      <dgm:t>
        <a:bodyPr/>
        <a:lstStyle/>
        <a:p>
          <a:endParaRPr lang="en-US"/>
        </a:p>
      </dgm:t>
    </dgm:pt>
    <dgm:pt modelId="{B7B106F8-63A6-41BA-996C-8F4631637B3E}" type="sibTrans" cxnId="{97F310C4-80C3-4EA0-989A-18B2277D9B8F}">
      <dgm:prSet/>
      <dgm:spPr/>
      <dgm:t>
        <a:bodyPr/>
        <a:lstStyle/>
        <a:p>
          <a:endParaRPr lang="en-US"/>
        </a:p>
      </dgm:t>
    </dgm:pt>
    <dgm:pt modelId="{529C6E2E-B918-4994-90EE-DE0DE067660D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15F9721-AA66-4394-964F-CC2532AD7668}" type="parTrans" cxnId="{09BD9A7E-BC05-411C-B27D-C611C107BADA}">
      <dgm:prSet/>
      <dgm:spPr/>
      <dgm:t>
        <a:bodyPr/>
        <a:lstStyle/>
        <a:p>
          <a:endParaRPr lang="en-US"/>
        </a:p>
      </dgm:t>
    </dgm:pt>
    <dgm:pt modelId="{54B73D59-5661-4B2F-BFAD-E39A0DCDE41D}" type="sibTrans" cxnId="{09BD9A7E-BC05-411C-B27D-C611C107BADA}">
      <dgm:prSet/>
      <dgm:spPr/>
      <dgm:t>
        <a:bodyPr/>
        <a:lstStyle/>
        <a:p>
          <a:endParaRPr lang="en-US"/>
        </a:p>
      </dgm:t>
    </dgm:pt>
    <dgm:pt modelId="{7D365777-5733-4DE5-8A01-150363128A31}" type="pres">
      <dgm:prSet presAssocID="{6EA6F3F3-46DC-402B-AEC6-7C6BB57571CB}" presName="Name0" presStyleCnt="0">
        <dgm:presLayoutVars>
          <dgm:chMax val="7"/>
          <dgm:chPref val="7"/>
          <dgm:dir/>
        </dgm:presLayoutVars>
      </dgm:prSet>
      <dgm:spPr/>
    </dgm:pt>
    <dgm:pt modelId="{47C328D7-9222-4504-B800-077DBF81F361}" type="pres">
      <dgm:prSet presAssocID="{6EA6F3F3-46DC-402B-AEC6-7C6BB57571CB}" presName="Name1" presStyleCnt="0"/>
      <dgm:spPr/>
    </dgm:pt>
    <dgm:pt modelId="{ACE44742-FB4A-47F2-99A1-C55A05794250}" type="pres">
      <dgm:prSet presAssocID="{6EA6F3F3-46DC-402B-AEC6-7C6BB57571CB}" presName="cycle" presStyleCnt="0"/>
      <dgm:spPr/>
    </dgm:pt>
    <dgm:pt modelId="{2CC49019-58B6-4F0E-97B5-25186E97230E}" type="pres">
      <dgm:prSet presAssocID="{6EA6F3F3-46DC-402B-AEC6-7C6BB57571CB}" presName="srcNode" presStyleLbl="node1" presStyleIdx="0" presStyleCnt="6"/>
      <dgm:spPr/>
    </dgm:pt>
    <dgm:pt modelId="{402494E8-5FD5-4CD9-B7EC-F90FB0625F3D}" type="pres">
      <dgm:prSet presAssocID="{6EA6F3F3-46DC-402B-AEC6-7C6BB57571CB}" presName="conn" presStyleLbl="parChTrans1D2" presStyleIdx="0" presStyleCnt="1"/>
      <dgm:spPr/>
    </dgm:pt>
    <dgm:pt modelId="{2C508206-634E-4B5B-8C65-E0C28DAF4AE6}" type="pres">
      <dgm:prSet presAssocID="{6EA6F3F3-46DC-402B-AEC6-7C6BB57571CB}" presName="extraNode" presStyleLbl="node1" presStyleIdx="0" presStyleCnt="6"/>
      <dgm:spPr/>
    </dgm:pt>
    <dgm:pt modelId="{B3001F77-D3DE-4389-850E-51A5EA2BAC72}" type="pres">
      <dgm:prSet presAssocID="{6EA6F3F3-46DC-402B-AEC6-7C6BB57571CB}" presName="dstNode" presStyleLbl="node1" presStyleIdx="0" presStyleCnt="6"/>
      <dgm:spPr/>
    </dgm:pt>
    <dgm:pt modelId="{1D704B5C-75BD-459C-871F-2AE917AFCA59}" type="pres">
      <dgm:prSet presAssocID="{91102304-2F39-4CBE-992F-80733A6EAD3F}" presName="text_1" presStyleLbl="node1" presStyleIdx="0" presStyleCnt="6">
        <dgm:presLayoutVars>
          <dgm:bulletEnabled val="1"/>
        </dgm:presLayoutVars>
      </dgm:prSet>
      <dgm:spPr/>
    </dgm:pt>
    <dgm:pt modelId="{3A9DD143-EB6A-4ECD-B85F-B43895A284EB}" type="pres">
      <dgm:prSet presAssocID="{91102304-2F39-4CBE-992F-80733A6EAD3F}" presName="accent_1" presStyleCnt="0"/>
      <dgm:spPr/>
    </dgm:pt>
    <dgm:pt modelId="{F418635B-FA07-422C-B7A3-E7B81BCA42DB}" type="pres">
      <dgm:prSet presAssocID="{91102304-2F39-4CBE-992F-80733A6EAD3F}" presName="accentRepeatNode" presStyleLbl="solidFgAcc1" presStyleIdx="0" presStyleCnt="6"/>
      <dgm:spPr/>
    </dgm:pt>
    <dgm:pt modelId="{463516CE-1FC3-4FEA-AB1A-2492C50EA4CB}" type="pres">
      <dgm:prSet presAssocID="{C58D15C8-E3C7-4177-934B-020B338CDC2C}" presName="text_2" presStyleLbl="node1" presStyleIdx="1" presStyleCnt="6">
        <dgm:presLayoutVars>
          <dgm:bulletEnabled val="1"/>
        </dgm:presLayoutVars>
      </dgm:prSet>
      <dgm:spPr/>
    </dgm:pt>
    <dgm:pt modelId="{80101CA6-B8FC-4D1A-BF68-D51C0F0B7148}" type="pres">
      <dgm:prSet presAssocID="{C58D15C8-E3C7-4177-934B-020B338CDC2C}" presName="accent_2" presStyleCnt="0"/>
      <dgm:spPr/>
    </dgm:pt>
    <dgm:pt modelId="{419F8BCA-EA1B-499E-AE2D-98D9DE442804}" type="pres">
      <dgm:prSet presAssocID="{C58D15C8-E3C7-4177-934B-020B338CDC2C}" presName="accentRepeatNode" presStyleLbl="solidFgAcc1" presStyleIdx="1" presStyleCnt="6"/>
      <dgm:spPr/>
    </dgm:pt>
    <dgm:pt modelId="{4040C0AA-5894-4DE7-8DBE-748717E8B47A}" type="pres">
      <dgm:prSet presAssocID="{962D3CE0-43E6-499C-A6F3-F044ECA2EE43}" presName="text_3" presStyleLbl="node1" presStyleIdx="2" presStyleCnt="6">
        <dgm:presLayoutVars>
          <dgm:bulletEnabled val="1"/>
        </dgm:presLayoutVars>
      </dgm:prSet>
      <dgm:spPr/>
    </dgm:pt>
    <dgm:pt modelId="{4354A5B8-BA7B-4F79-81A0-45257235F931}" type="pres">
      <dgm:prSet presAssocID="{962D3CE0-43E6-499C-A6F3-F044ECA2EE43}" presName="accent_3" presStyleCnt="0"/>
      <dgm:spPr/>
    </dgm:pt>
    <dgm:pt modelId="{A60DA6C1-7534-4EAB-849F-FC838F4EDCAD}" type="pres">
      <dgm:prSet presAssocID="{962D3CE0-43E6-499C-A6F3-F044ECA2EE43}" presName="accentRepeatNode" presStyleLbl="solidFgAcc1" presStyleIdx="2" presStyleCnt="6"/>
      <dgm:spPr/>
    </dgm:pt>
    <dgm:pt modelId="{A064BE47-158F-454A-B171-30DBF695B090}" type="pres">
      <dgm:prSet presAssocID="{0A22F1E7-5F9E-447F-85AC-66967BBFD447}" presName="text_4" presStyleLbl="node1" presStyleIdx="3" presStyleCnt="6">
        <dgm:presLayoutVars>
          <dgm:bulletEnabled val="1"/>
        </dgm:presLayoutVars>
      </dgm:prSet>
      <dgm:spPr/>
    </dgm:pt>
    <dgm:pt modelId="{BB113EBA-5DC3-495D-BE37-E3C3B0F0224B}" type="pres">
      <dgm:prSet presAssocID="{0A22F1E7-5F9E-447F-85AC-66967BBFD447}" presName="accent_4" presStyleCnt="0"/>
      <dgm:spPr/>
    </dgm:pt>
    <dgm:pt modelId="{BDF0778E-2079-4BC5-85FC-B28269D5E094}" type="pres">
      <dgm:prSet presAssocID="{0A22F1E7-5F9E-447F-85AC-66967BBFD447}" presName="accentRepeatNode" presStyleLbl="solidFgAcc1" presStyleIdx="3" presStyleCnt="6"/>
      <dgm:spPr/>
    </dgm:pt>
    <dgm:pt modelId="{9F746299-144C-425F-BD21-3AC56D039802}" type="pres">
      <dgm:prSet presAssocID="{D89E4121-18C2-4705-82A7-022954EA5670}" presName="text_5" presStyleLbl="node1" presStyleIdx="4" presStyleCnt="6">
        <dgm:presLayoutVars>
          <dgm:bulletEnabled val="1"/>
        </dgm:presLayoutVars>
      </dgm:prSet>
      <dgm:spPr/>
    </dgm:pt>
    <dgm:pt modelId="{5FD09056-8495-4DFE-8E3C-C9B3E057D7F0}" type="pres">
      <dgm:prSet presAssocID="{D89E4121-18C2-4705-82A7-022954EA5670}" presName="accent_5" presStyleCnt="0"/>
      <dgm:spPr/>
    </dgm:pt>
    <dgm:pt modelId="{D7238E34-E3ED-46B4-8F39-9DE16FB9E878}" type="pres">
      <dgm:prSet presAssocID="{D89E4121-18C2-4705-82A7-022954EA5670}" presName="accentRepeatNode" presStyleLbl="solidFgAcc1" presStyleIdx="4" presStyleCnt="6"/>
      <dgm:spPr/>
    </dgm:pt>
    <dgm:pt modelId="{B1025DD1-ADA0-42A3-8233-630F942E730B}" type="pres">
      <dgm:prSet presAssocID="{529C6E2E-B918-4994-90EE-DE0DE067660D}" presName="text_6" presStyleLbl="node1" presStyleIdx="5" presStyleCnt="6">
        <dgm:presLayoutVars>
          <dgm:bulletEnabled val="1"/>
        </dgm:presLayoutVars>
      </dgm:prSet>
      <dgm:spPr/>
    </dgm:pt>
    <dgm:pt modelId="{98B82F3F-6CF6-4D67-999B-A836E4906D1A}" type="pres">
      <dgm:prSet presAssocID="{529C6E2E-B918-4994-90EE-DE0DE067660D}" presName="accent_6" presStyleCnt="0"/>
      <dgm:spPr/>
    </dgm:pt>
    <dgm:pt modelId="{ADED10AE-8D8C-472A-BE43-72DDA2153D53}" type="pres">
      <dgm:prSet presAssocID="{529C6E2E-B918-4994-90EE-DE0DE067660D}" presName="accentRepeatNode" presStyleLbl="solidFgAcc1" presStyleIdx="5" presStyleCnt="6"/>
      <dgm:spPr/>
    </dgm:pt>
  </dgm:ptLst>
  <dgm:cxnLst>
    <dgm:cxn modelId="{94E5F1B0-9366-454B-8757-54F5B361F577}" type="presOf" srcId="{0A22F1E7-5F9E-447F-85AC-66967BBFD447}" destId="{A064BE47-158F-454A-B171-30DBF695B090}" srcOrd="0" destOrd="0" presId="urn:microsoft.com/office/officeart/2008/layout/VerticalCurvedList"/>
    <dgm:cxn modelId="{09BD9A7E-BC05-411C-B27D-C611C107BADA}" srcId="{6EA6F3F3-46DC-402B-AEC6-7C6BB57571CB}" destId="{529C6E2E-B918-4994-90EE-DE0DE067660D}" srcOrd="5" destOrd="0" parTransId="{215F9721-AA66-4394-964F-CC2532AD7668}" sibTransId="{54B73D59-5661-4B2F-BFAD-E39A0DCDE41D}"/>
    <dgm:cxn modelId="{B616617B-FCD9-4A1A-99BE-3A37B19B67BE}" type="presOf" srcId="{962D3CE0-43E6-499C-A6F3-F044ECA2EE43}" destId="{4040C0AA-5894-4DE7-8DBE-748717E8B47A}" srcOrd="0" destOrd="0" presId="urn:microsoft.com/office/officeart/2008/layout/VerticalCurvedList"/>
    <dgm:cxn modelId="{888490A3-B25C-4954-BBF4-BBC9E4F0544F}" srcId="{6EA6F3F3-46DC-402B-AEC6-7C6BB57571CB}" destId="{962D3CE0-43E6-499C-A6F3-F044ECA2EE43}" srcOrd="2" destOrd="0" parTransId="{BD3FE1E0-38DE-4D75-BC0B-2107714164BF}" sibTransId="{5BEEE100-2F62-4129-BA31-6DC5C9D2A76F}"/>
    <dgm:cxn modelId="{CB9CF6A5-30AA-48B4-B010-99A87907E061}" srcId="{6EA6F3F3-46DC-402B-AEC6-7C6BB57571CB}" destId="{C58D15C8-E3C7-4177-934B-020B338CDC2C}" srcOrd="1" destOrd="0" parTransId="{7C6B8FDC-944F-410A-9D91-9FA4FFBBFBBE}" sibTransId="{48000C5D-DDE7-43CD-9202-485DDB701739}"/>
    <dgm:cxn modelId="{A6106F9E-C5A7-49C5-AC97-7830CD8576A9}" srcId="{6EA6F3F3-46DC-402B-AEC6-7C6BB57571CB}" destId="{0A22F1E7-5F9E-447F-85AC-66967BBFD447}" srcOrd="3" destOrd="0" parTransId="{EBA6A4AA-C8E5-44EA-BD5B-21C09915BBBF}" sibTransId="{1C3E9736-8FD4-442B-B181-8819734792F6}"/>
    <dgm:cxn modelId="{CB269054-2681-4C40-AADF-593675BBD38E}" type="presOf" srcId="{91102304-2F39-4CBE-992F-80733A6EAD3F}" destId="{1D704B5C-75BD-459C-871F-2AE917AFCA59}" srcOrd="0" destOrd="0" presId="urn:microsoft.com/office/officeart/2008/layout/VerticalCurvedList"/>
    <dgm:cxn modelId="{2E9A5A91-792B-4EC4-B8A7-00E6F0E0BABA}" type="presOf" srcId="{C58D15C8-E3C7-4177-934B-020B338CDC2C}" destId="{463516CE-1FC3-4FEA-AB1A-2492C50EA4CB}" srcOrd="0" destOrd="0" presId="urn:microsoft.com/office/officeart/2008/layout/VerticalCurvedList"/>
    <dgm:cxn modelId="{F5949496-513A-4EFC-936E-FDB2DF6983A4}" type="presOf" srcId="{EDE7A04E-B10D-478D-910F-3B5128F999B6}" destId="{402494E8-5FD5-4CD9-B7EC-F90FB0625F3D}" srcOrd="0" destOrd="0" presId="urn:microsoft.com/office/officeart/2008/layout/VerticalCurvedList"/>
    <dgm:cxn modelId="{97F310C4-80C3-4EA0-989A-18B2277D9B8F}" srcId="{6EA6F3F3-46DC-402B-AEC6-7C6BB57571CB}" destId="{D89E4121-18C2-4705-82A7-022954EA5670}" srcOrd="4" destOrd="0" parTransId="{7073B6F8-AE17-44EE-8EF9-780357EB1701}" sibTransId="{B7B106F8-63A6-41BA-996C-8F4631637B3E}"/>
    <dgm:cxn modelId="{98563AAB-05E0-4DB3-A57E-0567098BF6C0}" srcId="{6EA6F3F3-46DC-402B-AEC6-7C6BB57571CB}" destId="{91102304-2F39-4CBE-992F-80733A6EAD3F}" srcOrd="0" destOrd="0" parTransId="{A690498A-89EB-4688-A6C8-E463BE0BFF64}" sibTransId="{EDE7A04E-B10D-478D-910F-3B5128F999B6}"/>
    <dgm:cxn modelId="{EF4433DB-8FAF-40AE-B8E3-323A940E5DE0}" type="presOf" srcId="{6EA6F3F3-46DC-402B-AEC6-7C6BB57571CB}" destId="{7D365777-5733-4DE5-8A01-150363128A31}" srcOrd="0" destOrd="0" presId="urn:microsoft.com/office/officeart/2008/layout/VerticalCurvedList"/>
    <dgm:cxn modelId="{150E87A6-E68F-4F06-84FA-1A7CE0B51151}" type="presOf" srcId="{D89E4121-18C2-4705-82A7-022954EA5670}" destId="{9F746299-144C-425F-BD21-3AC56D039802}" srcOrd="0" destOrd="0" presId="urn:microsoft.com/office/officeart/2008/layout/VerticalCurvedList"/>
    <dgm:cxn modelId="{E3F74976-9B2C-4B72-B309-70632DBDA792}" type="presOf" srcId="{529C6E2E-B918-4994-90EE-DE0DE067660D}" destId="{B1025DD1-ADA0-42A3-8233-630F942E730B}" srcOrd="0" destOrd="0" presId="urn:microsoft.com/office/officeart/2008/layout/VerticalCurvedList"/>
    <dgm:cxn modelId="{2D271250-D273-4510-AEF3-40CBAC687729}" type="presParOf" srcId="{7D365777-5733-4DE5-8A01-150363128A31}" destId="{47C328D7-9222-4504-B800-077DBF81F361}" srcOrd="0" destOrd="0" presId="urn:microsoft.com/office/officeart/2008/layout/VerticalCurvedList"/>
    <dgm:cxn modelId="{240D8B36-63A6-4E65-A28C-4EEE0A44FB8D}" type="presParOf" srcId="{47C328D7-9222-4504-B800-077DBF81F361}" destId="{ACE44742-FB4A-47F2-99A1-C55A05794250}" srcOrd="0" destOrd="0" presId="urn:microsoft.com/office/officeart/2008/layout/VerticalCurvedList"/>
    <dgm:cxn modelId="{88B7E241-C4B5-44AF-BE06-09CA17AD1769}" type="presParOf" srcId="{ACE44742-FB4A-47F2-99A1-C55A05794250}" destId="{2CC49019-58B6-4F0E-97B5-25186E97230E}" srcOrd="0" destOrd="0" presId="urn:microsoft.com/office/officeart/2008/layout/VerticalCurvedList"/>
    <dgm:cxn modelId="{7A141642-1EB5-4EEB-9F26-1AABEDD5F3C1}" type="presParOf" srcId="{ACE44742-FB4A-47F2-99A1-C55A05794250}" destId="{402494E8-5FD5-4CD9-B7EC-F90FB0625F3D}" srcOrd="1" destOrd="0" presId="urn:microsoft.com/office/officeart/2008/layout/VerticalCurvedList"/>
    <dgm:cxn modelId="{0095ECEE-3053-4C2F-8ADC-C8337F9CD62B}" type="presParOf" srcId="{ACE44742-FB4A-47F2-99A1-C55A05794250}" destId="{2C508206-634E-4B5B-8C65-E0C28DAF4AE6}" srcOrd="2" destOrd="0" presId="urn:microsoft.com/office/officeart/2008/layout/VerticalCurvedList"/>
    <dgm:cxn modelId="{C58D7309-F3CB-4559-BD97-C7F1D8DF0A69}" type="presParOf" srcId="{ACE44742-FB4A-47F2-99A1-C55A05794250}" destId="{B3001F77-D3DE-4389-850E-51A5EA2BAC72}" srcOrd="3" destOrd="0" presId="urn:microsoft.com/office/officeart/2008/layout/VerticalCurvedList"/>
    <dgm:cxn modelId="{8A7F658B-626D-4C2E-9EEE-22188F712136}" type="presParOf" srcId="{47C328D7-9222-4504-B800-077DBF81F361}" destId="{1D704B5C-75BD-459C-871F-2AE917AFCA59}" srcOrd="1" destOrd="0" presId="urn:microsoft.com/office/officeart/2008/layout/VerticalCurvedList"/>
    <dgm:cxn modelId="{30C0CD65-AB22-42BE-9952-3B1C0E8F8C9F}" type="presParOf" srcId="{47C328D7-9222-4504-B800-077DBF81F361}" destId="{3A9DD143-EB6A-4ECD-B85F-B43895A284EB}" srcOrd="2" destOrd="0" presId="urn:microsoft.com/office/officeart/2008/layout/VerticalCurvedList"/>
    <dgm:cxn modelId="{A7CCF60B-F57C-4F4A-955F-8AA096E8279B}" type="presParOf" srcId="{3A9DD143-EB6A-4ECD-B85F-B43895A284EB}" destId="{F418635B-FA07-422C-B7A3-E7B81BCA42DB}" srcOrd="0" destOrd="0" presId="urn:microsoft.com/office/officeart/2008/layout/VerticalCurvedList"/>
    <dgm:cxn modelId="{D38BE49A-105E-41C7-9A51-A843A846A8ED}" type="presParOf" srcId="{47C328D7-9222-4504-B800-077DBF81F361}" destId="{463516CE-1FC3-4FEA-AB1A-2492C50EA4CB}" srcOrd="3" destOrd="0" presId="urn:microsoft.com/office/officeart/2008/layout/VerticalCurvedList"/>
    <dgm:cxn modelId="{81A1FCA7-44DB-4EE7-85A6-A21B5B1F374E}" type="presParOf" srcId="{47C328D7-9222-4504-B800-077DBF81F361}" destId="{80101CA6-B8FC-4D1A-BF68-D51C0F0B7148}" srcOrd="4" destOrd="0" presId="urn:microsoft.com/office/officeart/2008/layout/VerticalCurvedList"/>
    <dgm:cxn modelId="{E353C2D8-C471-4BC3-9F93-32B16513C849}" type="presParOf" srcId="{80101CA6-B8FC-4D1A-BF68-D51C0F0B7148}" destId="{419F8BCA-EA1B-499E-AE2D-98D9DE442804}" srcOrd="0" destOrd="0" presId="urn:microsoft.com/office/officeart/2008/layout/VerticalCurvedList"/>
    <dgm:cxn modelId="{93587212-F47C-4DBA-BFC9-EB6C1DCA4B84}" type="presParOf" srcId="{47C328D7-9222-4504-B800-077DBF81F361}" destId="{4040C0AA-5894-4DE7-8DBE-748717E8B47A}" srcOrd="5" destOrd="0" presId="urn:microsoft.com/office/officeart/2008/layout/VerticalCurvedList"/>
    <dgm:cxn modelId="{AA57DFE1-C146-4F54-94D0-1ABF093E4E25}" type="presParOf" srcId="{47C328D7-9222-4504-B800-077DBF81F361}" destId="{4354A5B8-BA7B-4F79-81A0-45257235F931}" srcOrd="6" destOrd="0" presId="urn:microsoft.com/office/officeart/2008/layout/VerticalCurvedList"/>
    <dgm:cxn modelId="{32542845-9DA3-4600-9E61-6769D0A3BC10}" type="presParOf" srcId="{4354A5B8-BA7B-4F79-81A0-45257235F931}" destId="{A60DA6C1-7534-4EAB-849F-FC838F4EDCAD}" srcOrd="0" destOrd="0" presId="urn:microsoft.com/office/officeart/2008/layout/VerticalCurvedList"/>
    <dgm:cxn modelId="{5AFB09A3-A66F-4611-9DDC-877E60D3271C}" type="presParOf" srcId="{47C328D7-9222-4504-B800-077DBF81F361}" destId="{A064BE47-158F-454A-B171-30DBF695B090}" srcOrd="7" destOrd="0" presId="urn:microsoft.com/office/officeart/2008/layout/VerticalCurvedList"/>
    <dgm:cxn modelId="{3DADE677-F096-4947-B03E-5D2A20D793E8}" type="presParOf" srcId="{47C328D7-9222-4504-B800-077DBF81F361}" destId="{BB113EBA-5DC3-495D-BE37-E3C3B0F0224B}" srcOrd="8" destOrd="0" presId="urn:microsoft.com/office/officeart/2008/layout/VerticalCurvedList"/>
    <dgm:cxn modelId="{C3A01B40-7750-4C99-87F2-CF355303465B}" type="presParOf" srcId="{BB113EBA-5DC3-495D-BE37-E3C3B0F0224B}" destId="{BDF0778E-2079-4BC5-85FC-B28269D5E094}" srcOrd="0" destOrd="0" presId="urn:microsoft.com/office/officeart/2008/layout/VerticalCurvedList"/>
    <dgm:cxn modelId="{6CBE7A18-2BDB-4F0F-956B-D15C26644FFF}" type="presParOf" srcId="{47C328D7-9222-4504-B800-077DBF81F361}" destId="{9F746299-144C-425F-BD21-3AC56D039802}" srcOrd="9" destOrd="0" presId="urn:microsoft.com/office/officeart/2008/layout/VerticalCurvedList"/>
    <dgm:cxn modelId="{097FD2C4-1E7D-4240-8105-3FD0DF817318}" type="presParOf" srcId="{47C328D7-9222-4504-B800-077DBF81F361}" destId="{5FD09056-8495-4DFE-8E3C-C9B3E057D7F0}" srcOrd="10" destOrd="0" presId="urn:microsoft.com/office/officeart/2008/layout/VerticalCurvedList"/>
    <dgm:cxn modelId="{D0FDF4C4-6AA6-4220-A183-428C98D363B9}" type="presParOf" srcId="{5FD09056-8495-4DFE-8E3C-C9B3E057D7F0}" destId="{D7238E34-E3ED-46B4-8F39-9DE16FB9E878}" srcOrd="0" destOrd="0" presId="urn:microsoft.com/office/officeart/2008/layout/VerticalCurvedList"/>
    <dgm:cxn modelId="{87A52500-E897-4AA8-8B46-C8A660ED91DE}" type="presParOf" srcId="{47C328D7-9222-4504-B800-077DBF81F361}" destId="{B1025DD1-ADA0-42A3-8233-630F942E730B}" srcOrd="11" destOrd="0" presId="urn:microsoft.com/office/officeart/2008/layout/VerticalCurvedList"/>
    <dgm:cxn modelId="{812733F0-FF1D-4A20-872D-5E8D097B961C}" type="presParOf" srcId="{47C328D7-9222-4504-B800-077DBF81F361}" destId="{98B82F3F-6CF6-4D67-999B-A836E4906D1A}" srcOrd="12" destOrd="0" presId="urn:microsoft.com/office/officeart/2008/layout/VerticalCurvedList"/>
    <dgm:cxn modelId="{64A99022-82B9-4831-909D-983F3999AFF0}" type="presParOf" srcId="{98B82F3F-6CF6-4D67-999B-A836E4906D1A}" destId="{ADED10AE-8D8C-472A-BE43-72DDA2153D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494E8-5FD5-4CD9-B7EC-F90FB0625F3D}">
      <dsp:nvSpPr>
        <dsp:cNvPr id="0" name=""/>
        <dsp:cNvSpPr/>
      </dsp:nvSpPr>
      <dsp:spPr>
        <a:xfrm>
          <a:off x="-620361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04B5C-75BD-459C-871F-2AE917AFCA59}">
      <dsp:nvSpPr>
        <dsp:cNvPr id="0" name=""/>
        <dsp:cNvSpPr/>
      </dsp:nvSpPr>
      <dsp:spPr>
        <a:xfrm>
          <a:off x="439715" y="288913"/>
          <a:ext cx="7499507" cy="5776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4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chemeClr val="tx1"/>
              </a:solidFill>
            </a:rPr>
            <a:t>Memiliki sensitivitas suhu, dengan faktor skala linier antara tegangan dan suhu</a:t>
          </a:r>
          <a:endParaRPr lang="en-US" sz="1800" kern="1200">
            <a:solidFill>
              <a:schemeClr val="tx1"/>
            </a:solidFill>
          </a:endParaRPr>
        </a:p>
      </dsp:txBody>
      <dsp:txXfrm>
        <a:off x="439715" y="288913"/>
        <a:ext cx="7499507" cy="577608"/>
      </dsp:txXfrm>
    </dsp:sp>
    <dsp:sp modelId="{F418635B-FA07-422C-B7A3-E7B81BCA42DB}">
      <dsp:nvSpPr>
        <dsp:cNvPr id="0" name=""/>
        <dsp:cNvSpPr/>
      </dsp:nvSpPr>
      <dsp:spPr>
        <a:xfrm>
          <a:off x="78710" y="216712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3516CE-1FC3-4FEA-AB1A-2492C50EA4CB}">
      <dsp:nvSpPr>
        <dsp:cNvPr id="0" name=""/>
        <dsp:cNvSpPr/>
      </dsp:nvSpPr>
      <dsp:spPr>
        <a:xfrm>
          <a:off x="914837" y="1155216"/>
          <a:ext cx="7024385" cy="577608"/>
        </a:xfrm>
        <a:prstGeom prst="rect">
          <a:avLst/>
        </a:prstGeom>
        <a:gradFill rotWithShape="0">
          <a:gsLst>
            <a:gs pos="0">
              <a:schemeClr val="accent2">
                <a:hueOff val="2096706"/>
                <a:satOff val="-398"/>
                <a:lumOff val="-2000"/>
                <a:alphaOff val="0"/>
                <a:shade val="51000"/>
                <a:satMod val="130000"/>
              </a:schemeClr>
            </a:gs>
            <a:gs pos="80000">
              <a:schemeClr val="accent2">
                <a:hueOff val="2096706"/>
                <a:satOff val="-398"/>
                <a:lumOff val="-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2096706"/>
                <a:satOff val="-398"/>
                <a:lumOff val="-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4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10 </a:t>
          </a:r>
          <a:r>
            <a:rPr lang="en-US" sz="1800" b="0" kern="1200" dirty="0" err="1" smtClean="0">
              <a:solidFill>
                <a:schemeClr val="tx1"/>
              </a:solidFill>
            </a:rPr>
            <a:t>mVolt</a:t>
          </a:r>
          <a:r>
            <a:rPr lang="en-US" sz="1800" b="0" kern="1200" dirty="0" smtClean="0">
              <a:solidFill>
                <a:schemeClr val="tx1"/>
              </a:solidFill>
            </a:rPr>
            <a:t>/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chemeClr val="tx1"/>
                  </a:solidFill>
                  <a:latin typeface="Cambria Math"/>
                  <a:ea typeface="Cambria Math"/>
                </a:rPr>
                <m:t>℃</m:t>
              </m:r>
            </m:oMath>
          </a14:m>
          <a:r>
            <a:rPr lang="en-US" sz="1800" b="0" kern="1200" dirty="0" smtClean="0">
              <a:solidFill>
                <a:schemeClr val="tx1"/>
              </a:solidFill>
            </a:rPr>
            <a:t>, </a:t>
          </a:r>
          <a:r>
            <a:rPr lang="en-US" sz="1800" b="0" kern="1200" dirty="0" err="1" smtClean="0">
              <a:solidFill>
                <a:schemeClr val="tx1"/>
              </a:solidFill>
            </a:rPr>
            <a:t>sehingga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dapat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dikalibrasi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langsung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dalam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celcius</a:t>
          </a:r>
          <a:r>
            <a:rPr lang="en-US" sz="1800" b="0" kern="1200" dirty="0" smtClean="0">
              <a:solidFill>
                <a:schemeClr val="tx1"/>
              </a:solidFill>
            </a:rPr>
            <a:t>.</a:t>
          </a:r>
        </a:p>
      </dsp:txBody>
      <dsp:txXfrm>
        <a:off x="914837" y="1155216"/>
        <a:ext cx="7024385" cy="577608"/>
      </dsp:txXfrm>
    </dsp:sp>
    <dsp:sp modelId="{419F8BCA-EA1B-499E-AE2D-98D9DE442804}">
      <dsp:nvSpPr>
        <dsp:cNvPr id="0" name=""/>
        <dsp:cNvSpPr/>
      </dsp:nvSpPr>
      <dsp:spPr>
        <a:xfrm>
          <a:off x="553832" y="1083015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96706"/>
              <a:satOff val="-398"/>
              <a:lumOff val="-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40C0AA-5894-4DE7-8DBE-748717E8B47A}">
      <dsp:nvSpPr>
        <dsp:cNvPr id="0" name=""/>
        <dsp:cNvSpPr/>
      </dsp:nvSpPr>
      <dsp:spPr>
        <a:xfrm>
          <a:off x="1132099" y="2021518"/>
          <a:ext cx="6807123" cy="577608"/>
        </a:xfrm>
        <a:prstGeom prst="rect">
          <a:avLst/>
        </a:prstGeom>
        <a:gradFill rotWithShape="0">
          <a:gsLst>
            <a:gs pos="0">
              <a:schemeClr val="accent2">
                <a:hueOff val="4193411"/>
                <a:satOff val="-795"/>
                <a:lumOff val="-4000"/>
                <a:alphaOff val="0"/>
                <a:shade val="51000"/>
                <a:satMod val="130000"/>
              </a:schemeClr>
            </a:gs>
            <a:gs pos="80000">
              <a:schemeClr val="accent2">
                <a:hueOff val="4193411"/>
                <a:satOff val="-795"/>
                <a:lumOff val="-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4193411"/>
                <a:satOff val="-795"/>
                <a:lumOff val="-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4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Memiliki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ketepatan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atau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akurasi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kalibrasi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yaitu</a:t>
          </a:r>
          <a:r>
            <a:rPr lang="en-US" sz="1800" b="0" kern="1200" dirty="0" smtClean="0">
              <a:solidFill>
                <a:schemeClr val="tx1"/>
              </a:solidFill>
            </a:rPr>
            <a:t> 0,5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chemeClr val="tx1"/>
                  </a:solidFill>
                  <a:latin typeface="Cambria Math"/>
                  <a:ea typeface="Cambria Math"/>
                </a:rPr>
                <m:t>℃</m:t>
              </m:r>
            </m:oMath>
          </a14:m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pada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suhu</a:t>
          </a:r>
          <a:r>
            <a:rPr lang="en-US" sz="1800" b="0" kern="1200" dirty="0" smtClean="0">
              <a:solidFill>
                <a:schemeClr val="tx1"/>
              </a:solidFill>
            </a:rPr>
            <a:t> 25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chemeClr val="tx1"/>
                  </a:solidFill>
                  <a:latin typeface="Cambria Math"/>
                  <a:ea typeface="Cambria Math"/>
                </a:rPr>
                <m:t>℃</m:t>
              </m:r>
            </m:oMath>
          </a14:m>
          <a:endParaRPr lang="en-US" sz="1800" b="0" kern="1200" dirty="0" smtClean="0">
            <a:solidFill>
              <a:schemeClr val="tx1"/>
            </a:solidFill>
          </a:endParaRPr>
        </a:p>
      </dsp:txBody>
      <dsp:txXfrm>
        <a:off x="1132099" y="2021518"/>
        <a:ext cx="6807123" cy="577608"/>
      </dsp:txXfrm>
    </dsp:sp>
    <dsp:sp modelId="{A60DA6C1-7534-4EAB-849F-FC838F4EDCAD}">
      <dsp:nvSpPr>
        <dsp:cNvPr id="0" name=""/>
        <dsp:cNvSpPr/>
      </dsp:nvSpPr>
      <dsp:spPr>
        <a:xfrm>
          <a:off x="771094" y="1949317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193411"/>
              <a:satOff val="-795"/>
              <a:lumOff val="-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4BE47-158F-454A-B171-30DBF695B090}">
      <dsp:nvSpPr>
        <dsp:cNvPr id="0" name=""/>
        <dsp:cNvSpPr/>
      </dsp:nvSpPr>
      <dsp:spPr>
        <a:xfrm>
          <a:off x="1132099" y="2887272"/>
          <a:ext cx="6807123" cy="577608"/>
        </a:xfrm>
        <a:prstGeom prst="rect">
          <a:avLst/>
        </a:prstGeom>
        <a:gradFill rotWithShape="0">
          <a:gsLst>
            <a:gs pos="0">
              <a:schemeClr val="accent2">
                <a:hueOff val="6290117"/>
                <a:satOff val="-1193"/>
                <a:lumOff val="-5999"/>
                <a:alphaOff val="0"/>
                <a:shade val="51000"/>
                <a:satMod val="130000"/>
              </a:schemeClr>
            </a:gs>
            <a:gs pos="80000">
              <a:schemeClr val="accent2">
                <a:hueOff val="6290117"/>
                <a:satOff val="-1193"/>
                <a:lumOff val="-5999"/>
                <a:alphaOff val="0"/>
                <a:shade val="93000"/>
                <a:satMod val="130000"/>
              </a:schemeClr>
            </a:gs>
            <a:gs pos="100000">
              <a:schemeClr val="accent2">
                <a:hueOff val="6290117"/>
                <a:satOff val="-1193"/>
                <a:lumOff val="-5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4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Memiliki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jangkauan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maksimal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operasi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suhu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antara</a:t>
          </a:r>
          <a:r>
            <a:rPr lang="en-US" sz="1800" b="0" kern="1200" dirty="0" smtClean="0">
              <a:solidFill>
                <a:schemeClr val="tx1"/>
              </a:solidFill>
            </a:rPr>
            <a:t> -55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chemeClr val="tx1"/>
                  </a:solidFill>
                  <a:latin typeface="Cambria Math"/>
                  <a:ea typeface="Cambria Math"/>
                </a:rPr>
                <m:t>℃</m:t>
              </m:r>
            </m:oMath>
          </a14:m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sampai</a:t>
          </a:r>
          <a:r>
            <a:rPr lang="en-US" sz="1800" b="0" kern="1200" dirty="0" smtClean="0">
              <a:solidFill>
                <a:schemeClr val="tx1"/>
              </a:solidFill>
            </a:rPr>
            <a:t> +150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>
                  <a:solidFill>
                    <a:schemeClr val="tx1"/>
                  </a:solidFill>
                  <a:latin typeface="Cambria Math"/>
                  <a:ea typeface="Cambria Math"/>
                </a:rPr>
                <m:t>℃</m:t>
              </m:r>
            </m:oMath>
          </a14:m>
          <a:r>
            <a:rPr lang="en-US" sz="1800" b="0" kern="1200" dirty="0" smtClean="0">
              <a:solidFill>
                <a:schemeClr val="tx1"/>
              </a:solidFill>
            </a:rPr>
            <a:t>.</a:t>
          </a:r>
        </a:p>
      </dsp:txBody>
      <dsp:txXfrm>
        <a:off x="1132099" y="2887272"/>
        <a:ext cx="6807123" cy="577608"/>
      </dsp:txXfrm>
    </dsp:sp>
    <dsp:sp modelId="{BDF0778E-2079-4BC5-85FC-B28269D5E094}">
      <dsp:nvSpPr>
        <dsp:cNvPr id="0" name=""/>
        <dsp:cNvSpPr/>
      </dsp:nvSpPr>
      <dsp:spPr>
        <a:xfrm>
          <a:off x="771094" y="2815071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290117"/>
              <a:satOff val="-1193"/>
              <a:lumOff val="-5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746299-144C-425F-BD21-3AC56D039802}">
      <dsp:nvSpPr>
        <dsp:cNvPr id="0" name=""/>
        <dsp:cNvSpPr/>
      </dsp:nvSpPr>
      <dsp:spPr>
        <a:xfrm>
          <a:off x="914837" y="3753575"/>
          <a:ext cx="7024385" cy="577608"/>
        </a:xfrm>
        <a:prstGeom prst="rect">
          <a:avLst/>
        </a:prstGeom>
        <a:gradFill rotWithShape="0">
          <a:gsLst>
            <a:gs pos="0">
              <a:schemeClr val="accent2">
                <a:hueOff val="8386823"/>
                <a:satOff val="-1590"/>
                <a:lumOff val="-7999"/>
                <a:alphaOff val="0"/>
                <a:shade val="51000"/>
                <a:satMod val="130000"/>
              </a:schemeClr>
            </a:gs>
            <a:gs pos="80000">
              <a:schemeClr val="accent2">
                <a:hueOff val="8386823"/>
                <a:satOff val="-1590"/>
                <a:lumOff val="-7999"/>
                <a:alphaOff val="0"/>
                <a:shade val="93000"/>
                <a:satMod val="130000"/>
              </a:schemeClr>
            </a:gs>
            <a:gs pos="100000">
              <a:schemeClr val="accent2">
                <a:hueOff val="8386823"/>
                <a:satOff val="-1590"/>
                <a:lumOff val="-7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4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chemeClr val="tx1"/>
              </a:solidFill>
            </a:rPr>
            <a:t>Bekerja pada tegangan 4 sampai 30 volt.</a:t>
          </a:r>
          <a:endParaRPr lang="en-US" sz="1800" b="0" kern="1200" dirty="0" smtClean="0">
            <a:solidFill>
              <a:schemeClr val="tx1"/>
            </a:solidFill>
          </a:endParaRPr>
        </a:p>
      </dsp:txBody>
      <dsp:txXfrm>
        <a:off x="914837" y="3753575"/>
        <a:ext cx="7024385" cy="577608"/>
      </dsp:txXfrm>
    </dsp:sp>
    <dsp:sp modelId="{D7238E34-E3ED-46B4-8F39-9DE16FB9E878}">
      <dsp:nvSpPr>
        <dsp:cNvPr id="0" name=""/>
        <dsp:cNvSpPr/>
      </dsp:nvSpPr>
      <dsp:spPr>
        <a:xfrm>
          <a:off x="553832" y="3681374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386823"/>
              <a:satOff val="-1590"/>
              <a:lumOff val="-7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025DD1-ADA0-42A3-8233-630F942E730B}">
      <dsp:nvSpPr>
        <dsp:cNvPr id="0" name=""/>
        <dsp:cNvSpPr/>
      </dsp:nvSpPr>
      <dsp:spPr>
        <a:xfrm>
          <a:off x="439715" y="4619877"/>
          <a:ext cx="7499507" cy="577608"/>
        </a:xfrm>
        <a:prstGeom prst="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4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Memiliki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arus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rendah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yaitu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kurang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</a:rPr>
            <a:t>dari</a:t>
          </a:r>
          <a:r>
            <a:rPr lang="en-US" sz="1800" b="0" kern="1200" dirty="0" smtClean="0">
              <a:solidFill>
                <a:schemeClr val="tx1"/>
              </a:solidFill>
            </a:rPr>
            <a:t> 60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chemeClr val="tx1"/>
                  </a:solidFill>
                  <a:latin typeface="Cambria Math"/>
                  <a:ea typeface="Cambria Math"/>
                </a:rPr>
                <m:t>𝜇</m:t>
              </m:r>
              <m:r>
                <a:rPr lang="en-US" sz="1800" b="0" i="1" kern="1200" smtClean="0">
                  <a:solidFill>
                    <a:schemeClr val="tx1"/>
                  </a:solidFill>
                  <a:latin typeface="Cambria Math"/>
                  <a:ea typeface="Cambria Math"/>
                </a:rPr>
                <m:t>𝐴</m:t>
              </m:r>
            </m:oMath>
          </a14:m>
          <a:r>
            <a:rPr lang="en-US" sz="1800" b="0" kern="1200" dirty="0" smtClean="0">
              <a:solidFill>
                <a:schemeClr val="tx1"/>
              </a:solidFill>
            </a:rPr>
            <a:t> 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39715" y="4619877"/>
        <a:ext cx="7499507" cy="577608"/>
      </dsp:txXfrm>
    </dsp:sp>
    <dsp:sp modelId="{ADED10AE-8D8C-472A-BE43-72DDA2153D53}">
      <dsp:nvSpPr>
        <dsp:cNvPr id="0" name=""/>
        <dsp:cNvSpPr/>
      </dsp:nvSpPr>
      <dsp:spPr>
        <a:xfrm>
          <a:off x="78710" y="4547676"/>
          <a:ext cx="722010" cy="72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1333F3-DB50-4947-B5D7-D3CC63D3E49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ndhSNi6qYOaPm49DqUP2nny9vZ99akNK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62000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err="1" smtClean="0"/>
              <a:t>Kelompok</a:t>
            </a:r>
            <a:r>
              <a:rPr lang="en-US" dirty="0" smtClean="0"/>
              <a:t> E, F, G, H, I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2362200"/>
            <a:ext cx="7924800" cy="4038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3600" dirty="0" err="1" smtClean="0"/>
              <a:t>Pertemuan</a:t>
            </a:r>
            <a:r>
              <a:rPr lang="en-US" sz="3600" dirty="0" smtClean="0"/>
              <a:t> </a:t>
            </a:r>
            <a:r>
              <a:rPr lang="en-US" sz="3600" dirty="0" smtClean="0"/>
              <a:t>10 </a:t>
            </a:r>
            <a:r>
              <a:rPr lang="en-US" sz="3600" dirty="0" smtClean="0"/>
              <a:t>(</a:t>
            </a:r>
            <a:r>
              <a:rPr lang="en-US" sz="3600" dirty="0" err="1" smtClean="0"/>
              <a:t>Modul</a:t>
            </a:r>
            <a:r>
              <a:rPr lang="en-US" sz="3600" dirty="0" smtClean="0"/>
              <a:t> </a:t>
            </a:r>
            <a:r>
              <a:rPr lang="en-US" sz="3600" dirty="0" smtClean="0"/>
              <a:t>6)</a:t>
            </a:r>
            <a:endParaRPr lang="en-US" sz="3600" dirty="0" smtClean="0"/>
          </a:p>
          <a:p>
            <a:pPr algn="ctr">
              <a:lnSpc>
                <a:spcPct val="200000"/>
              </a:lnSpc>
            </a:pPr>
            <a:r>
              <a:rPr lang="en-US" sz="3600" dirty="0" smtClean="0"/>
              <a:t>Sensor </a:t>
            </a:r>
            <a:r>
              <a:rPr lang="en-US" sz="3600" dirty="0" err="1" smtClean="0"/>
              <a:t>Suhu</a:t>
            </a: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Seliwati,S.Kom</a:t>
            </a:r>
            <a:r>
              <a:rPr lang="en-US" dirty="0" smtClean="0"/>
              <a:t>., </a:t>
            </a:r>
            <a:r>
              <a:rPr lang="en-US" dirty="0" err="1" smtClean="0"/>
              <a:t>M.Kom</a:t>
            </a:r>
            <a:endParaRPr lang="en-US" dirty="0" smtClean="0"/>
          </a:p>
          <a:p>
            <a:pPr algn="r"/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Indonesia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52877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Kirim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endParaRPr lang="en-US" sz="2800" dirty="0" smtClean="0"/>
          </a:p>
          <a:p>
            <a:pPr marL="465138" indent="0"/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drive.google.com/drive/folders/1ndhSNi6qYOaPm49DqUP2nny9vZ99akNK?usp=sharing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link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pilih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praktikum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foldernya</a:t>
            </a:r>
            <a:r>
              <a:rPr lang="en-US" sz="2800" dirty="0" smtClean="0"/>
              <a:t> </a:t>
            </a:r>
            <a:r>
              <a:rPr lang="en-US" sz="2800" dirty="0" err="1" smtClean="0"/>
              <a:t>masukan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praktikum</a:t>
            </a:r>
            <a:r>
              <a:rPr lang="en-US" sz="2800" dirty="0" smtClean="0"/>
              <a:t> (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)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praktikan</a:t>
            </a:r>
            <a:r>
              <a:rPr lang="en-US" sz="2800" dirty="0" smtClean="0"/>
              <a:t>.</a:t>
            </a:r>
          </a:p>
          <a:p>
            <a:pPr marL="0" indent="465138"/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file: </a:t>
            </a:r>
            <a:r>
              <a:rPr lang="en-US" sz="2800" dirty="0" err="1" smtClean="0"/>
              <a:t>Nama_NIM_Modul</a:t>
            </a:r>
            <a:r>
              <a:rPr lang="en-US" sz="2800" dirty="0" smtClean="0"/>
              <a:t> (1,2,3,dst)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nya</a:t>
            </a:r>
            <a:r>
              <a:rPr lang="en-US" sz="2800" dirty="0" smtClean="0"/>
              <a:t> </a:t>
            </a:r>
            <a:r>
              <a:rPr lang="en-US" sz="2800" dirty="0" err="1" smtClean="0"/>
              <a:t>seliwati,S.Kom</a:t>
            </a:r>
            <a:r>
              <a:rPr lang="en-US" sz="2800" dirty="0" smtClean="0"/>
              <a:t>., </a:t>
            </a:r>
            <a:r>
              <a:rPr lang="en-US" sz="2800" dirty="0" err="1" smtClean="0"/>
              <a:t>M.Kom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Agus</a:t>
            </a:r>
            <a:r>
              <a:rPr lang="en-US" sz="2800" dirty="0" smtClean="0"/>
              <a:t> </a:t>
            </a:r>
            <a:r>
              <a:rPr lang="en-US" sz="2800" dirty="0" err="1" smtClean="0"/>
              <a:t>Mulyana</a:t>
            </a:r>
            <a:r>
              <a:rPr lang="en-US" sz="2800" dirty="0" smtClean="0"/>
              <a:t>, M.T</a:t>
            </a:r>
          </a:p>
        </p:txBody>
      </p:sp>
    </p:spTree>
    <p:extLst>
      <p:ext uri="{BB962C8B-B14F-4D97-AF65-F5344CB8AC3E}">
        <p14:creationId xmlns:p14="http://schemas.microsoft.com/office/powerpoint/2010/main" val="1139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1076" y="2967335"/>
            <a:ext cx="372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8617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0" dirty="0"/>
              <a:t>Sensor </a:t>
            </a:r>
            <a:r>
              <a:rPr lang="en-US" sz="2200" b="0" dirty="0" err="1"/>
              <a:t>temperatur</a:t>
            </a:r>
            <a:r>
              <a:rPr lang="en-US" sz="2200" b="0" dirty="0"/>
              <a:t> </a:t>
            </a:r>
            <a:r>
              <a:rPr lang="en-US" sz="2200" b="0" dirty="0" err="1"/>
              <a:t>banyak</a:t>
            </a:r>
            <a:r>
              <a:rPr lang="en-US" sz="2200" b="0" dirty="0"/>
              <a:t> </a:t>
            </a:r>
            <a:r>
              <a:rPr lang="en-US" sz="2200" b="0" dirty="0" err="1"/>
              <a:t>digunakan</a:t>
            </a:r>
            <a:r>
              <a:rPr lang="en-US" sz="2200" b="0" dirty="0"/>
              <a:t> </a:t>
            </a:r>
            <a:r>
              <a:rPr lang="en-US" sz="2200" b="0" dirty="0" err="1"/>
              <a:t>untuk</a:t>
            </a:r>
            <a:r>
              <a:rPr lang="en-US" sz="2200" b="0" dirty="0"/>
              <a:t> </a:t>
            </a:r>
            <a:r>
              <a:rPr lang="en-US" sz="2200" b="0" dirty="0" err="1"/>
              <a:t>berbagai</a:t>
            </a:r>
            <a:r>
              <a:rPr lang="en-US" sz="2200" b="0" dirty="0"/>
              <a:t> </a:t>
            </a:r>
            <a:r>
              <a:rPr lang="en-US" sz="2200" b="0" dirty="0" err="1"/>
              <a:t>keperluan</a:t>
            </a:r>
            <a:r>
              <a:rPr lang="en-US" sz="2200" b="0" dirty="0"/>
              <a:t> : di </a:t>
            </a:r>
            <a:r>
              <a:rPr lang="en-US" sz="2200" b="0" dirty="0" err="1"/>
              <a:t>industri</a:t>
            </a:r>
            <a:r>
              <a:rPr lang="en-US" sz="2200" b="0" dirty="0"/>
              <a:t>, </a:t>
            </a:r>
            <a:r>
              <a:rPr lang="en-US" sz="2200" b="0" dirty="0" err="1"/>
              <a:t>rumah</a:t>
            </a:r>
            <a:r>
              <a:rPr lang="en-US" sz="2200" b="0" dirty="0"/>
              <a:t> </a:t>
            </a:r>
            <a:r>
              <a:rPr lang="en-US" sz="2200" b="0" dirty="0" err="1"/>
              <a:t>tangga</a:t>
            </a:r>
            <a:r>
              <a:rPr lang="en-US" sz="2200" b="0" dirty="0"/>
              <a:t>, </a:t>
            </a:r>
            <a:r>
              <a:rPr lang="en-US" sz="2200" b="0" dirty="0" err="1"/>
              <a:t>kedokteran</a:t>
            </a:r>
            <a:r>
              <a:rPr lang="en-US" sz="2200" b="0" dirty="0"/>
              <a:t>, </a:t>
            </a:r>
            <a:r>
              <a:rPr lang="en-US" sz="2200" b="0" dirty="0" err="1"/>
              <a:t>dan</a:t>
            </a:r>
            <a:r>
              <a:rPr lang="en-US" sz="2200" b="0" dirty="0"/>
              <a:t> lain-lain.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err="1"/>
              <a:t>Mengapa</a:t>
            </a:r>
            <a:r>
              <a:rPr lang="en-US" sz="2200" b="0" dirty="0"/>
              <a:t> </a:t>
            </a:r>
            <a:r>
              <a:rPr lang="en-US" sz="2200" b="0" dirty="0" err="1"/>
              <a:t>disebut</a:t>
            </a:r>
            <a:r>
              <a:rPr lang="en-US" sz="2200" b="0" dirty="0"/>
              <a:t> sensor </a:t>
            </a:r>
            <a:r>
              <a:rPr lang="en-US" sz="2200" b="0" dirty="0" err="1"/>
              <a:t>temperatur</a:t>
            </a:r>
            <a:r>
              <a:rPr lang="en-US" sz="2200" b="0" dirty="0"/>
              <a:t> </a:t>
            </a:r>
            <a:r>
              <a:rPr lang="en-US" sz="2200" b="0" dirty="0" err="1"/>
              <a:t>bukan</a:t>
            </a:r>
            <a:r>
              <a:rPr lang="en-US" sz="2200" b="0" dirty="0"/>
              <a:t> sensor </a:t>
            </a:r>
            <a:r>
              <a:rPr lang="en-US" sz="2200" b="0" dirty="0" err="1"/>
              <a:t>panas</a:t>
            </a:r>
            <a:r>
              <a:rPr lang="en-US" sz="2200" b="0" dirty="0"/>
              <a:t>? </a:t>
            </a:r>
            <a:r>
              <a:rPr lang="en-US" sz="2200" b="0" dirty="0" err="1"/>
              <a:t>Untuk</a:t>
            </a:r>
            <a:r>
              <a:rPr lang="en-US" sz="2200" b="0" dirty="0"/>
              <a:t> </a:t>
            </a:r>
            <a:r>
              <a:rPr lang="en-US" sz="2200" b="0" dirty="0" err="1"/>
              <a:t>itu</a:t>
            </a:r>
            <a:r>
              <a:rPr lang="en-US" sz="2200" b="0" dirty="0"/>
              <a:t> </a:t>
            </a:r>
            <a:r>
              <a:rPr lang="en-US" sz="2200" b="0" dirty="0" err="1"/>
              <a:t>harus</a:t>
            </a:r>
            <a:r>
              <a:rPr lang="en-US" sz="2200" b="0" dirty="0"/>
              <a:t> </a:t>
            </a:r>
            <a:r>
              <a:rPr lang="en-US" sz="2200" b="0" dirty="0" err="1"/>
              <a:t>dibedakan</a:t>
            </a:r>
            <a:r>
              <a:rPr lang="en-US" sz="2200" b="0" dirty="0"/>
              <a:t> </a:t>
            </a:r>
            <a:r>
              <a:rPr lang="en-US" sz="2200" b="0" dirty="0" err="1"/>
              <a:t>antara</a:t>
            </a:r>
            <a:r>
              <a:rPr lang="en-US" sz="2200" b="0" dirty="0"/>
              <a:t> </a:t>
            </a:r>
            <a:r>
              <a:rPr lang="en-US" sz="2200" b="0" dirty="0" err="1"/>
              <a:t>panas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/>
              <a:t>temperatur</a:t>
            </a:r>
            <a:r>
              <a:rPr lang="en-US" sz="2200" b="0" dirty="0"/>
              <a:t>. Yang </a:t>
            </a:r>
            <a:r>
              <a:rPr lang="en-US" sz="2200" b="0" dirty="0" err="1"/>
              <a:t>disebut</a:t>
            </a:r>
            <a:r>
              <a:rPr lang="en-US" sz="2200" b="0" dirty="0"/>
              <a:t> </a:t>
            </a:r>
            <a:r>
              <a:rPr lang="en-US" sz="2200" b="0" dirty="0" err="1"/>
              <a:t>temperatur</a:t>
            </a:r>
            <a:r>
              <a:rPr lang="en-US" sz="2200" b="0" dirty="0"/>
              <a:t> </a:t>
            </a:r>
            <a:r>
              <a:rPr lang="en-US" sz="2200" b="0" dirty="0" err="1"/>
              <a:t>ialah</a:t>
            </a:r>
            <a:r>
              <a:rPr lang="en-US" sz="2200" b="0" dirty="0"/>
              <a:t> </a:t>
            </a:r>
            <a:r>
              <a:rPr lang="en-US" sz="2200" b="0" dirty="0" err="1"/>
              <a:t>perubahan</a:t>
            </a:r>
            <a:r>
              <a:rPr lang="en-US" sz="2200" b="0" dirty="0"/>
              <a:t> </a:t>
            </a:r>
            <a:r>
              <a:rPr lang="en-US" sz="2200" b="0" dirty="0" err="1"/>
              <a:t>panas</a:t>
            </a:r>
            <a:r>
              <a:rPr lang="en-US" sz="2200" b="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7543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MACAM-MACAM SENSOR </a:t>
            </a:r>
            <a:r>
              <a:rPr lang="en-US" b="1" dirty="0" smtClean="0"/>
              <a:t>SUHU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Bimetalic</a:t>
            </a:r>
            <a:r>
              <a:rPr lang="en-US" sz="2000" dirty="0" smtClean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</a:t>
            </a:r>
            <a:r>
              <a:rPr lang="en-US" sz="2000" dirty="0" smtClean="0"/>
              <a:t>Sensor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Thermocouples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Resistance </a:t>
            </a:r>
            <a:r>
              <a:rPr lang="en-US" sz="2000" dirty="0"/>
              <a:t>Temperature </a:t>
            </a:r>
            <a:r>
              <a:rPr lang="en-US" sz="2000" dirty="0" smtClean="0"/>
              <a:t>Detectors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Thermistors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Integrated </a:t>
            </a:r>
            <a:r>
              <a:rPr lang="en-US" sz="2000" dirty="0"/>
              <a:t>Circuit Temperature Sensor (LM 35 :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dijelaskan</a:t>
            </a:r>
            <a:r>
              <a:rPr lang="en-US" sz="2000" dirty="0"/>
              <a:t> </a:t>
            </a:r>
            <a:r>
              <a:rPr lang="en-US" sz="2000" dirty="0" err="1"/>
              <a:t>berikutnya</a:t>
            </a:r>
            <a:r>
              <a:rPr lang="en-US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6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Simbol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334850"/>
              </p:ext>
            </p:extLst>
          </p:nvPr>
        </p:nvGraphicFramePr>
        <p:xfrm>
          <a:off x="508000" y="1143000"/>
          <a:ext cx="8175627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5209"/>
                <a:gridCol w="2725209"/>
                <a:gridCol w="2725209"/>
              </a:tblGrid>
              <a:tr h="29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27083" r="26559" b="38542"/>
          <a:stretch/>
        </p:blipFill>
        <p:spPr bwMode="auto">
          <a:xfrm>
            <a:off x="3733800" y="1311139"/>
            <a:ext cx="1812473" cy="251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3" t="30605" r="17037" b="34697"/>
          <a:stretch/>
        </p:blipFill>
        <p:spPr bwMode="auto">
          <a:xfrm>
            <a:off x="685800" y="1311140"/>
            <a:ext cx="2365830" cy="251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7E5"/>
              </a:clrFrom>
              <a:clrTo>
                <a:srgbClr val="E5E7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99" t="41667" r="52985" b="36309"/>
          <a:stretch/>
        </p:blipFill>
        <p:spPr bwMode="auto">
          <a:xfrm>
            <a:off x="6477001" y="1311139"/>
            <a:ext cx="1600200" cy="251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4191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/>
              <a:t>LM35DZ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sensor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transistor.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100 </a:t>
            </a:r>
            <a:r>
              <a:rPr lang="en-US" dirty="0" err="1"/>
              <a:t>derajad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. 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85799" y="5157651"/>
                <a:ext cx="8001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seri</a:t>
                </a:r>
                <a:r>
                  <a:rPr lang="en-US" dirty="0" smtClean="0"/>
                  <a:t> LM35</a:t>
                </a:r>
              </a:p>
              <a:p>
                <a:r>
                  <a:rPr lang="en-US" dirty="0" err="1" smtClean="0"/>
                  <a:t>Vout</a:t>
                </a:r>
                <a:r>
                  <a:rPr lang="en-US" dirty="0" smtClean="0"/>
                  <a:t>=10 mV/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Tiap</a:t>
                </a:r>
                <a:r>
                  <a:rPr lang="en-US" dirty="0" smtClean="0"/>
                  <a:t> </a:t>
                </a:r>
                <a:r>
                  <a:rPr lang="en-US" dirty="0" err="1"/>
                  <a:t>kenaikan</a:t>
                </a:r>
                <a:r>
                  <a:rPr lang="en-US" dirty="0"/>
                  <a:t>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menghasilkan</a:t>
                </a:r>
                <a:r>
                  <a:rPr lang="en-US" dirty="0"/>
                  <a:t> </a:t>
                </a:r>
                <a:r>
                  <a:rPr lang="en-US" dirty="0" err="1"/>
                  <a:t>kenaikan</a:t>
                </a:r>
                <a:r>
                  <a:rPr lang="en-US" dirty="0"/>
                  <a:t> </a:t>
                </a:r>
                <a:r>
                  <a:rPr lang="en-US" dirty="0" err="1"/>
                  <a:t>tegangan</a:t>
                </a:r>
                <a:r>
                  <a:rPr lang="en-US" dirty="0"/>
                  <a:t> output </a:t>
                </a:r>
                <a:r>
                  <a:rPr lang="en-US" dirty="0" err="1"/>
                  <a:t>sebesar</a:t>
                </a:r>
                <a:r>
                  <a:rPr lang="en-US" dirty="0"/>
                  <a:t> </a:t>
                </a:r>
                <a:r>
                  <a:rPr lang="en-US" dirty="0" smtClean="0"/>
                  <a:t>10 mV</a:t>
                </a:r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5157651"/>
                <a:ext cx="80010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09" t="-3289" r="-15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Karakteristik</a:t>
            </a:r>
            <a:r>
              <a:rPr lang="en-US" sz="2400" dirty="0" smtClean="0"/>
              <a:t> sensor LM 35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1356969"/>
                  </p:ext>
                </p:extLst>
              </p:nvPr>
            </p:nvGraphicFramePr>
            <p:xfrm>
              <a:off x="822325" y="990600"/>
              <a:ext cx="8016875" cy="5486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1356969"/>
                  </p:ext>
                </p:extLst>
              </p:nvPr>
            </p:nvGraphicFramePr>
            <p:xfrm>
              <a:off x="822325" y="990600"/>
              <a:ext cx="8016875" cy="5486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39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458200" cy="4766772"/>
          </a:xfrm>
        </p:spPr>
        <p:txBody>
          <a:bodyPr>
            <a:normAutofit/>
          </a:bodyPr>
          <a:lstStyle/>
          <a:p>
            <a:r>
              <a:rPr lang="en-US" sz="2800" b="0" dirty="0" err="1"/>
              <a:t>Kelebihan</a:t>
            </a:r>
            <a:r>
              <a:rPr lang="en-US" sz="2800" b="0" dirty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err="1"/>
              <a:t>Rentang</a:t>
            </a:r>
            <a:r>
              <a:rPr lang="en-US" sz="2800" b="0" dirty="0"/>
              <a:t> </a:t>
            </a:r>
            <a:r>
              <a:rPr lang="en-US" sz="2800" b="0" dirty="0" err="1"/>
              <a:t>suhu</a:t>
            </a:r>
            <a:r>
              <a:rPr lang="en-US" sz="2800" b="0" dirty="0"/>
              <a:t> yang </a:t>
            </a:r>
            <a:r>
              <a:rPr lang="en-US" sz="2800" b="0" dirty="0" err="1"/>
              <a:t>jauh</a:t>
            </a:r>
            <a:r>
              <a:rPr lang="en-US" sz="2800" b="0" dirty="0"/>
              <a:t>, </a:t>
            </a:r>
            <a:r>
              <a:rPr lang="en-US" sz="2800" b="0" dirty="0" err="1"/>
              <a:t>antara</a:t>
            </a:r>
            <a:r>
              <a:rPr lang="en-US" sz="2800" b="0" dirty="0"/>
              <a:t> -55 </a:t>
            </a:r>
            <a:r>
              <a:rPr lang="en-US" sz="2800" b="0" dirty="0" err="1"/>
              <a:t>sampai</a:t>
            </a:r>
            <a:r>
              <a:rPr lang="en-US" sz="2800" b="0" dirty="0"/>
              <a:t> +150°C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/>
              <a:t>Low self-heating, </a:t>
            </a:r>
            <a:r>
              <a:rPr lang="en-US" sz="2800" b="0" dirty="0" err="1"/>
              <a:t>sebesar</a:t>
            </a:r>
            <a:r>
              <a:rPr lang="en-US" sz="2800" b="0" dirty="0"/>
              <a:t> 0.08°C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err="1"/>
              <a:t>Beroperasi</a:t>
            </a:r>
            <a:r>
              <a:rPr lang="en-US" sz="2800" b="0" dirty="0"/>
              <a:t> </a:t>
            </a:r>
            <a:r>
              <a:rPr lang="en-US" sz="2800" b="0" dirty="0" err="1"/>
              <a:t>pada</a:t>
            </a:r>
            <a:r>
              <a:rPr lang="en-US" sz="2800" b="0" dirty="0"/>
              <a:t> </a:t>
            </a:r>
            <a:r>
              <a:rPr lang="en-US" sz="2800" b="0" dirty="0" err="1"/>
              <a:t>tegangan</a:t>
            </a:r>
            <a:r>
              <a:rPr lang="en-US" sz="2800" b="0" dirty="0"/>
              <a:t> 4 </a:t>
            </a:r>
            <a:r>
              <a:rPr lang="en-US" sz="2800" b="0" dirty="0" err="1"/>
              <a:t>sampai</a:t>
            </a:r>
            <a:r>
              <a:rPr lang="en-US" sz="2800" b="0" dirty="0"/>
              <a:t> 30 V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err="1"/>
              <a:t>Rangkaian</a:t>
            </a:r>
            <a:r>
              <a:rPr lang="en-US" sz="2800" b="0" dirty="0"/>
              <a:t> </a:t>
            </a:r>
            <a:r>
              <a:rPr lang="en-US" sz="2800" b="0" dirty="0" err="1"/>
              <a:t>tidak</a:t>
            </a:r>
            <a:r>
              <a:rPr lang="en-US" sz="2800" b="0" dirty="0"/>
              <a:t> </a:t>
            </a:r>
            <a:r>
              <a:rPr lang="en-US" sz="2800" b="0" dirty="0" err="1"/>
              <a:t>rumit</a:t>
            </a:r>
            <a:endParaRPr lang="en-US" sz="2800" b="0" dirty="0"/>
          </a:p>
          <a:p>
            <a:pPr>
              <a:buFont typeface="Arial" pitchFamily="34" charset="0"/>
              <a:buChar char="•"/>
            </a:pPr>
            <a:r>
              <a:rPr lang="en-US" sz="2800" b="0" dirty="0" err="1"/>
              <a:t>Tidak</a:t>
            </a:r>
            <a:r>
              <a:rPr lang="en-US" sz="2800" b="0" dirty="0"/>
              <a:t> </a:t>
            </a:r>
            <a:r>
              <a:rPr lang="en-US" sz="2800" b="0" dirty="0" err="1"/>
              <a:t>memerlukan</a:t>
            </a:r>
            <a:r>
              <a:rPr lang="en-US" sz="2800" b="0" dirty="0"/>
              <a:t> </a:t>
            </a:r>
            <a:r>
              <a:rPr lang="en-US" sz="2800" b="0" dirty="0" err="1"/>
              <a:t>pengkondisian</a:t>
            </a:r>
            <a:r>
              <a:rPr lang="en-US" sz="2800" b="0" dirty="0"/>
              <a:t> </a:t>
            </a:r>
            <a:r>
              <a:rPr lang="en-US" sz="2800" b="0" dirty="0" err="1"/>
              <a:t>sinyal</a:t>
            </a:r>
            <a:endParaRPr lang="en-US" sz="2800" b="0" dirty="0"/>
          </a:p>
          <a:p>
            <a:r>
              <a:rPr lang="en-US" sz="2800" b="0" dirty="0" err="1"/>
              <a:t>Kekurangan</a:t>
            </a:r>
            <a:r>
              <a:rPr lang="en-US" sz="2800" b="0" dirty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err="1"/>
              <a:t>Membutuhkan</a:t>
            </a:r>
            <a:r>
              <a:rPr lang="en-US" sz="2800" b="0" dirty="0"/>
              <a:t> </a:t>
            </a:r>
            <a:r>
              <a:rPr lang="en-US" sz="2800" b="0" dirty="0" err="1"/>
              <a:t>sumber</a:t>
            </a:r>
            <a:r>
              <a:rPr lang="en-US" sz="2800" b="0" dirty="0"/>
              <a:t> </a:t>
            </a:r>
            <a:r>
              <a:rPr lang="en-US" sz="2800" b="0" dirty="0" err="1"/>
              <a:t>tegangan</a:t>
            </a:r>
            <a:r>
              <a:rPr lang="en-US" sz="2800" b="0" dirty="0"/>
              <a:t> </a:t>
            </a:r>
            <a:r>
              <a:rPr lang="en-US" sz="2800" b="0" dirty="0" err="1"/>
              <a:t>untuk</a:t>
            </a:r>
            <a:r>
              <a:rPr lang="en-US" sz="2800" b="0" dirty="0"/>
              <a:t> </a:t>
            </a:r>
            <a:r>
              <a:rPr lang="en-US" sz="2800" b="0" dirty="0" err="1" smtClean="0"/>
              <a:t>beroperasi</a:t>
            </a:r>
            <a:endParaRPr lang="en-US" sz="28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534400" cy="1261572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b="0" dirty="0"/>
              <a:t>Thermometer </a:t>
            </a:r>
            <a:r>
              <a:rPr lang="en-US" sz="2800" b="0" dirty="0" smtClean="0"/>
              <a:t>Digital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0" dirty="0" err="1" smtClean="0"/>
              <a:t>Pengatur</a:t>
            </a:r>
            <a:r>
              <a:rPr lang="en-US" sz="2800" b="0" dirty="0" smtClean="0"/>
              <a:t> </a:t>
            </a:r>
            <a:r>
              <a:rPr lang="en-US" sz="2800" b="0" dirty="0" err="1"/>
              <a:t>suhu</a:t>
            </a:r>
            <a:r>
              <a:rPr lang="en-US" sz="2800" b="0" dirty="0"/>
              <a:t> </a:t>
            </a:r>
            <a:r>
              <a:rPr lang="en-US" sz="2800" b="0" dirty="0" err="1"/>
              <a:t>ruangan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77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/>
              <a:t>Sensor </a:t>
            </a:r>
            <a:r>
              <a:rPr lang="en-US" sz="2400" b="0" dirty="0" err="1"/>
              <a:t>suhu</a:t>
            </a:r>
            <a:r>
              <a:rPr lang="en-US" sz="2400" b="0" dirty="0"/>
              <a:t> LM 35 </a:t>
            </a:r>
            <a:r>
              <a:rPr lang="en-US" sz="2400" b="0" dirty="0" err="1"/>
              <a:t>hanya</a:t>
            </a:r>
            <a:r>
              <a:rPr lang="en-US" sz="2400" b="0" dirty="0"/>
              <a:t> </a:t>
            </a:r>
            <a:r>
              <a:rPr lang="en-US" sz="2400" b="0" dirty="0" err="1"/>
              <a:t>memiliki</a:t>
            </a:r>
            <a:r>
              <a:rPr lang="en-US" sz="2400" b="0" dirty="0"/>
              <a:t> output </a:t>
            </a:r>
            <a:r>
              <a:rPr lang="en-US" sz="2400" b="0" dirty="0" err="1"/>
              <a:t>tegangan</a:t>
            </a:r>
            <a:r>
              <a:rPr lang="en-US" sz="2400" b="0" dirty="0"/>
              <a:t> </a:t>
            </a:r>
            <a:r>
              <a:rPr lang="en-US" sz="2400" b="0" dirty="0" err="1"/>
              <a:t>sebesar</a:t>
            </a:r>
            <a:r>
              <a:rPr lang="en-US" sz="2400" b="0" dirty="0"/>
              <a:t> 10 mv per </a:t>
            </a:r>
            <a:r>
              <a:rPr lang="en-US" sz="2400" b="0" dirty="0" err="1"/>
              <a:t>derajat</a:t>
            </a:r>
            <a:r>
              <a:rPr lang="en-US" sz="2400" b="0" dirty="0"/>
              <a:t> </a:t>
            </a:r>
            <a:r>
              <a:rPr lang="en-US" sz="2400" b="0" dirty="0" err="1"/>
              <a:t>celcius</a:t>
            </a:r>
            <a:r>
              <a:rPr lang="en-US" sz="2400" b="0" dirty="0"/>
              <a:t> </a:t>
            </a:r>
            <a:r>
              <a:rPr lang="en-US" sz="2400" b="0" dirty="0" err="1"/>
              <a:t>sehinnga</a:t>
            </a:r>
            <a:r>
              <a:rPr lang="en-US" sz="2400" b="0" dirty="0"/>
              <a:t> </a:t>
            </a:r>
            <a:r>
              <a:rPr lang="en-US" sz="2400" b="0" dirty="0" err="1"/>
              <a:t>perlu</a:t>
            </a:r>
            <a:r>
              <a:rPr lang="en-US" sz="2400" b="0" dirty="0"/>
              <a:t> </a:t>
            </a:r>
            <a:r>
              <a:rPr lang="en-US" sz="2400" b="0" dirty="0" err="1"/>
              <a:t>penguatan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b="0" dirty="0" smtClean="0"/>
              <a:t>op-amp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Sensor </a:t>
            </a:r>
            <a:r>
              <a:rPr lang="en-US" sz="2400" b="0" dirty="0" err="1"/>
              <a:t>suhu</a:t>
            </a:r>
            <a:r>
              <a:rPr lang="en-US" sz="2400" b="0" dirty="0"/>
              <a:t> </a:t>
            </a:r>
            <a:r>
              <a:rPr lang="en-US" sz="2400" b="0" dirty="0" err="1"/>
              <a:t>terbagi</a:t>
            </a:r>
            <a:r>
              <a:rPr lang="en-US" sz="2400" b="0" dirty="0"/>
              <a:t> </a:t>
            </a:r>
            <a:r>
              <a:rPr lang="en-US" sz="2400" b="0" dirty="0" err="1"/>
              <a:t>atas</a:t>
            </a:r>
            <a:r>
              <a:rPr lang="en-US" sz="2400" b="0" dirty="0"/>
              <a:t> </a:t>
            </a:r>
            <a:r>
              <a:rPr lang="en-US" sz="2400" b="0" dirty="0" err="1"/>
              <a:t>beberapa</a:t>
            </a:r>
            <a:r>
              <a:rPr lang="en-US" sz="2400" b="0" dirty="0"/>
              <a:t> </a:t>
            </a:r>
            <a:r>
              <a:rPr lang="en-US" sz="2400" b="0" dirty="0" err="1"/>
              <a:t>macam</a:t>
            </a:r>
            <a:r>
              <a:rPr lang="en-US" sz="2400" b="0" dirty="0"/>
              <a:t>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memiliki</a:t>
            </a:r>
            <a:r>
              <a:rPr lang="en-US" sz="2400" b="0" dirty="0"/>
              <a:t> </a:t>
            </a:r>
            <a:r>
              <a:rPr lang="en-US" sz="2400" b="0" dirty="0" err="1"/>
              <a:t>karakteristik</a:t>
            </a:r>
            <a:r>
              <a:rPr lang="en-US" sz="2400" b="0" dirty="0"/>
              <a:t> yang </a:t>
            </a:r>
            <a:r>
              <a:rPr lang="en-US" sz="2400" b="0" dirty="0" err="1"/>
              <a:t>berbeda</a:t>
            </a:r>
            <a:r>
              <a:rPr lang="en-US" sz="2400" b="0" dirty="0"/>
              <a:t> </a:t>
            </a:r>
            <a:r>
              <a:rPr lang="en-US" sz="2400" b="0" dirty="0" err="1"/>
              <a:t>tergantung</a:t>
            </a:r>
            <a:r>
              <a:rPr lang="en-US" sz="2400" b="0" dirty="0"/>
              <a:t> </a:t>
            </a:r>
            <a:r>
              <a:rPr lang="en-US" sz="2400" b="0" dirty="0" err="1"/>
              <a:t>dari</a:t>
            </a:r>
            <a:r>
              <a:rPr lang="en-US" sz="2400" b="0" dirty="0"/>
              <a:t> </a:t>
            </a:r>
            <a:r>
              <a:rPr lang="en-US" sz="2400" b="0" dirty="0" err="1"/>
              <a:t>penggunaanya</a:t>
            </a:r>
            <a:r>
              <a:rPr lang="en-US" sz="2400" b="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6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28"/>
                <a:ext cx="7520940" cy="4690572"/>
              </a:xfrm>
            </p:spPr>
            <p:txBody>
              <a:bodyPr>
                <a:noAutofit/>
              </a:bodyPr>
              <a:lstStyle/>
              <a:p>
                <a:pPr marL="0" indent="0"/>
                <a:r>
                  <a:rPr lang="en-US" sz="2400" dirty="0" err="1" smtClean="0"/>
                  <a:t>Merangkai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semua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rangkaian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pada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percobaan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M</a:t>
                </a:r>
                <a:r>
                  <a:rPr lang="en-US" sz="2400" dirty="0" err="1" smtClean="0"/>
                  <a:t>odul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6 </a:t>
                </a:r>
                <a:r>
                  <a:rPr lang="en-US" sz="2400" dirty="0" err="1" smtClean="0"/>
                  <a:t>yaitu</a:t>
                </a:r>
                <a:endParaRPr lang="en-US" sz="2400" dirty="0" smtClean="0"/>
              </a:p>
              <a:p>
                <a:pPr lvl="1"/>
                <a:r>
                  <a:rPr lang="en-US" sz="2400" dirty="0" err="1" smtClean="0"/>
                  <a:t>Rangkaian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Sensor </a:t>
                </a:r>
                <a:r>
                  <a:rPr lang="en-US" sz="2400" dirty="0" err="1" smtClean="0"/>
                  <a:t>Suhu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komparator</a:t>
                </a:r>
                <a:r>
                  <a:rPr lang="en-US" sz="2400" dirty="0" smtClean="0"/>
                  <a:t> di setting 50%</a:t>
                </a:r>
              </a:p>
              <a:p>
                <a:pPr lvl="1"/>
                <a:r>
                  <a:rPr lang="en-US" sz="2400" dirty="0" err="1"/>
                  <a:t>Rangkaian</a:t>
                </a:r>
                <a:r>
                  <a:rPr lang="en-US" sz="2400" dirty="0"/>
                  <a:t> Sensor </a:t>
                </a:r>
                <a:r>
                  <a:rPr lang="en-US" sz="2400" dirty="0" err="1"/>
                  <a:t>Suhu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komparator</a:t>
                </a:r>
                <a:r>
                  <a:rPr lang="en-US" sz="2400" dirty="0"/>
                  <a:t> di setting </a:t>
                </a:r>
                <a:r>
                  <a:rPr lang="en-US" sz="2400" dirty="0" err="1" smtClean="0"/>
                  <a:t>ketika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suhu</a:t>
                </a:r>
                <a:r>
                  <a:rPr lang="en-US" sz="2400" dirty="0" smtClean="0"/>
                  <a:t> 35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indikator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menyala</a:t>
                </a:r>
                <a:endParaRPr lang="en-US" sz="2400" dirty="0" smtClean="0"/>
              </a:p>
              <a:p>
                <a:pPr marL="573088" lvl="2" indent="-334963">
                  <a:buFont typeface="Wingdings" pitchFamily="2" charset="2"/>
                  <a:buChar char="v"/>
                </a:pPr>
                <a:r>
                  <a:rPr lang="en-US" sz="2400" dirty="0" err="1" smtClean="0"/>
                  <a:t>Menggunakan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Fritzing</a:t>
                </a:r>
                <a:r>
                  <a:rPr lang="en-US" sz="2400" dirty="0" smtClean="0"/>
                  <a:t> , </a:t>
                </a:r>
                <a:r>
                  <a:rPr lang="en-US" sz="2400" dirty="0" err="1" smtClean="0"/>
                  <a:t>rangkaian</a:t>
                </a:r>
                <a:r>
                  <a:rPr lang="en-US" sz="2400" dirty="0" smtClean="0"/>
                  <a:t> yang </a:t>
                </a:r>
                <a:r>
                  <a:rPr lang="en-US" sz="2400" dirty="0" err="1" smtClean="0"/>
                  <a:t>telah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dibuat</a:t>
                </a:r>
                <a:r>
                  <a:rPr lang="en-US" sz="2400" dirty="0" smtClean="0"/>
                  <a:t> di </a:t>
                </a:r>
                <a:r>
                  <a:rPr lang="en-US" sz="2400" dirty="0" err="1" smtClean="0"/>
                  <a:t>fritzing</a:t>
                </a:r>
                <a:r>
                  <a:rPr lang="en-US" sz="2400" dirty="0" smtClean="0"/>
                  <a:t> di copy paste </a:t>
                </a:r>
                <a:r>
                  <a:rPr lang="en-US" sz="2400" dirty="0" err="1" smtClean="0"/>
                  <a:t>ke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laporan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akhir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573088" lvl="2" indent="-334963">
                  <a:buFont typeface="Wingdings" pitchFamily="2" charset="2"/>
                  <a:buChar char="v"/>
                </a:pPr>
                <a:r>
                  <a:rPr lang="en-US" sz="2400" dirty="0" err="1" smtClean="0"/>
                  <a:t>Tujuan</a:t>
                </a:r>
                <a:r>
                  <a:rPr lang="en-US" sz="2400" dirty="0" smtClean="0"/>
                  <a:t>: agar </a:t>
                </a:r>
                <a:r>
                  <a:rPr lang="en-US" sz="2400" dirty="0" err="1" smtClean="0"/>
                  <a:t>mahasiswa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dapat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merangkai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rangkaian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menggunakan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projectboard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karena</a:t>
                </a:r>
                <a:r>
                  <a:rPr lang="en-US" sz="2400" dirty="0" smtClean="0"/>
                  <a:t> KBM E-learning </a:t>
                </a:r>
                <a:r>
                  <a:rPr lang="en-US" sz="2400" dirty="0" err="1" smtClean="0"/>
                  <a:t>maka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menggunakan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fritzing</a:t>
                </a:r>
                <a:r>
                  <a:rPr lang="en-US" sz="2400" dirty="0" smtClean="0"/>
                  <a:t>. 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28"/>
                <a:ext cx="7520940" cy="4690572"/>
              </a:xfrm>
              <a:blipFill rotWithShape="1">
                <a:blip r:embed="rId2"/>
                <a:stretch>
                  <a:fillRect l="-1216" t="-910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4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3928572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data </a:t>
            </a:r>
            <a:r>
              <a:rPr lang="en-US" sz="2800" dirty="0" err="1" smtClean="0"/>
              <a:t>praktikum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percobaan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/>
              <a:t>M</a:t>
            </a:r>
            <a:r>
              <a:rPr lang="en-US" sz="2800" dirty="0" err="1" smtClean="0"/>
              <a:t>odul</a:t>
            </a:r>
            <a:r>
              <a:rPr lang="en-US" sz="2800" dirty="0" smtClean="0"/>
              <a:t> </a:t>
            </a:r>
            <a:r>
              <a:rPr lang="en-US" sz="2800" dirty="0" smtClean="0"/>
              <a:t>6, </a:t>
            </a:r>
            <a:endParaRPr lang="en-US" sz="2800" dirty="0" smtClean="0"/>
          </a:p>
          <a:p>
            <a:pPr lvl="1"/>
            <a:r>
              <a:rPr lang="en-US" sz="2800" dirty="0" smtClean="0"/>
              <a:t>Sensor </a:t>
            </a:r>
            <a:r>
              <a:rPr lang="en-US" sz="2800" dirty="0" err="1" smtClean="0"/>
              <a:t>Suhu</a:t>
            </a:r>
            <a:endParaRPr lang="en-US" sz="2800" dirty="0"/>
          </a:p>
          <a:p>
            <a:pPr marL="237744" lvl="2" indent="0">
              <a:buNone/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Proteus, </a:t>
            </a:r>
            <a:r>
              <a:rPr lang="en-US" sz="2800" dirty="0" err="1" smtClean="0"/>
              <a:t>skema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di </a:t>
            </a:r>
            <a:r>
              <a:rPr lang="en-US" sz="2800" dirty="0" smtClean="0"/>
              <a:t>Proteus, </a:t>
            </a:r>
            <a:r>
              <a:rPr lang="en-US" sz="2800" dirty="0" err="1" smtClean="0"/>
              <a:t>lalu</a:t>
            </a:r>
            <a:r>
              <a:rPr lang="en-US" sz="2800" dirty="0" smtClean="0"/>
              <a:t> </a:t>
            </a:r>
            <a:r>
              <a:rPr lang="en-US" sz="2800" dirty="0" smtClean="0"/>
              <a:t>di RUN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skema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di copy paste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. </a:t>
            </a:r>
            <a:r>
              <a:rPr lang="en-US" sz="2800" dirty="0" err="1" smtClean="0"/>
              <a:t>Hasil</a:t>
            </a:r>
            <a:r>
              <a:rPr lang="en-US" sz="2800" dirty="0" smtClean="0"/>
              <a:t>/data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data </a:t>
            </a:r>
            <a:r>
              <a:rPr lang="en-US" sz="2800" dirty="0" err="1" smtClean="0"/>
              <a:t>pembanding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rumus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lvl="1" indent="0">
              <a:buNone/>
            </a:pPr>
            <a:r>
              <a:rPr lang="en-US" sz="2800" b="1" dirty="0" err="1" smtClean="0"/>
              <a:t>Tujuan</a:t>
            </a:r>
            <a:r>
              <a:rPr lang="en-US" sz="2800" dirty="0" smtClean="0"/>
              <a:t>: agar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percobaan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KBM E-learning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smtClean="0"/>
              <a:t>Proteus.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39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699</TotalTime>
  <Words>473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PowerPoint Presentation</vt:lpstr>
      <vt:lpstr>pendahuluan</vt:lpstr>
      <vt:lpstr>Simbol</vt:lpstr>
      <vt:lpstr>Karakteristik sensor LM 35</vt:lpstr>
      <vt:lpstr>Kelebihan dan kekurangan</vt:lpstr>
      <vt:lpstr>APlikasi</vt:lpstr>
      <vt:lpstr>kesimpulan</vt:lpstr>
      <vt:lpstr>Langkah Percobaan</vt:lpstr>
      <vt:lpstr>Langkah Percobaan (2)</vt:lpstr>
      <vt:lpstr>Kebijakan Praktikum Elektronika 2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Elektronika 2 Kelompok E, F, G, H, I</dc:title>
  <dc:creator>Seliwati</dc:creator>
  <cp:lastModifiedBy>Windows User</cp:lastModifiedBy>
  <cp:revision>70</cp:revision>
  <dcterms:created xsi:type="dcterms:W3CDTF">2020-04-01T15:21:09Z</dcterms:created>
  <dcterms:modified xsi:type="dcterms:W3CDTF">2020-06-17T15:08:15Z</dcterms:modified>
</cp:coreProperties>
</file>