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0"/>
  </p:notesMasterIdLst>
  <p:sldIdLst>
    <p:sldId id="396" r:id="rId3"/>
    <p:sldId id="395" r:id="rId4"/>
    <p:sldId id="397" r:id="rId5"/>
    <p:sldId id="273" r:id="rId6"/>
    <p:sldId id="271" r:id="rId7"/>
    <p:sldId id="399" r:id="rId8"/>
    <p:sldId id="400" r:id="rId9"/>
    <p:sldId id="304" r:id="rId10"/>
    <p:sldId id="296" r:id="rId11"/>
    <p:sldId id="401" r:id="rId12"/>
    <p:sldId id="277" r:id="rId13"/>
    <p:sldId id="280" r:id="rId14"/>
    <p:sldId id="281" r:id="rId15"/>
    <p:sldId id="274" r:id="rId16"/>
    <p:sldId id="278" r:id="rId17"/>
    <p:sldId id="402" r:id="rId18"/>
    <p:sldId id="279" r:id="rId19"/>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4B3CB7A-03FA-470D-A59F-40DC950A61A6}">
          <p14:sldIdLst>
            <p14:sldId id="396"/>
            <p14:sldId id="395"/>
            <p14:sldId id="397"/>
            <p14:sldId id="273"/>
            <p14:sldId id="271"/>
            <p14:sldId id="399"/>
            <p14:sldId id="400"/>
            <p14:sldId id="304"/>
            <p14:sldId id="296"/>
            <p14:sldId id="401"/>
            <p14:sldId id="277"/>
            <p14:sldId id="280"/>
            <p14:sldId id="281"/>
            <p14:sldId id="274"/>
            <p14:sldId id="278"/>
            <p14:sldId id="402"/>
            <p14:sldId id="279"/>
          </p14:sldIdLst>
        </p14:section>
        <p14:section name="About us" id="{96A9CC7C-C929-4F14-B895-F78E69EE5E65}">
          <p14:sldIdLst/>
        </p14:section>
        <p14:section name="Portfolio" id="{745EECBD-20A3-4821-9205-1B18D72EF7B2}">
          <p14:sldIdLst/>
        </p14:section>
        <p14:section name="Proposal" id="{10875A89-F6F7-4D02-A1A9-8D3AEFFD89C1}">
          <p14:sldIdLst/>
        </p14:section>
        <p14:section name="Analysis" id="{A52ECE30-712A-4A6A-ADF2-A6A1A92322AE}">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46" d="100"/>
          <a:sy n="46" d="100"/>
        </p:scale>
        <p:origin x="48" y="18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B700-E454-4935-A6FA-FD6D01281268}" type="datetimeFigureOut">
              <a:rPr kumimoji="1" lang="ja-JP" altLang="en-US" smtClean="0"/>
              <a:t>2020/6/17</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80D7-54DB-4F7F-AE75-6A189328228B}" type="slidenum">
              <a:rPr kumimoji="1" lang="ja-JP" altLang="en-US" smtClean="0"/>
              <a:t>‹#›</a:t>
            </a:fld>
            <a:endParaRPr kumimoji="1" lang="ja-JP" altLang="en-US"/>
          </a:p>
        </p:txBody>
      </p:sp>
    </p:spTree>
    <p:extLst>
      <p:ext uri="{BB962C8B-B14F-4D97-AF65-F5344CB8AC3E}">
        <p14:creationId xmlns:p14="http://schemas.microsoft.com/office/powerpoint/2010/main" val="639940279"/>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8280401" y="4725988"/>
            <a:ext cx="6984999" cy="3657600"/>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280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text 4">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9626600" y="5689600"/>
            <a:ext cx="5638800" cy="2693987"/>
          </a:xfrm>
        </p:spPr>
        <p:txBody>
          <a:bodyPr anchor="b"/>
          <a:lstStyle>
            <a:lvl1pPr marL="0" indent="0" algn="l">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3359151"/>
            <a:ext cx="6121400" cy="5113336"/>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6616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656632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91044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943100"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2309586"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2309586"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8723331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1635642"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2002128"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2002128"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050927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0860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143999" y="1317399"/>
            <a:ext cx="7740651" cy="1861230"/>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9144001" y="3178629"/>
            <a:ext cx="7740650" cy="1963284"/>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881637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349" y="1433513"/>
            <a:ext cx="8437337" cy="28118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4514087"/>
            <a:ext cx="5355772" cy="2975283"/>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146967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3022600" y="6664834"/>
            <a:ext cx="12242800" cy="2187066"/>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1213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51419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 name="Text Placeholder 5"/>
          <p:cNvSpPr>
            <a:spLocks noGrp="1"/>
          </p:cNvSpPr>
          <p:nvPr>
            <p:ph type="body" sz="quarter" idx="12" hasCustomPrompt="1"/>
          </p:nvPr>
        </p:nvSpPr>
        <p:spPr>
          <a:xfrm>
            <a:off x="1403350"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1403350" y="5973799"/>
            <a:ext cx="4207741" cy="586241"/>
          </a:xfrm>
        </p:spPr>
        <p:txBody>
          <a:bodyPr anchor="b">
            <a:normAutofit/>
          </a:bodyPr>
          <a:lstStyle>
            <a:lvl1pPr marL="0" indent="0" algn="ctr">
              <a:lnSpc>
                <a:spcPct val="100000"/>
              </a:lnSpc>
              <a:spcBef>
                <a:spcPts val="0"/>
              </a:spcBef>
              <a:buFontTx/>
              <a:buNone/>
              <a:defRPr sz="2800" baseline="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704012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704012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1267690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1267690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4199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0" y="1398588"/>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4"/>
          </p:nvPr>
        </p:nvSpPr>
        <p:spPr>
          <a:xfrm>
            <a:off x="9144000" y="5134043"/>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1017250" y="2115628"/>
            <a:ext cx="5184775" cy="2244333"/>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itle 1"/>
          <p:cNvSpPr>
            <a:spLocks noGrp="1"/>
          </p:cNvSpPr>
          <p:nvPr>
            <p:ph type="title" hasCustomPrompt="1"/>
          </p:nvPr>
        </p:nvSpPr>
        <p:spPr>
          <a:xfrm>
            <a:off x="1943100" y="5556343"/>
            <a:ext cx="5175250" cy="29176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333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3"/>
          </p:nvPr>
        </p:nvSpPr>
        <p:spPr>
          <a:xfrm>
            <a:off x="0" y="3270250"/>
            <a:ext cx="7127874"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3020365"/>
            <a:ext cx="7221904" cy="114141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5046325"/>
            <a:ext cx="7221904" cy="1968837"/>
          </a:xfrm>
        </p:spPr>
        <p:txBody>
          <a:bodyPr anchor="b"/>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9144000" y="4040309"/>
            <a:ext cx="7221904" cy="701273"/>
          </a:xfrm>
        </p:spPr>
        <p:txBody>
          <a:bodyPr anchor="t">
            <a:normAutofit/>
          </a:bodyPr>
          <a:lstStyle>
            <a:lvl1pPr marL="0" indent="0" algn="just">
              <a:lnSpc>
                <a:spcPct val="13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564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image and text">
    <p:spTree>
      <p:nvGrpSpPr>
        <p:cNvPr id="1" name=""/>
        <p:cNvGrpSpPr/>
        <p:nvPr/>
      </p:nvGrpSpPr>
      <p:grpSpPr>
        <a:xfrm>
          <a:off x="0" y="0"/>
          <a:ext cx="0" cy="0"/>
          <a:chOff x="0" y="0"/>
          <a:chExt cx="0" cy="0"/>
        </a:xfrm>
      </p:grpSpPr>
      <p:sp>
        <p:nvSpPr>
          <p:cNvPr id="9" name="Rectangle 8"/>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3"/>
          </p:nvPr>
        </p:nvSpPr>
        <p:spPr>
          <a:xfrm>
            <a:off x="3022600" y="2550707"/>
            <a:ext cx="5184774" cy="51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2393352"/>
            <a:ext cx="6121400" cy="191102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6184589"/>
            <a:ext cx="6121400" cy="1551621"/>
          </a:xfrm>
        </p:spPr>
        <p:txBody>
          <a:bodyPr anchor="b"/>
          <a:lstStyle>
            <a:lvl1pPr marL="285750" indent="-285750" algn="just">
              <a:spcBef>
                <a:spcPts val="0"/>
              </a:spcBef>
              <a:buFont typeface="Wingdings" panose="05000000000000000000" pitchFamily="2" charset="2"/>
              <a:buChar char="l"/>
              <a:defRPr>
                <a:solidFill>
                  <a:schemeClr val="accent4"/>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9144000" y="4404471"/>
            <a:ext cx="6121400" cy="1565410"/>
          </a:xfrm>
        </p:spPr>
        <p:txBody>
          <a:bodyPr anchor="t"/>
          <a:lstStyle>
            <a:lvl1pPr marL="285750" indent="-285750" algn="just">
              <a:spcBef>
                <a:spcPts val="0"/>
              </a:spcBef>
              <a:buFont typeface="Wingdings" panose="05000000000000000000" pitchFamily="2" charset="2"/>
              <a:buChar char="l"/>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3482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1403350"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8915204" y="2769697"/>
            <a:ext cx="7431650" cy="2277311"/>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8" name="Straight Connector 7"/>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8053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0"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2347442" y="2730374"/>
            <a:ext cx="4537208" cy="4823078"/>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523142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6127603" y="4199298"/>
            <a:ext cx="4718273"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6127603" y="3483427"/>
            <a:ext cx="4718273"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310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11160125"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1403350" y="1398589"/>
            <a:ext cx="74316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4" name="Straight Connector 13"/>
          <p:cNvCxnSpPr>
            <a:endCxn id="11" idx="1"/>
          </p:cNvCxnSpPr>
          <p:nvPr userDrawn="1"/>
        </p:nvCxnSpPr>
        <p:spPr>
          <a:xfrm>
            <a:off x="1517651" y="5141913"/>
            <a:ext cx="9642474" cy="7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2" hasCustomPrompt="1"/>
          </p:nvPr>
        </p:nvSpPr>
        <p:spPr>
          <a:xfrm>
            <a:off x="1422400"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Footer Placeholder 2"/>
          <p:cNvSpPr>
            <a:spLocks noGrp="1"/>
          </p:cNvSpPr>
          <p:nvPr>
            <p:ph type="ftr" sz="quarter" idx="10"/>
          </p:nvPr>
        </p:nvSpPr>
        <p:spPr>
          <a:xfrm>
            <a:off x="458107" y="9616425"/>
            <a:ext cx="6781800" cy="547603"/>
          </a:xfrm>
        </p:spPr>
        <p:txBody>
          <a:bodyPr/>
          <a:lstStyle>
            <a:lvl1pPr algn="l">
              <a:defRPr/>
            </a:lvl1pPr>
          </a:lstStyle>
          <a:p>
            <a:r>
              <a:rPr kumimoji="1" lang="en-US" altLang="ja-JP"/>
              <a:t>The Power of PowerPoint - thepopp.com</a:t>
            </a:r>
            <a:endParaRPr kumimoji="1" lang="ja-JP" altLang="en-US" dirty="0"/>
          </a:p>
        </p:txBody>
      </p:sp>
      <p:sp>
        <p:nvSpPr>
          <p:cNvPr id="9"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44594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1 column">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4030847"/>
            <a:ext cx="4690375" cy="3264171"/>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3314976"/>
            <a:ext cx="4690375"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50586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292922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220616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
        <p:nvSpPr>
          <p:cNvPr id="12" name="Text Placeholder 5"/>
          <p:cNvSpPr>
            <a:spLocks noGrp="1"/>
          </p:cNvSpPr>
          <p:nvPr>
            <p:ph type="body" sz="quarter" idx="15" hasCustomPrompt="1"/>
          </p:nvPr>
        </p:nvSpPr>
        <p:spPr>
          <a:xfrm>
            <a:off x="7456073" y="621285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7456073" y="548979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128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40262"/>
            <a:ext cx="12242800" cy="1232839"/>
          </a:xfrm>
        </p:spPr>
        <p:txBody>
          <a:bodyPr anchor="b"/>
          <a:lstStyle>
            <a:lvl1pPr algn="ctr">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3022601" y="5141912"/>
            <a:ext cx="12242800" cy="3241675"/>
          </a:xfrm>
        </p:spPr>
        <p:txBody>
          <a:bodyPr anchor="t"/>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3433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lo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7895771" y="1433513"/>
            <a:ext cx="8988878" cy="37084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7794171" y="5565640"/>
            <a:ext cx="9202058" cy="3311728"/>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2584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list - 5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9144000" y="1433513"/>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9306619" y="150459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0389421" y="200305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0389421" y="143351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9144000" y="3026857"/>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9306619" y="309793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10389421" y="359639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10389421" y="302685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9144000" y="4620200"/>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9306619" y="4691281"/>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10389421" y="5189740"/>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10389421" y="4620200"/>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25" name="Group 24"/>
          <p:cNvGrpSpPr/>
          <p:nvPr userDrawn="1"/>
        </p:nvGrpSpPr>
        <p:grpSpPr>
          <a:xfrm>
            <a:off x="9144000" y="6213543"/>
            <a:ext cx="1052493" cy="1052493"/>
            <a:chOff x="9144000" y="1433513"/>
            <a:chExt cx="1408161" cy="1408161"/>
          </a:xfrm>
        </p:grpSpPr>
        <p:sp>
          <p:nvSpPr>
            <p:cNvPr id="26" name="Rectangle 2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Rectangle 2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Text Placeholder 5"/>
          <p:cNvSpPr>
            <a:spLocks noGrp="1"/>
          </p:cNvSpPr>
          <p:nvPr>
            <p:ph type="body" sz="quarter" idx="22" hasCustomPrompt="1"/>
          </p:nvPr>
        </p:nvSpPr>
        <p:spPr>
          <a:xfrm>
            <a:off x="9306619" y="628462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23" hasCustomPrompt="1"/>
          </p:nvPr>
        </p:nvSpPr>
        <p:spPr>
          <a:xfrm>
            <a:off x="10389421" y="678308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0389421" y="621354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1" name="Group 30"/>
          <p:cNvGrpSpPr/>
          <p:nvPr userDrawn="1"/>
        </p:nvGrpSpPr>
        <p:grpSpPr>
          <a:xfrm>
            <a:off x="9144000" y="7806887"/>
            <a:ext cx="1052493" cy="1052493"/>
            <a:chOff x="9144000" y="1433513"/>
            <a:chExt cx="1408161" cy="1408161"/>
          </a:xfrm>
        </p:grpSpPr>
        <p:sp>
          <p:nvSpPr>
            <p:cNvPr id="32" name="Rectangle 31"/>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Text Placeholder 5"/>
          <p:cNvSpPr>
            <a:spLocks noGrp="1"/>
          </p:cNvSpPr>
          <p:nvPr>
            <p:ph type="body" sz="quarter" idx="25" hasCustomPrompt="1"/>
          </p:nvPr>
        </p:nvSpPr>
        <p:spPr>
          <a:xfrm>
            <a:off x="9306619" y="787796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5" name="Text Placeholder 5"/>
          <p:cNvSpPr>
            <a:spLocks noGrp="1"/>
          </p:cNvSpPr>
          <p:nvPr>
            <p:ph type="body" sz="quarter" idx="26" hasCustomPrompt="1"/>
          </p:nvPr>
        </p:nvSpPr>
        <p:spPr>
          <a:xfrm>
            <a:off x="10389421" y="837642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6" name="Text Placeholder 5"/>
          <p:cNvSpPr>
            <a:spLocks noGrp="1"/>
          </p:cNvSpPr>
          <p:nvPr>
            <p:ph type="body" sz="quarter" idx="27" hasCustomPrompt="1"/>
          </p:nvPr>
        </p:nvSpPr>
        <p:spPr>
          <a:xfrm>
            <a:off x="10389421" y="780688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9708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 6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7673979" y="3025884"/>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7836598"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8919401"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8919401"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7673979" y="4619228"/>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7836598"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8919401"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8919401"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7673979" y="6212571"/>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7836598"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8919401"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8919401"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7" name="Group 36"/>
          <p:cNvGrpSpPr/>
          <p:nvPr userDrawn="1"/>
        </p:nvGrpSpPr>
        <p:grpSpPr>
          <a:xfrm>
            <a:off x="12511506" y="3025884"/>
            <a:ext cx="1052493" cy="1052493"/>
            <a:chOff x="9144000" y="1433513"/>
            <a:chExt cx="1408161" cy="1408161"/>
          </a:xfrm>
        </p:grpSpPr>
        <p:sp>
          <p:nvSpPr>
            <p:cNvPr id="38" name="Rectangle 37"/>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Rectangle 38"/>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 Placeholder 5"/>
          <p:cNvSpPr>
            <a:spLocks noGrp="1"/>
          </p:cNvSpPr>
          <p:nvPr>
            <p:ph type="body" sz="quarter" idx="22" hasCustomPrompt="1"/>
          </p:nvPr>
        </p:nvSpPr>
        <p:spPr>
          <a:xfrm>
            <a:off x="12674125"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3756928"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3756928"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3" name="Group 42"/>
          <p:cNvGrpSpPr/>
          <p:nvPr userDrawn="1"/>
        </p:nvGrpSpPr>
        <p:grpSpPr>
          <a:xfrm>
            <a:off x="12511506" y="4619228"/>
            <a:ext cx="1052493" cy="1052493"/>
            <a:chOff x="9144000" y="1433513"/>
            <a:chExt cx="1408161" cy="1408161"/>
          </a:xfrm>
        </p:grpSpPr>
        <p:sp>
          <p:nvSpPr>
            <p:cNvPr id="44" name="Rectangle 4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4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Placeholder 5"/>
          <p:cNvSpPr>
            <a:spLocks noGrp="1"/>
          </p:cNvSpPr>
          <p:nvPr>
            <p:ph type="body" sz="quarter" idx="25" hasCustomPrompt="1"/>
          </p:nvPr>
        </p:nvSpPr>
        <p:spPr>
          <a:xfrm>
            <a:off x="12674125"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26" hasCustomPrompt="1"/>
          </p:nvPr>
        </p:nvSpPr>
        <p:spPr>
          <a:xfrm>
            <a:off x="13756928"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8" name="Text Placeholder 5"/>
          <p:cNvSpPr>
            <a:spLocks noGrp="1"/>
          </p:cNvSpPr>
          <p:nvPr>
            <p:ph type="body" sz="quarter" idx="27" hasCustomPrompt="1"/>
          </p:nvPr>
        </p:nvSpPr>
        <p:spPr>
          <a:xfrm>
            <a:off x="13756928"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9" name="Group 48"/>
          <p:cNvGrpSpPr/>
          <p:nvPr userDrawn="1"/>
        </p:nvGrpSpPr>
        <p:grpSpPr>
          <a:xfrm>
            <a:off x="12511506" y="6212571"/>
            <a:ext cx="1052493" cy="1052493"/>
            <a:chOff x="9144000" y="1433513"/>
            <a:chExt cx="1408161" cy="1408161"/>
          </a:xfrm>
        </p:grpSpPr>
        <p:sp>
          <p:nvSpPr>
            <p:cNvPr id="50" name="Rectangle 4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5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Text Placeholder 5"/>
          <p:cNvSpPr>
            <a:spLocks noGrp="1"/>
          </p:cNvSpPr>
          <p:nvPr>
            <p:ph type="body" sz="quarter" idx="28" hasCustomPrompt="1"/>
          </p:nvPr>
        </p:nvSpPr>
        <p:spPr>
          <a:xfrm>
            <a:off x="12674125"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53" name="Text Placeholder 5"/>
          <p:cNvSpPr>
            <a:spLocks noGrp="1"/>
          </p:cNvSpPr>
          <p:nvPr>
            <p:ph type="body" sz="quarter" idx="29" hasCustomPrompt="1"/>
          </p:nvPr>
        </p:nvSpPr>
        <p:spPr>
          <a:xfrm>
            <a:off x="13756928"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30" hasCustomPrompt="1"/>
          </p:nvPr>
        </p:nvSpPr>
        <p:spPr>
          <a:xfrm>
            <a:off x="13756928"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0500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4034971"/>
            <a:ext cx="5175251" cy="305163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719235"/>
            <a:ext cx="5175250" cy="114668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5009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2918733"/>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154012"/>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6" hasCustomPrompt="1"/>
          </p:nvPr>
        </p:nvSpPr>
        <p:spPr>
          <a:xfrm>
            <a:off x="11169649" y="5973990"/>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7" hasCustomPrompt="1"/>
          </p:nvPr>
        </p:nvSpPr>
        <p:spPr>
          <a:xfrm>
            <a:off x="11169650" y="5209269"/>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47167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1">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1403350"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144000" y="2292005"/>
            <a:ext cx="7740650" cy="1141412"/>
          </a:xfrm>
        </p:spPr>
        <p:txBody>
          <a:bodyPr anchor="b"/>
          <a:lstStyle>
            <a:lvl1pPr algn="l">
              <a:defRPr>
                <a:solidFill>
                  <a:schemeClr val="bg1"/>
                </a:solidFill>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9144000" y="4435579"/>
            <a:ext cx="7221904" cy="2496721"/>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9144000" y="3311949"/>
            <a:ext cx="7740650" cy="701273"/>
          </a:xfrm>
        </p:spPr>
        <p:txBody>
          <a:bodyPr anchor="t">
            <a:normAutofit/>
          </a:bodyPr>
          <a:lstStyle>
            <a:lvl1pPr marL="0" indent="0" algn="just">
              <a:lnSpc>
                <a:spcPct val="130000"/>
              </a:lnSpc>
              <a:spcBef>
                <a:spcPts val="0"/>
              </a:spcBef>
              <a:buFontTx/>
              <a:buNone/>
              <a:defRPr sz="2800">
                <a:solidFill>
                  <a:schemeClr val="bg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0" name="Straight Connector 9"/>
          <p:cNvCxnSpPr/>
          <p:nvPr userDrawn="1"/>
        </p:nvCxnSpPr>
        <p:spPr>
          <a:xfrm flipV="1">
            <a:off x="9225281" y="4163666"/>
            <a:ext cx="9062719" cy="38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5" hasCustomPrompt="1"/>
          </p:nvPr>
        </p:nvSpPr>
        <p:spPr>
          <a:xfrm>
            <a:off x="9144000" y="7086600"/>
            <a:ext cx="7221904" cy="1800225"/>
          </a:xfrm>
        </p:spPr>
        <p:txBody>
          <a:bodyPr anchor="b">
            <a:normAutofit/>
          </a:bodyPr>
          <a:lstStyle>
            <a:lvl1pPr marL="285750" indent="-285750" algn="just">
              <a:spcBef>
                <a:spcPts val="0"/>
              </a:spcBef>
              <a:buFont typeface="Wingdings" panose="05000000000000000000" pitchFamily="2" charset="2"/>
              <a:buChar char="l"/>
              <a:defRPr sz="1400">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40161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1160124"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7"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
        <p:nvSpPr>
          <p:cNvPr id="8" name="Title 1"/>
          <p:cNvSpPr>
            <a:spLocks noGrp="1"/>
          </p:cNvSpPr>
          <p:nvPr>
            <p:ph type="title" hasCustomPrompt="1"/>
          </p:nvPr>
        </p:nvSpPr>
        <p:spPr>
          <a:xfrm>
            <a:off x="1403350" y="1398588"/>
            <a:ext cx="7740650" cy="1141412"/>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
        <p:nvSpPr>
          <p:cNvPr id="9" name="Text Placeholder 5"/>
          <p:cNvSpPr>
            <a:spLocks noGrp="1"/>
          </p:cNvSpPr>
          <p:nvPr>
            <p:ph type="body" sz="quarter" idx="12" hasCustomPrompt="1"/>
          </p:nvPr>
        </p:nvSpPr>
        <p:spPr>
          <a:xfrm>
            <a:off x="1403350" y="6155103"/>
            <a:ext cx="7221904" cy="2496721"/>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4061731"/>
            <a:ext cx="7221904" cy="2024765"/>
          </a:xfrm>
        </p:spPr>
        <p:txBody>
          <a:bodyPr anchor="b">
            <a:norm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5" hasCustomPrompt="1"/>
          </p:nvPr>
        </p:nvSpPr>
        <p:spPr>
          <a:xfrm>
            <a:off x="1403350" y="2257867"/>
            <a:ext cx="7740650" cy="839263"/>
          </a:xfrm>
        </p:spPr>
        <p:txBody>
          <a:bodyPr anchor="t">
            <a:noAutofit/>
          </a:bodyPr>
          <a:lstStyle>
            <a:lvl1pPr marL="0" indent="0" algn="just">
              <a:lnSpc>
                <a:spcPct val="130000"/>
              </a:lnSpc>
              <a:spcBef>
                <a:spcPts val="0"/>
              </a:spcBef>
              <a:buFontTx/>
              <a:buNone/>
              <a:defRPr sz="3600" baseline="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928072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Picture Placeholder 6"/>
          <p:cNvSpPr>
            <a:spLocks noGrp="1"/>
          </p:cNvSpPr>
          <p:nvPr>
            <p:ph type="pic" sz="quarter" idx="13"/>
          </p:nvPr>
        </p:nvSpPr>
        <p:spPr>
          <a:xfrm>
            <a:off x="2118157"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403350"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03350"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0"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Picture Placeholder 6"/>
          <p:cNvSpPr>
            <a:spLocks noGrp="1"/>
          </p:cNvSpPr>
          <p:nvPr>
            <p:ph type="pic" sz="quarter" idx="16"/>
          </p:nvPr>
        </p:nvSpPr>
        <p:spPr>
          <a:xfrm>
            <a:off x="775493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7" hasCustomPrompt="1"/>
          </p:nvPr>
        </p:nvSpPr>
        <p:spPr>
          <a:xfrm>
            <a:off x="704012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8" hasCustomPrompt="1"/>
          </p:nvPr>
        </p:nvSpPr>
        <p:spPr>
          <a:xfrm>
            <a:off x="704012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339171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0" hasCustomPrompt="1"/>
          </p:nvPr>
        </p:nvSpPr>
        <p:spPr>
          <a:xfrm>
            <a:off x="1267690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267690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7" name="Text Placeholder 5"/>
          <p:cNvSpPr>
            <a:spLocks noGrp="1"/>
          </p:cNvSpPr>
          <p:nvPr>
            <p:ph type="body" sz="quarter" idx="22" hasCustomPrompt="1"/>
          </p:nvPr>
        </p:nvSpPr>
        <p:spPr>
          <a:xfrm>
            <a:off x="1403350"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3" hasCustomPrompt="1"/>
          </p:nvPr>
        </p:nvSpPr>
        <p:spPr>
          <a:xfrm>
            <a:off x="704012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4" hasCustomPrompt="1"/>
          </p:nvPr>
        </p:nvSpPr>
        <p:spPr>
          <a:xfrm>
            <a:off x="1267690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002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3" name="Picture Placeholder 6"/>
          <p:cNvSpPr>
            <a:spLocks noGrp="1"/>
          </p:cNvSpPr>
          <p:nvPr>
            <p:ph type="pic" sz="quarter" idx="16"/>
          </p:nvPr>
        </p:nvSpPr>
        <p:spPr>
          <a:xfrm>
            <a:off x="775493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704012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704012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Picture Placeholder 6"/>
          <p:cNvSpPr>
            <a:spLocks noGrp="1"/>
          </p:cNvSpPr>
          <p:nvPr>
            <p:ph type="pic" sz="quarter" idx="19"/>
          </p:nvPr>
        </p:nvSpPr>
        <p:spPr>
          <a:xfrm>
            <a:off x="1339171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Text Placeholder 5"/>
          <p:cNvSpPr>
            <a:spLocks noGrp="1"/>
          </p:cNvSpPr>
          <p:nvPr>
            <p:ph type="body" sz="quarter" idx="20" hasCustomPrompt="1"/>
          </p:nvPr>
        </p:nvSpPr>
        <p:spPr>
          <a:xfrm>
            <a:off x="1267690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21" hasCustomPrompt="1"/>
          </p:nvPr>
        </p:nvSpPr>
        <p:spPr>
          <a:xfrm>
            <a:off x="1267690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9" name="Text Placeholder 5"/>
          <p:cNvSpPr>
            <a:spLocks noGrp="1"/>
          </p:cNvSpPr>
          <p:nvPr>
            <p:ph type="body" sz="quarter" idx="23" hasCustomPrompt="1"/>
          </p:nvPr>
        </p:nvSpPr>
        <p:spPr>
          <a:xfrm>
            <a:off x="704012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267690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57189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3"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3"/>
          </p:nvPr>
        </p:nvSpPr>
        <p:spPr>
          <a:xfrm>
            <a:off x="798038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12" hasCustomPrompt="1"/>
          </p:nvPr>
        </p:nvSpPr>
        <p:spPr>
          <a:xfrm>
            <a:off x="749637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14" hasCustomPrompt="1"/>
          </p:nvPr>
        </p:nvSpPr>
        <p:spPr>
          <a:xfrm>
            <a:off x="749637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p:cNvSpPr>
            <a:spLocks noGrp="1"/>
          </p:cNvSpPr>
          <p:nvPr>
            <p:ph type="pic" sz="quarter" idx="15"/>
          </p:nvPr>
        </p:nvSpPr>
        <p:spPr>
          <a:xfrm>
            <a:off x="1245415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6" hasCustomPrompt="1"/>
          </p:nvPr>
        </p:nvSpPr>
        <p:spPr>
          <a:xfrm>
            <a:off x="1197014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7" hasCustomPrompt="1"/>
          </p:nvPr>
        </p:nvSpPr>
        <p:spPr>
          <a:xfrm>
            <a:off x="1197014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21"/>
          </p:nvPr>
        </p:nvSpPr>
        <p:spPr>
          <a:xfrm>
            <a:off x="798038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22" hasCustomPrompt="1"/>
          </p:nvPr>
        </p:nvSpPr>
        <p:spPr>
          <a:xfrm>
            <a:off x="749637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23" hasCustomPrompt="1"/>
          </p:nvPr>
        </p:nvSpPr>
        <p:spPr>
          <a:xfrm>
            <a:off x="749637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24"/>
          </p:nvPr>
        </p:nvSpPr>
        <p:spPr>
          <a:xfrm>
            <a:off x="1245415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26" hasCustomPrompt="1"/>
          </p:nvPr>
        </p:nvSpPr>
        <p:spPr>
          <a:xfrm>
            <a:off x="1197014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7" hasCustomPrompt="1"/>
          </p:nvPr>
        </p:nvSpPr>
        <p:spPr>
          <a:xfrm>
            <a:off x="1197014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7614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751865"/>
            <a:ext cx="5854700" cy="278168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8944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8" name="Picture Placeholder 6"/>
          <p:cNvSpPr>
            <a:spLocks noGrp="1"/>
          </p:cNvSpPr>
          <p:nvPr>
            <p:ph type="pic" sz="quarter" idx="13"/>
          </p:nvPr>
        </p:nvSpPr>
        <p:spPr>
          <a:xfrm>
            <a:off x="6816766"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2" hasCustomPrompt="1"/>
          </p:nvPr>
        </p:nvSpPr>
        <p:spPr>
          <a:xfrm>
            <a:off x="6332753"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4" hasCustomPrompt="1"/>
          </p:nvPr>
        </p:nvSpPr>
        <p:spPr>
          <a:xfrm>
            <a:off x="6332753"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15"/>
          </p:nvPr>
        </p:nvSpPr>
        <p:spPr>
          <a:xfrm>
            <a:off x="10445084"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16" hasCustomPrompt="1"/>
          </p:nvPr>
        </p:nvSpPr>
        <p:spPr>
          <a:xfrm>
            <a:off x="9961071"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7" hasCustomPrompt="1"/>
          </p:nvPr>
        </p:nvSpPr>
        <p:spPr>
          <a:xfrm>
            <a:off x="9961071"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18"/>
          </p:nvPr>
        </p:nvSpPr>
        <p:spPr>
          <a:xfrm>
            <a:off x="1407340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19" hasCustomPrompt="1"/>
          </p:nvPr>
        </p:nvSpPr>
        <p:spPr>
          <a:xfrm>
            <a:off x="1358939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0" hasCustomPrompt="1"/>
          </p:nvPr>
        </p:nvSpPr>
        <p:spPr>
          <a:xfrm>
            <a:off x="1358939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7" name="Picture Placeholder 6"/>
          <p:cNvSpPr>
            <a:spLocks noGrp="1"/>
          </p:cNvSpPr>
          <p:nvPr>
            <p:ph type="pic" sz="quarter" idx="21"/>
          </p:nvPr>
        </p:nvSpPr>
        <p:spPr>
          <a:xfrm>
            <a:off x="6816766"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ext Placeholder 5"/>
          <p:cNvSpPr>
            <a:spLocks noGrp="1"/>
          </p:cNvSpPr>
          <p:nvPr>
            <p:ph type="body" sz="quarter" idx="22" hasCustomPrompt="1"/>
          </p:nvPr>
        </p:nvSpPr>
        <p:spPr>
          <a:xfrm>
            <a:off x="6332753"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23" hasCustomPrompt="1"/>
          </p:nvPr>
        </p:nvSpPr>
        <p:spPr>
          <a:xfrm>
            <a:off x="6332753"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0" name="Picture Placeholder 6"/>
          <p:cNvSpPr>
            <a:spLocks noGrp="1"/>
          </p:cNvSpPr>
          <p:nvPr>
            <p:ph type="pic" sz="quarter" idx="24"/>
          </p:nvPr>
        </p:nvSpPr>
        <p:spPr>
          <a:xfrm>
            <a:off x="10445084"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ext Placeholder 5"/>
          <p:cNvSpPr>
            <a:spLocks noGrp="1"/>
          </p:cNvSpPr>
          <p:nvPr>
            <p:ph type="body" sz="quarter" idx="25" hasCustomPrompt="1"/>
          </p:nvPr>
        </p:nvSpPr>
        <p:spPr>
          <a:xfrm>
            <a:off x="9961071"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26" hasCustomPrompt="1"/>
          </p:nvPr>
        </p:nvSpPr>
        <p:spPr>
          <a:xfrm>
            <a:off x="9961071"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3" name="Picture Placeholder 6"/>
          <p:cNvSpPr>
            <a:spLocks noGrp="1"/>
          </p:cNvSpPr>
          <p:nvPr>
            <p:ph type="pic" sz="quarter" idx="27"/>
          </p:nvPr>
        </p:nvSpPr>
        <p:spPr>
          <a:xfrm>
            <a:off x="1407340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4" name="Text Placeholder 5"/>
          <p:cNvSpPr>
            <a:spLocks noGrp="1"/>
          </p:cNvSpPr>
          <p:nvPr>
            <p:ph type="body" sz="quarter" idx="28" hasCustomPrompt="1"/>
          </p:nvPr>
        </p:nvSpPr>
        <p:spPr>
          <a:xfrm>
            <a:off x="1358939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9" hasCustomPrompt="1"/>
          </p:nvPr>
        </p:nvSpPr>
        <p:spPr>
          <a:xfrm>
            <a:off x="1358939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6"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7" name="Text Placeholder 5"/>
          <p:cNvSpPr>
            <a:spLocks noGrp="1"/>
          </p:cNvSpPr>
          <p:nvPr>
            <p:ph type="body" sz="quarter" idx="30"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07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11699099" y="-1588"/>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Picture Placeholder 6"/>
          <p:cNvSpPr>
            <a:spLocks noGrp="1"/>
          </p:cNvSpPr>
          <p:nvPr>
            <p:ph type="pic" sz="quarter" idx="13"/>
          </p:nvPr>
        </p:nvSpPr>
        <p:spPr>
          <a:xfrm>
            <a:off x="6515099" y="0"/>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11700650" y="5141515"/>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6515099" y="5141913"/>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Text Placeholder 5"/>
          <p:cNvSpPr>
            <a:spLocks noGrp="1"/>
          </p:cNvSpPr>
          <p:nvPr>
            <p:ph type="body" sz="quarter" idx="12" hasCustomPrompt="1"/>
          </p:nvPr>
        </p:nvSpPr>
        <p:spPr>
          <a:xfrm>
            <a:off x="12496800" y="1973417"/>
            <a:ext cx="3666978" cy="2007738"/>
          </a:xfrm>
        </p:spPr>
        <p:txBody>
          <a:bodyPr anchor="t"/>
          <a:lstStyle>
            <a:lvl1pPr marL="0" indent="0" algn="l">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12496800" y="1314180"/>
            <a:ext cx="3666978" cy="586241"/>
          </a:xfrm>
        </p:spPr>
        <p:txBody>
          <a:bodyPr anchor="b">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7302522" y="7014529"/>
            <a:ext cx="3666978" cy="2007738"/>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7302522" y="6355292"/>
            <a:ext cx="3666978" cy="586241"/>
          </a:xfrm>
        </p:spPr>
        <p:txBody>
          <a:bodyPr anchor="b">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561427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4"/>
          </p:nvPr>
        </p:nvSpPr>
        <p:spPr>
          <a:xfrm>
            <a:off x="1403350" y="5191943"/>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5"/>
          </p:nvPr>
        </p:nvSpPr>
        <p:spPr>
          <a:xfrm>
            <a:off x="1403350" y="1398588"/>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6"/>
          </p:nvPr>
        </p:nvSpPr>
        <p:spPr>
          <a:xfrm>
            <a:off x="5748803" y="1398587"/>
            <a:ext cx="3395197" cy="7488238"/>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11169650" y="1398589"/>
            <a:ext cx="51752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12" hasCustomPrompt="1"/>
          </p:nvPr>
        </p:nvSpPr>
        <p:spPr>
          <a:xfrm>
            <a:off x="11188700" y="5360988"/>
            <a:ext cx="51752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p:nvPr userDrawn="1"/>
        </p:nvCxnSpPr>
        <p:spPr>
          <a:xfrm>
            <a:off x="11267147" y="5141913"/>
            <a:ext cx="7020853" cy="79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61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1403350" y="1398588"/>
            <a:ext cx="5372594"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3"/>
          </p:nvPr>
        </p:nvSpPr>
        <p:spPr>
          <a:xfrm>
            <a:off x="6905033"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0274602"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13644170"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7127875" y="1398589"/>
            <a:ext cx="4041775" cy="3648420"/>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1788726" y="1398588"/>
            <a:ext cx="5095924" cy="3648421"/>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69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and tex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6515100"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1403350" y="4442002"/>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3782765"/>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9446987"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12507546" y="4442002"/>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12507546" y="3782765"/>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6515100"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1403350" y="7353888"/>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03350" y="6694651"/>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9446987"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12507546" y="7353888"/>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12507546" y="6694651"/>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25037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and text 4">
    <p:spTree>
      <p:nvGrpSpPr>
        <p:cNvPr id="1" name=""/>
        <p:cNvGrpSpPr/>
        <p:nvPr/>
      </p:nvGrpSpPr>
      <p:grpSpPr>
        <a:xfrm>
          <a:off x="0" y="0"/>
          <a:ext cx="0" cy="0"/>
          <a:chOff x="0" y="0"/>
          <a:chExt cx="0" cy="0"/>
        </a:xfrm>
      </p:grpSpPr>
      <p:sp>
        <p:nvSpPr>
          <p:cNvPr id="6" name="Picture Placeholder 6"/>
          <p:cNvSpPr>
            <a:spLocks noGrp="1"/>
          </p:cNvSpPr>
          <p:nvPr>
            <p:ph type="pic" sz="quarter" idx="16"/>
          </p:nvPr>
        </p:nvSpPr>
        <p:spPr>
          <a:xfrm>
            <a:off x="13024270" y="5556738"/>
            <a:ext cx="3320630" cy="332063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7"/>
          </p:nvPr>
        </p:nvSpPr>
        <p:spPr>
          <a:xfrm>
            <a:off x="13024270" y="2775858"/>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8866119" y="1398587"/>
            <a:ext cx="4158151" cy="41581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8"/>
          </p:nvPr>
        </p:nvSpPr>
        <p:spPr>
          <a:xfrm>
            <a:off x="10243390" y="5543569"/>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1" name="Straight Connector 10"/>
          <p:cNvCxnSpPr/>
          <p:nvPr userDrawn="1"/>
        </p:nvCxnSpPr>
        <p:spPr>
          <a:xfrm>
            <a:off x="1517651" y="5141913"/>
            <a:ext cx="734846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30965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 name="Picture Placeholder 6"/>
          <p:cNvSpPr>
            <a:spLocks noGrp="1"/>
          </p:cNvSpPr>
          <p:nvPr>
            <p:ph type="pic" sz="quarter" idx="13"/>
          </p:nvPr>
        </p:nvSpPr>
        <p:spPr>
          <a:xfrm>
            <a:off x="14033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4" hasCustomPrompt="1"/>
          </p:nvPr>
        </p:nvSpPr>
        <p:spPr>
          <a:xfrm>
            <a:off x="14033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660600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8" hasCustomPrompt="1"/>
          </p:nvPr>
        </p:nvSpPr>
        <p:spPr>
          <a:xfrm>
            <a:off x="660600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18086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21" hasCustomPrompt="1"/>
          </p:nvPr>
        </p:nvSpPr>
        <p:spPr>
          <a:xfrm>
            <a:off x="118086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Title 1"/>
          <p:cNvSpPr>
            <a:spLocks noGrp="1"/>
          </p:cNvSpPr>
          <p:nvPr>
            <p:ph type="title" hasCustomPrompt="1"/>
          </p:nvPr>
        </p:nvSpPr>
        <p:spPr>
          <a:xfrm>
            <a:off x="1403350" y="6312877"/>
            <a:ext cx="5724525" cy="2539024"/>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2" name="Text Placeholder 5"/>
          <p:cNvSpPr>
            <a:spLocks noGrp="1"/>
          </p:cNvSpPr>
          <p:nvPr>
            <p:ph type="body" sz="quarter" idx="12" hasCustomPrompt="1"/>
          </p:nvPr>
        </p:nvSpPr>
        <p:spPr>
          <a:xfrm>
            <a:off x="7702063" y="6312877"/>
            <a:ext cx="7563338" cy="2539024"/>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9926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right imag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Picture Placeholder 6"/>
          <p:cNvSpPr>
            <a:spLocks noGrp="1"/>
          </p:cNvSpPr>
          <p:nvPr>
            <p:ph type="pic" sz="quarter" idx="15"/>
          </p:nvPr>
        </p:nvSpPr>
        <p:spPr>
          <a:xfrm>
            <a:off x="7127874"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63628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5"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96715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left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1777366"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Rectangle 5"/>
          <p:cNvSpPr/>
          <p:nvPr userDrawn="1"/>
        </p:nvSpPr>
        <p:spPr>
          <a:xfrm>
            <a:off x="11777366"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itle 1"/>
          <p:cNvSpPr>
            <a:spLocks noGrp="1"/>
          </p:cNvSpPr>
          <p:nvPr>
            <p:ph type="title" hasCustomPrompt="1"/>
          </p:nvPr>
        </p:nvSpPr>
        <p:spPr>
          <a:xfrm>
            <a:off x="13007033"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0" name="Text Placeholder 5"/>
          <p:cNvSpPr>
            <a:spLocks noGrp="1"/>
          </p:cNvSpPr>
          <p:nvPr>
            <p:ph type="body" sz="quarter" idx="12" hasCustomPrompt="1"/>
          </p:nvPr>
        </p:nvSpPr>
        <p:spPr>
          <a:xfrm>
            <a:off x="13026083"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976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51865"/>
            <a:ext cx="4775200" cy="2781683"/>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44057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5"/>
          </p:nvPr>
        </p:nvSpPr>
        <p:spPr>
          <a:xfrm>
            <a:off x="914328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609552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21"/>
          </p:nvPr>
        </p:nvSpPr>
        <p:spPr>
          <a:xfrm>
            <a:off x="914328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Picture Placeholder 6"/>
          <p:cNvSpPr>
            <a:spLocks noGrp="1"/>
          </p:cNvSpPr>
          <p:nvPr>
            <p:ph type="pic" sz="quarter" idx="23"/>
          </p:nvPr>
        </p:nvSpPr>
        <p:spPr>
          <a:xfrm>
            <a:off x="609552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63472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wide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0" y="5141912"/>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943100" y="3270249"/>
            <a:ext cx="14401800" cy="3744913"/>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itle 1"/>
          <p:cNvSpPr>
            <a:spLocks noGrp="1"/>
          </p:cNvSpPr>
          <p:nvPr>
            <p:ph type="title" hasCustomPrompt="1"/>
          </p:nvPr>
        </p:nvSpPr>
        <p:spPr>
          <a:xfrm>
            <a:off x="3022600" y="3663399"/>
            <a:ext cx="4105275" cy="2957025"/>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5" hasCustomPrompt="1"/>
          </p:nvPr>
        </p:nvSpPr>
        <p:spPr>
          <a:xfrm>
            <a:off x="7702063" y="3663399"/>
            <a:ext cx="6852137" cy="2957025"/>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7231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914400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6200775" y="1398588"/>
            <a:ext cx="5886450" cy="7488237"/>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10" name="Title 1"/>
          <p:cNvSpPr>
            <a:spLocks noGrp="1"/>
          </p:cNvSpPr>
          <p:nvPr>
            <p:ph type="title" hasCustomPrompt="1"/>
          </p:nvPr>
        </p:nvSpPr>
        <p:spPr>
          <a:xfrm>
            <a:off x="7127875" y="2209799"/>
            <a:ext cx="4032250" cy="28372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5" hasCustomPrompt="1"/>
          </p:nvPr>
        </p:nvSpPr>
        <p:spPr>
          <a:xfrm>
            <a:off x="7146925" y="5360987"/>
            <a:ext cx="4032250" cy="2817813"/>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514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tx1"/>
        </a:solid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7" name="Title 1"/>
          <p:cNvSpPr>
            <a:spLocks noGrp="1"/>
          </p:cNvSpPr>
          <p:nvPr>
            <p:ph type="title" hasCustomPrompt="1"/>
          </p:nvPr>
        </p:nvSpPr>
        <p:spPr>
          <a:xfrm>
            <a:off x="7127875"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Text Placeholder 5"/>
          <p:cNvSpPr>
            <a:spLocks noGrp="1"/>
          </p:cNvSpPr>
          <p:nvPr>
            <p:ph type="body" sz="quarter" idx="12" hasCustomPrompt="1"/>
          </p:nvPr>
        </p:nvSpPr>
        <p:spPr>
          <a:xfrm>
            <a:off x="7146925"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42711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458107" y="8877368"/>
            <a:ext cx="1219200" cy="1012858"/>
          </a:xfrm>
        </p:spPr>
        <p:txBody>
          <a:bodyPr/>
          <a:lstStyle>
            <a:lvl1pPr algn="l">
              <a:defRPr>
                <a:solidFill>
                  <a:schemeClr val="tx2"/>
                </a:solidFill>
              </a:defRPr>
            </a:lvl1pPr>
          </a:lstStyle>
          <a:p>
            <a:fld id="{B54AD89C-DF1E-4948-B597-5DD47B34A9CA}" type="slidenum">
              <a:rPr kumimoji="1" lang="ja-JP" altLang="en-US" smtClean="0"/>
              <a:pPr/>
              <a:t>‹#›</a:t>
            </a:fld>
            <a:endParaRPr kumimoji="1" lang="ja-JP" altLang="en-US" dirty="0"/>
          </a:p>
        </p:txBody>
      </p:sp>
      <p:sp>
        <p:nvSpPr>
          <p:cNvPr id="7" name="Picture Placeholder 6"/>
          <p:cNvSpPr>
            <a:spLocks noGrp="1"/>
          </p:cNvSpPr>
          <p:nvPr>
            <p:ph type="pic" sz="quarter" idx="13"/>
          </p:nvPr>
        </p:nvSpPr>
        <p:spPr>
          <a:xfrm>
            <a:off x="9144001" y="-1"/>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9144000" y="4232324"/>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13068650" y="0"/>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13068649" y="6151562"/>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1403350" y="1398589"/>
            <a:ext cx="6357257"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517651" y="5141913"/>
            <a:ext cx="76263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1422400" y="5360988"/>
            <a:ext cx="6357257"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659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tx1"/>
        </a:solidFill>
        <a:effectLst/>
      </p:bgPr>
    </p:bg>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4"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26" name="Picture Placeholder 6"/>
          <p:cNvSpPr>
            <a:spLocks noGrp="1"/>
          </p:cNvSpPr>
          <p:nvPr>
            <p:ph type="pic" sz="quarter" idx="15"/>
          </p:nvPr>
        </p:nvSpPr>
        <p:spPr>
          <a:xfrm>
            <a:off x="1433439" y="0"/>
            <a:ext cx="3816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Picture Placeholder 6"/>
          <p:cNvSpPr>
            <a:spLocks noGrp="1"/>
          </p:cNvSpPr>
          <p:nvPr>
            <p:ph type="pic" sz="quarter" idx="16"/>
          </p:nvPr>
        </p:nvSpPr>
        <p:spPr>
          <a:xfrm>
            <a:off x="5358089" y="3270250"/>
            <a:ext cx="3816000" cy="701516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itle 1"/>
          <p:cNvSpPr>
            <a:spLocks noGrp="1"/>
          </p:cNvSpPr>
          <p:nvPr>
            <p:ph type="title" hasCustomPrompt="1"/>
          </p:nvPr>
        </p:nvSpPr>
        <p:spPr>
          <a:xfrm>
            <a:off x="11169650" y="1398589"/>
            <a:ext cx="56959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1283951" y="5141913"/>
            <a:ext cx="70040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12" hasCustomPrompt="1"/>
          </p:nvPr>
        </p:nvSpPr>
        <p:spPr>
          <a:xfrm>
            <a:off x="11188700" y="5360988"/>
            <a:ext cx="5695950"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33440" y="7182615"/>
            <a:ext cx="3816000" cy="644299"/>
          </a:xfrm>
        </p:spPr>
        <p:txBody>
          <a:bodyPr anchor="t">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5358089" y="2428907"/>
            <a:ext cx="3816000" cy="644299"/>
          </a:xfrm>
        </p:spPr>
        <p:txBody>
          <a:bodyPr anchor="b">
            <a:no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03937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2545889"/>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88665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9144000" y="6025858"/>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9144000" y="5366621"/>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8663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67151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and imag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5488440" y="-1"/>
            <a:ext cx="5655810" cy="10285413"/>
          </a:xfrm>
          <a:no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11169650" y="1997249"/>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11169650" y="1338012"/>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11169650" y="4731437"/>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11169650" y="4072200"/>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11169650" y="7465625"/>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11169650" y="6806388"/>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80075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Rectangle 13"/>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5"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7710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22600" y="3740262"/>
            <a:ext cx="12242800" cy="1232839"/>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3022601" y="5141913"/>
            <a:ext cx="12242800" cy="896938"/>
          </a:xfrm>
        </p:spPr>
        <p:txBody>
          <a:bodyPr anchor="t"/>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3" hasCustomPrompt="1"/>
          </p:nvPr>
        </p:nvSpPr>
        <p:spPr>
          <a:xfrm>
            <a:off x="3022601" y="7015163"/>
            <a:ext cx="12242800" cy="1871662"/>
          </a:xfrm>
        </p:spPr>
        <p:txBody>
          <a:bodyPr anchor="b"/>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0536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6531403"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531403"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531403"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531403"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531403"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531403"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ext Placeholder 5"/>
          <p:cNvSpPr>
            <a:spLocks noGrp="1"/>
          </p:cNvSpPr>
          <p:nvPr>
            <p:ph type="body" sz="quarter" idx="23"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4"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43702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9143999" y="7626096"/>
            <a:ext cx="1"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1403350" y="2116810"/>
            <a:ext cx="4789632"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1403349" y="5365094"/>
            <a:ext cx="4789633"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317797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6" idx="4"/>
          </p:cNvCxnSpPr>
          <p:nvPr userDrawn="1"/>
        </p:nvCxnSpPr>
        <p:spPr>
          <a:xfrm flipV="1">
            <a:off x="9144000" y="7626096"/>
            <a:ext cx="0"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8"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9"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87846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3"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4"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5"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1"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9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6924854" y="7424748"/>
            <a:ext cx="1052493" cy="1052493"/>
            <a:chOff x="9144000" y="1433513"/>
            <a:chExt cx="1408161" cy="1408161"/>
          </a:xfrm>
        </p:grpSpPr>
        <p:sp>
          <p:nvSpPr>
            <p:cNvPr id="6" name="Rectangle 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Text Placeholder 5"/>
          <p:cNvSpPr>
            <a:spLocks noGrp="1"/>
          </p:cNvSpPr>
          <p:nvPr>
            <p:ph type="body" sz="quarter" idx="15" hasCustomPrompt="1"/>
          </p:nvPr>
        </p:nvSpPr>
        <p:spPr>
          <a:xfrm>
            <a:off x="7088619" y="749582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cxnSp>
        <p:nvCxnSpPr>
          <p:cNvPr id="9" name="Straight Connector 8"/>
          <p:cNvCxnSpPr/>
          <p:nvPr userDrawn="1"/>
        </p:nvCxnSpPr>
        <p:spPr>
          <a:xfrm>
            <a:off x="0" y="8877368"/>
            <a:ext cx="6515100" cy="945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515100" y="7015163"/>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515100" y="7015163"/>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387100" y="5143501"/>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387100" y="5143501"/>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0275765" y="3270250"/>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0275765" y="3270250"/>
            <a:ext cx="80122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8796854" y="5553086"/>
            <a:ext cx="1052493" cy="1052493"/>
            <a:chOff x="9144000" y="1433513"/>
            <a:chExt cx="1408161" cy="1408161"/>
          </a:xfrm>
        </p:grpSpPr>
        <p:sp>
          <p:nvSpPr>
            <p:cNvPr id="27" name="Rectangle 2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Text Placeholder 5"/>
          <p:cNvSpPr>
            <a:spLocks noGrp="1"/>
          </p:cNvSpPr>
          <p:nvPr userDrawn="1">
            <p:ph type="body" sz="quarter" idx="16" hasCustomPrompt="1"/>
          </p:nvPr>
        </p:nvSpPr>
        <p:spPr>
          <a:xfrm>
            <a:off x="8960619" y="5624167"/>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grpSp>
        <p:nvGrpSpPr>
          <p:cNvPr id="32" name="Group 31"/>
          <p:cNvGrpSpPr/>
          <p:nvPr userDrawn="1"/>
        </p:nvGrpSpPr>
        <p:grpSpPr>
          <a:xfrm>
            <a:off x="10685519" y="3679835"/>
            <a:ext cx="1052493" cy="1052493"/>
            <a:chOff x="9144000" y="1433513"/>
            <a:chExt cx="1408161" cy="1408161"/>
          </a:xfrm>
        </p:grpSpPr>
        <p:sp>
          <p:nvSpPr>
            <p:cNvPr id="33" name="Rectangle 32"/>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33"/>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Placeholder 5"/>
          <p:cNvSpPr>
            <a:spLocks noGrp="1"/>
          </p:cNvSpPr>
          <p:nvPr userDrawn="1">
            <p:ph type="body" sz="quarter" idx="17" hasCustomPrompt="1"/>
          </p:nvPr>
        </p:nvSpPr>
        <p:spPr>
          <a:xfrm>
            <a:off x="10849284" y="375091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9" name="Text Placeholder 5"/>
          <p:cNvSpPr>
            <a:spLocks noGrp="1"/>
          </p:cNvSpPr>
          <p:nvPr>
            <p:ph type="body" sz="quarter" idx="12" hasCustomPrompt="1"/>
          </p:nvPr>
        </p:nvSpPr>
        <p:spPr>
          <a:xfrm>
            <a:off x="8189178" y="7396544"/>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0" name="Text Placeholder 5"/>
          <p:cNvSpPr>
            <a:spLocks noGrp="1"/>
          </p:cNvSpPr>
          <p:nvPr>
            <p:ph type="body" sz="quarter" idx="14" hasCustomPrompt="1"/>
          </p:nvPr>
        </p:nvSpPr>
        <p:spPr>
          <a:xfrm>
            <a:off x="1943100" y="7630714"/>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1" name="Text Placeholder 5"/>
          <p:cNvSpPr>
            <a:spLocks noGrp="1"/>
          </p:cNvSpPr>
          <p:nvPr>
            <p:ph type="body" sz="quarter" idx="18" hasCustomPrompt="1"/>
          </p:nvPr>
        </p:nvSpPr>
        <p:spPr>
          <a:xfrm>
            <a:off x="3824499" y="57692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2" name="Text Placeholder 5"/>
          <p:cNvSpPr>
            <a:spLocks noGrp="1"/>
          </p:cNvSpPr>
          <p:nvPr>
            <p:ph type="body" sz="quarter" idx="19" hasCustomPrompt="1"/>
          </p:nvPr>
        </p:nvSpPr>
        <p:spPr>
          <a:xfrm>
            <a:off x="5727490" y="38937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ext Placeholder 5"/>
          <p:cNvSpPr>
            <a:spLocks noGrp="1"/>
          </p:cNvSpPr>
          <p:nvPr>
            <p:ph type="body" sz="quarter" idx="20" hasCustomPrompt="1"/>
          </p:nvPr>
        </p:nvSpPr>
        <p:spPr>
          <a:xfrm>
            <a:off x="10064721" y="5518987"/>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5" name="Text Placeholder 5"/>
          <p:cNvSpPr>
            <a:spLocks noGrp="1"/>
          </p:cNvSpPr>
          <p:nvPr>
            <p:ph type="body" sz="quarter" idx="21" hasCustomPrompt="1"/>
          </p:nvPr>
        </p:nvSpPr>
        <p:spPr>
          <a:xfrm>
            <a:off x="11970971" y="3645736"/>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36"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13117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7327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hit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17289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black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7" name="Straight Connector 16"/>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4618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564532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956324" y="1418560"/>
            <a:ext cx="5261219" cy="7468265"/>
            <a:chOff x="3004457" y="476891"/>
            <a:chExt cx="5937704" cy="8428531"/>
          </a:xfrm>
        </p:grpSpPr>
        <p:sp>
          <p:nvSpPr>
            <p:cNvPr id="6" name="Rectangle: Rounded Corners 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8" name="Oval 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9" name="Rectangle: Rounded Corners 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itle 1"/>
          <p:cNvSpPr>
            <a:spLocks noGrp="1"/>
          </p:cNvSpPr>
          <p:nvPr>
            <p:ph type="title" hasCustomPrompt="1"/>
          </p:nvPr>
        </p:nvSpPr>
        <p:spPr>
          <a:xfrm>
            <a:off x="8915204" y="2104573"/>
            <a:ext cx="7431650" cy="294243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1" name="Straight Connector 10"/>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Picture Placeholder 6"/>
          <p:cNvSpPr>
            <a:spLocks noGrp="1"/>
          </p:cNvSpPr>
          <p:nvPr>
            <p:ph type="pic" sz="quarter" idx="15"/>
          </p:nvPr>
        </p:nvSpPr>
        <p:spPr>
          <a:xfrm>
            <a:off x="2306240"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698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8280400" y="2803525"/>
            <a:ext cx="10007600" cy="261937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8191501" y="5655510"/>
            <a:ext cx="7073899" cy="2728077"/>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10813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517651" y="5141913"/>
            <a:ext cx="7182707"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15" name="Group 14"/>
          <p:cNvGrpSpPr/>
          <p:nvPr userDrawn="1"/>
        </p:nvGrpSpPr>
        <p:grpSpPr>
          <a:xfrm>
            <a:off x="11083681" y="1398588"/>
            <a:ext cx="5261219" cy="7468265"/>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Group 19"/>
          <p:cNvGrpSpPr/>
          <p:nvPr userDrawn="1"/>
        </p:nvGrpSpPr>
        <p:grpSpPr>
          <a:xfrm>
            <a:off x="8700358" y="3270250"/>
            <a:ext cx="2690898" cy="5616575"/>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137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ne and tablet 2">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cxnSp>
        <p:nvCxnSpPr>
          <p:cNvPr id="42" name="Straight Connector 41"/>
          <p:cNvCxnSpPr/>
          <p:nvPr userDrawn="1"/>
        </p:nvCxnSpPr>
        <p:spPr>
          <a:xfrm>
            <a:off x="1517651" y="5141913"/>
            <a:ext cx="72105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userDrawn="1"/>
        </p:nvGrpSpPr>
        <p:grpSpPr>
          <a:xfrm>
            <a:off x="11083681" y="1398588"/>
            <a:ext cx="5261219" cy="7468265"/>
            <a:chOff x="3004457" y="476891"/>
            <a:chExt cx="5937704" cy="8428531"/>
          </a:xfrm>
        </p:grpSpPr>
        <p:sp>
          <p:nvSpPr>
            <p:cNvPr id="44" name="Rectangle: Rounded Corners 43"/>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6" name="Oval 45"/>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7" name="Rectangle: Rounded Corners 46"/>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Group 47"/>
          <p:cNvGrpSpPr/>
          <p:nvPr userDrawn="1"/>
        </p:nvGrpSpPr>
        <p:grpSpPr>
          <a:xfrm>
            <a:off x="8700358" y="3270250"/>
            <a:ext cx="2690898" cy="5616575"/>
            <a:chOff x="2791402" y="1050114"/>
            <a:chExt cx="3909098" cy="8159261"/>
          </a:xfrm>
        </p:grpSpPr>
        <p:sp>
          <p:nvSpPr>
            <p:cNvPr id="49" name="Rectangle 48"/>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49"/>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Rounded Corners 50"/>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Rectangle: Rounded Corners 51"/>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Rectangle: Rounded Corners 53"/>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val 54"/>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8"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0"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16266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403350" y="2556257"/>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rgbClr val="1C1C1C"/>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Title 1"/>
          <p:cNvSpPr>
            <a:spLocks noGrp="1"/>
          </p:cNvSpPr>
          <p:nvPr>
            <p:ph type="title" hasCustomPrompt="1"/>
          </p:nvPr>
        </p:nvSpPr>
        <p:spPr>
          <a:xfrm>
            <a:off x="11160125" y="2235201"/>
            <a:ext cx="5165725"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1" y="2939672"/>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881432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ptop and phone 1">
    <p:spTree>
      <p:nvGrpSpPr>
        <p:cNvPr id="1" name=""/>
        <p:cNvGrpSpPr/>
        <p:nvPr/>
      </p:nvGrpSpPr>
      <p:grpSpPr>
        <a:xfrm>
          <a:off x="0" y="0"/>
          <a:ext cx="0" cy="0"/>
          <a:chOff x="0" y="0"/>
          <a:chExt cx="0" cy="0"/>
        </a:xfrm>
      </p:grpSpPr>
      <p:grpSp>
        <p:nvGrpSpPr>
          <p:cNvPr id="12" name="Group 11"/>
          <p:cNvGrpSpPr/>
          <p:nvPr userDrawn="1"/>
        </p:nvGrpSpPr>
        <p:grpSpPr>
          <a:xfrm>
            <a:off x="11832678" y="2222865"/>
            <a:ext cx="2109987" cy="4404069"/>
            <a:chOff x="2791402" y="1050114"/>
            <a:chExt cx="3909098" cy="8159261"/>
          </a:xfrm>
        </p:grpSpPr>
        <p:sp>
          <p:nvSpPr>
            <p:cNvPr id="13" name="Rectangle 12"/>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Rounded Corners 15"/>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Rounded Corners 17"/>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3584809" y="1477195"/>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chemeClr val="tx1"/>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Picture Placeholder 6"/>
          <p:cNvSpPr>
            <a:spLocks noGrp="1"/>
          </p:cNvSpPr>
          <p:nvPr>
            <p:ph type="pic" sz="quarter" idx="15"/>
          </p:nvPr>
        </p:nvSpPr>
        <p:spPr>
          <a:xfrm>
            <a:off x="4743450" y="1860610"/>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1" name="Picture Placeholder 6"/>
          <p:cNvSpPr>
            <a:spLocks noGrp="1"/>
          </p:cNvSpPr>
          <p:nvPr>
            <p:ph type="pic" sz="quarter" idx="16"/>
          </p:nvPr>
        </p:nvSpPr>
        <p:spPr>
          <a:xfrm>
            <a:off x="12029781" y="2835760"/>
            <a:ext cx="1740859" cy="315813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3"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0400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cxnSp>
        <p:nvCxnSpPr>
          <p:cNvPr id="14" name="Straight Connector 13"/>
          <p:cNvCxnSpPr/>
          <p:nvPr userDrawn="1"/>
        </p:nvCxnSpPr>
        <p:spPr>
          <a:xfrm>
            <a:off x="1517651" y="5141913"/>
            <a:ext cx="737960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0212" r="35458"/>
          <a:stretch/>
        </p:blipFill>
        <p:spPr>
          <a:xfrm>
            <a:off x="7127875" y="0"/>
            <a:ext cx="11160125" cy="8877369"/>
          </a:xfrm>
          <a:prstGeom prst="rect">
            <a:avLst/>
          </a:prstGeom>
        </p:spPr>
      </p:pic>
      <p:sp>
        <p:nvSpPr>
          <p:cNvPr id="13" name="Picture Placeholder 6"/>
          <p:cNvSpPr>
            <a:spLocks noGrp="1"/>
          </p:cNvSpPr>
          <p:nvPr>
            <p:ph type="pic" sz="quarter" idx="15"/>
          </p:nvPr>
        </p:nvSpPr>
        <p:spPr>
          <a:xfrm>
            <a:off x="9318625" y="0"/>
            <a:ext cx="8969376" cy="771525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313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943100" y="2177141"/>
            <a:ext cx="7661474" cy="6219281"/>
            <a:chOff x="2198478" y="1402730"/>
            <a:chExt cx="8912404" cy="7234736"/>
          </a:xfrm>
        </p:grpSpPr>
        <p:grpSp>
          <p:nvGrpSpPr>
            <p:cNvPr id="6" name="Group 5"/>
            <p:cNvGrpSpPr/>
            <p:nvPr userDrawn="1"/>
          </p:nvGrpSpPr>
          <p:grpSpPr>
            <a:xfrm>
              <a:off x="5152347" y="7666807"/>
              <a:ext cx="3002317" cy="970659"/>
              <a:chOff x="5152347" y="7666807"/>
              <a:chExt cx="3002317" cy="970659"/>
            </a:xfrm>
          </p:grpSpPr>
          <p:sp>
            <p:nvSpPr>
              <p:cNvPr id="12" name="Freeform: Shape 11"/>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Shape 12"/>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Rounded Corners 6"/>
            <p:cNvSpPr/>
            <p:nvPr userDrawn="1"/>
          </p:nvSpPr>
          <p:spPr>
            <a:xfrm>
              <a:off x="2200826" y="1402814"/>
              <a:ext cx="8910056" cy="6264077"/>
            </a:xfrm>
            <a:prstGeom prst="roundRect">
              <a:avLst>
                <a:gd name="adj" fmla="val 4479"/>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520212" y="1784336"/>
              <a:ext cx="8271284" cy="4652597"/>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Group 8"/>
            <p:cNvGrpSpPr/>
            <p:nvPr userDrawn="1"/>
          </p:nvGrpSpPr>
          <p:grpSpPr>
            <a:xfrm>
              <a:off x="2198478" y="1402730"/>
              <a:ext cx="8910056" cy="6264077"/>
              <a:chOff x="2198478" y="1402730"/>
              <a:chExt cx="8910056" cy="6264077"/>
            </a:xfrm>
          </p:grpSpPr>
          <p:sp>
            <p:nvSpPr>
              <p:cNvPr id="10" name="Freeform: Shape 9"/>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rgbClr val="DDD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10"/>
              <p:cNvSpPr/>
              <p:nvPr userDrawn="1"/>
            </p:nvSpPr>
            <p:spPr>
              <a:xfrm>
                <a:off x="2198478" y="1402730"/>
                <a:ext cx="8910056" cy="6264077"/>
              </a:xfrm>
              <a:prstGeom prst="roundRect">
                <a:avLst>
                  <a:gd name="adj" fmla="val 4479"/>
                </a:avLst>
              </a:prstGeom>
              <a:no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8" name="Straight Connector 17"/>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Picture Placeholder 6"/>
          <p:cNvSpPr>
            <a:spLocks noGrp="1"/>
          </p:cNvSpPr>
          <p:nvPr>
            <p:ph type="pic" sz="quarter" idx="15"/>
          </p:nvPr>
        </p:nvSpPr>
        <p:spPr>
          <a:xfrm>
            <a:off x="2245837" y="2543447"/>
            <a:ext cx="7056000" cy="396130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0248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Freeform: Shape 4"/>
          <p:cNvSpPr/>
          <p:nvPr userDrawn="1"/>
        </p:nvSpPr>
        <p:spPr>
          <a:xfrm>
            <a:off x="7127875" y="2939844"/>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Freeform: Shape 5"/>
          <p:cNvSpPr/>
          <p:nvPr userDrawn="1"/>
        </p:nvSpPr>
        <p:spPr>
          <a:xfrm>
            <a:off x="7176426" y="4081434"/>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Freeform: Shape 6"/>
          <p:cNvSpPr/>
          <p:nvPr userDrawn="1"/>
        </p:nvSpPr>
        <p:spPr>
          <a:xfrm>
            <a:off x="7127875" y="5226089"/>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5" hasCustomPrompt="1"/>
          </p:nvPr>
        </p:nvSpPr>
        <p:spPr>
          <a:xfrm>
            <a:off x="7453495" y="3508010"/>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9" name="Text Placeholder 5"/>
          <p:cNvSpPr>
            <a:spLocks noGrp="1"/>
          </p:cNvSpPr>
          <p:nvPr>
            <p:ph type="body" sz="quarter" idx="17" hasCustomPrompt="1"/>
          </p:nvPr>
        </p:nvSpPr>
        <p:spPr>
          <a:xfrm>
            <a:off x="7453495" y="606301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0" name="Text Placeholder 5"/>
          <p:cNvSpPr>
            <a:spLocks noGrp="1"/>
          </p:cNvSpPr>
          <p:nvPr>
            <p:ph type="body" sz="quarter" idx="19" hasCustomPrompt="1"/>
          </p:nvPr>
        </p:nvSpPr>
        <p:spPr>
          <a:xfrm>
            <a:off x="8229257" y="4834752"/>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1160124" y="2057825"/>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1160124" y="1398588"/>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21" hasCustomPrompt="1"/>
          </p:nvPr>
        </p:nvSpPr>
        <p:spPr>
          <a:xfrm>
            <a:off x="11160124" y="4641679"/>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2" hasCustomPrompt="1"/>
          </p:nvPr>
        </p:nvSpPr>
        <p:spPr>
          <a:xfrm>
            <a:off x="11160124" y="3982442"/>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3" hasCustomPrompt="1"/>
          </p:nvPr>
        </p:nvSpPr>
        <p:spPr>
          <a:xfrm>
            <a:off x="11160124" y="7225532"/>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4" hasCustomPrompt="1"/>
          </p:nvPr>
        </p:nvSpPr>
        <p:spPr>
          <a:xfrm>
            <a:off x="11160124" y="6566295"/>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17" name="Straight Connector 65"/>
          <p:cNvCxnSpPr>
            <a:stCxn id="8" idx="3"/>
            <a:endCxn id="12" idx="1"/>
          </p:cNvCxnSpPr>
          <p:nvPr userDrawn="1"/>
        </p:nvCxnSpPr>
        <p:spPr>
          <a:xfrm flipV="1">
            <a:off x="8178457" y="1691709"/>
            <a:ext cx="2981667" cy="2122063"/>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65"/>
          <p:cNvCxnSpPr>
            <a:stCxn id="14" idx="1"/>
          </p:cNvCxnSpPr>
          <p:nvPr userDrawn="1"/>
        </p:nvCxnSpPr>
        <p:spPr>
          <a:xfrm rot="10800000" flipV="1">
            <a:off x="8954220" y="4275563"/>
            <a:ext cx="2205905" cy="866350"/>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5"/>
          <p:cNvCxnSpPr>
            <a:stCxn id="16" idx="1"/>
            <a:endCxn id="9" idx="3"/>
          </p:cNvCxnSpPr>
          <p:nvPr userDrawn="1"/>
        </p:nvCxnSpPr>
        <p:spPr>
          <a:xfrm rot="10800000">
            <a:off x="8178458" y="6368778"/>
            <a:ext cx="2981667" cy="490638"/>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1403351" y="3633535"/>
            <a:ext cx="5111750"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95871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34" name="Freeform: Shape 33"/>
          <p:cNvSpPr/>
          <p:nvPr userDrawn="1"/>
        </p:nvSpPr>
        <p:spPr>
          <a:xfrm>
            <a:off x="7262795" y="3601025"/>
            <a:ext cx="1831968" cy="2115683"/>
          </a:xfrm>
          <a:custGeom>
            <a:avLst/>
            <a:gdLst>
              <a:gd name="connsiteX0" fmla="*/ 1831968 w 1831968"/>
              <a:gd name="connsiteY0" fmla="*/ 0 h 2115683"/>
              <a:gd name="connsiteX1" fmla="*/ 1831968 w 1831968"/>
              <a:gd name="connsiteY1" fmla="*/ 2115683 h 2115683"/>
              <a:gd name="connsiteX2" fmla="*/ 0 w 1831968"/>
              <a:gd name="connsiteY2" fmla="*/ 1057996 h 2115683"/>
              <a:gd name="connsiteX3" fmla="*/ 54070 w 1831968"/>
              <a:gd name="connsiteY3" fmla="*/ 968994 h 2115683"/>
              <a:gd name="connsiteX4" fmla="*/ 1655915 w 1831968"/>
              <a:gd name="connsiteY4" fmla="*/ 8890 h 2115683"/>
              <a:gd name="connsiteX5" fmla="*/ 1831968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1831968" y="0"/>
                </a:moveTo>
                <a:lnTo>
                  <a:pt x="1831968" y="2115683"/>
                </a:lnTo>
                <a:lnTo>
                  <a:pt x="0" y="1057996"/>
                </a:lnTo>
                <a:lnTo>
                  <a:pt x="54070" y="968994"/>
                </a:lnTo>
                <a:cubicBezTo>
                  <a:pt x="410448" y="441485"/>
                  <a:pt x="989253" y="76593"/>
                  <a:pt x="1655915" y="8890"/>
                </a:cubicBezTo>
                <a:lnTo>
                  <a:pt x="183196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Freeform: Shape 34"/>
          <p:cNvSpPr/>
          <p:nvPr userDrawn="1"/>
        </p:nvSpPr>
        <p:spPr>
          <a:xfrm>
            <a:off x="9193237" y="3601025"/>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Freeform: Shape 35"/>
          <p:cNvSpPr/>
          <p:nvPr userDrawn="1"/>
        </p:nvSpPr>
        <p:spPr>
          <a:xfrm>
            <a:off x="9241788" y="4742615"/>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Freeform: Shape 36"/>
          <p:cNvSpPr/>
          <p:nvPr userDrawn="1"/>
        </p:nvSpPr>
        <p:spPr>
          <a:xfrm>
            <a:off x="6940550" y="4743201"/>
            <a:ext cx="2104290" cy="2116988"/>
          </a:xfrm>
          <a:custGeom>
            <a:avLst/>
            <a:gdLst>
              <a:gd name="connsiteX0" fmla="*/ 271103 w 2104290"/>
              <a:gd name="connsiteY0" fmla="*/ 0 h 2116988"/>
              <a:gd name="connsiteX1" fmla="*/ 2104290 w 2104290"/>
              <a:gd name="connsiteY1" fmla="*/ 1058391 h 2116988"/>
              <a:gd name="connsiteX2" fmla="*/ 270747 w 2104290"/>
              <a:gd name="connsiteY2" fmla="*/ 2116988 h 2116988"/>
              <a:gd name="connsiteX3" fmla="*/ 265944 w 2104290"/>
              <a:gd name="connsiteY3" fmla="*/ 2109082 h 2116988"/>
              <a:gd name="connsiteX4" fmla="*/ 0 w 2104290"/>
              <a:gd name="connsiteY4" fmla="*/ 1058787 h 2116988"/>
              <a:gd name="connsiteX5" fmla="*/ 265944 w 2104290"/>
              <a:gd name="connsiteY5" fmla="*/ 8492 h 2116988"/>
              <a:gd name="connsiteX6" fmla="*/ 271103 w 2104290"/>
              <a:gd name="connsiteY6" fmla="*/ 0 h 21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290" h="2116988">
                <a:moveTo>
                  <a:pt x="271103" y="0"/>
                </a:moveTo>
                <a:lnTo>
                  <a:pt x="2104290" y="1058391"/>
                </a:lnTo>
                <a:lnTo>
                  <a:pt x="270747" y="2116988"/>
                </a:lnTo>
                <a:lnTo>
                  <a:pt x="265944" y="2109082"/>
                </a:lnTo>
                <a:cubicBezTo>
                  <a:pt x="96340" y="1796868"/>
                  <a:pt x="0" y="1439078"/>
                  <a:pt x="0" y="1058787"/>
                </a:cubicBezTo>
                <a:cubicBezTo>
                  <a:pt x="0" y="678496"/>
                  <a:pt x="96340" y="320706"/>
                  <a:pt x="265944" y="8492"/>
                </a:cubicBezTo>
                <a:lnTo>
                  <a:pt x="2711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Freeform: Shape 37"/>
          <p:cNvSpPr/>
          <p:nvPr userDrawn="1"/>
        </p:nvSpPr>
        <p:spPr>
          <a:xfrm>
            <a:off x="7262439" y="5886478"/>
            <a:ext cx="1832324" cy="2116475"/>
          </a:xfrm>
          <a:custGeom>
            <a:avLst/>
            <a:gdLst>
              <a:gd name="connsiteX0" fmla="*/ 1832324 w 1832324"/>
              <a:gd name="connsiteY0" fmla="*/ 0 h 2116475"/>
              <a:gd name="connsiteX1" fmla="*/ 1832324 w 1832324"/>
              <a:gd name="connsiteY1" fmla="*/ 2116475 h 2116475"/>
              <a:gd name="connsiteX2" fmla="*/ 1656271 w 1832324"/>
              <a:gd name="connsiteY2" fmla="*/ 2107585 h 2116475"/>
              <a:gd name="connsiteX3" fmla="*/ 54426 w 1832324"/>
              <a:gd name="connsiteY3" fmla="*/ 1147481 h 2116475"/>
              <a:gd name="connsiteX4" fmla="*/ 0 w 1832324"/>
              <a:gd name="connsiteY4" fmla="*/ 1057893 h 2116475"/>
              <a:gd name="connsiteX5" fmla="*/ 1832324 w 1832324"/>
              <a:gd name="connsiteY5" fmla="*/ 0 h 21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324" h="2116475">
                <a:moveTo>
                  <a:pt x="1832324" y="0"/>
                </a:moveTo>
                <a:lnTo>
                  <a:pt x="1832324" y="2116475"/>
                </a:lnTo>
                <a:lnTo>
                  <a:pt x="1656271" y="2107585"/>
                </a:lnTo>
                <a:cubicBezTo>
                  <a:pt x="989609" y="2039882"/>
                  <a:pt x="410804" y="1674991"/>
                  <a:pt x="54426" y="1147481"/>
                </a:cubicBezTo>
                <a:lnTo>
                  <a:pt x="0" y="1057893"/>
                </a:lnTo>
                <a:lnTo>
                  <a:pt x="183232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Freeform: Shape 38"/>
          <p:cNvSpPr/>
          <p:nvPr userDrawn="1"/>
        </p:nvSpPr>
        <p:spPr>
          <a:xfrm>
            <a:off x="9193237" y="5887270"/>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5" hasCustomPrompt="1"/>
          </p:nvPr>
        </p:nvSpPr>
        <p:spPr>
          <a:xfrm>
            <a:off x="9518857"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2" name="Text Placeholder 5"/>
          <p:cNvSpPr>
            <a:spLocks noGrp="1"/>
          </p:cNvSpPr>
          <p:nvPr>
            <p:ph type="body" sz="quarter" idx="16" hasCustomPrompt="1"/>
          </p:nvPr>
        </p:nvSpPr>
        <p:spPr>
          <a:xfrm>
            <a:off x="8049726"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5" name="Text Placeholder 5"/>
          <p:cNvSpPr>
            <a:spLocks noGrp="1"/>
          </p:cNvSpPr>
          <p:nvPr>
            <p:ph type="body" sz="quarter" idx="17" hasCustomPrompt="1"/>
          </p:nvPr>
        </p:nvSpPr>
        <p:spPr>
          <a:xfrm>
            <a:off x="9518857"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6" name="Text Placeholder 5"/>
          <p:cNvSpPr>
            <a:spLocks noGrp="1"/>
          </p:cNvSpPr>
          <p:nvPr>
            <p:ph type="body" sz="quarter" idx="18" hasCustomPrompt="1"/>
          </p:nvPr>
        </p:nvSpPr>
        <p:spPr>
          <a:xfrm>
            <a:off x="8049726"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19" hasCustomPrompt="1"/>
          </p:nvPr>
        </p:nvSpPr>
        <p:spPr>
          <a:xfrm>
            <a:off x="10294619"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8" name="Text Placeholder 5"/>
          <p:cNvSpPr>
            <a:spLocks noGrp="1"/>
          </p:cNvSpPr>
          <p:nvPr>
            <p:ph type="body" sz="quarter" idx="20" hasCustomPrompt="1"/>
          </p:nvPr>
        </p:nvSpPr>
        <p:spPr>
          <a:xfrm>
            <a:off x="7268982"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9" name="Text Placeholder 5"/>
          <p:cNvSpPr>
            <a:spLocks noGrp="1"/>
          </p:cNvSpPr>
          <p:nvPr>
            <p:ph type="body" sz="quarter" idx="12" hasCustomPrompt="1"/>
          </p:nvPr>
        </p:nvSpPr>
        <p:spPr>
          <a:xfrm>
            <a:off x="12017326" y="3548121"/>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14" hasCustomPrompt="1"/>
          </p:nvPr>
        </p:nvSpPr>
        <p:spPr>
          <a:xfrm>
            <a:off x="12017326" y="2888884"/>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5" name="Text Placeholder 5"/>
          <p:cNvSpPr>
            <a:spLocks noGrp="1"/>
          </p:cNvSpPr>
          <p:nvPr>
            <p:ph type="body" sz="quarter" idx="21" hasCustomPrompt="1"/>
          </p:nvPr>
        </p:nvSpPr>
        <p:spPr>
          <a:xfrm>
            <a:off x="12017326" y="5618836"/>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22" hasCustomPrompt="1"/>
          </p:nvPr>
        </p:nvSpPr>
        <p:spPr>
          <a:xfrm>
            <a:off x="12017326" y="4959599"/>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7" name="Text Placeholder 5"/>
          <p:cNvSpPr>
            <a:spLocks noGrp="1"/>
          </p:cNvSpPr>
          <p:nvPr>
            <p:ph type="body" sz="quarter" idx="23" hasCustomPrompt="1"/>
          </p:nvPr>
        </p:nvSpPr>
        <p:spPr>
          <a:xfrm>
            <a:off x="12017326" y="7674217"/>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24" hasCustomPrompt="1"/>
          </p:nvPr>
        </p:nvSpPr>
        <p:spPr>
          <a:xfrm>
            <a:off x="12017326" y="701498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9" name="Text Placeholder 5"/>
          <p:cNvSpPr>
            <a:spLocks noGrp="1"/>
          </p:cNvSpPr>
          <p:nvPr>
            <p:ph type="body" sz="quarter" idx="25" hasCustomPrompt="1"/>
          </p:nvPr>
        </p:nvSpPr>
        <p:spPr>
          <a:xfrm>
            <a:off x="1409181" y="3548121"/>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0" name="Text Placeholder 5"/>
          <p:cNvSpPr>
            <a:spLocks noGrp="1"/>
          </p:cNvSpPr>
          <p:nvPr>
            <p:ph type="body" sz="quarter" idx="26" hasCustomPrompt="1"/>
          </p:nvPr>
        </p:nvSpPr>
        <p:spPr>
          <a:xfrm>
            <a:off x="1409181" y="2888884"/>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1" name="Text Placeholder 5"/>
          <p:cNvSpPr>
            <a:spLocks noGrp="1"/>
          </p:cNvSpPr>
          <p:nvPr>
            <p:ph type="body" sz="quarter" idx="27" hasCustomPrompt="1"/>
          </p:nvPr>
        </p:nvSpPr>
        <p:spPr>
          <a:xfrm>
            <a:off x="1409181" y="5618836"/>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2" name="Text Placeholder 5"/>
          <p:cNvSpPr>
            <a:spLocks noGrp="1"/>
          </p:cNvSpPr>
          <p:nvPr>
            <p:ph type="body" sz="quarter" idx="28" hasCustomPrompt="1"/>
          </p:nvPr>
        </p:nvSpPr>
        <p:spPr>
          <a:xfrm>
            <a:off x="1409181" y="4959599"/>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3" name="Text Placeholder 5"/>
          <p:cNvSpPr>
            <a:spLocks noGrp="1"/>
          </p:cNvSpPr>
          <p:nvPr>
            <p:ph type="body" sz="quarter" idx="29" hasCustomPrompt="1"/>
          </p:nvPr>
        </p:nvSpPr>
        <p:spPr>
          <a:xfrm>
            <a:off x="1409181" y="7674217"/>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4" name="Text Placeholder 5"/>
          <p:cNvSpPr>
            <a:spLocks noGrp="1"/>
          </p:cNvSpPr>
          <p:nvPr>
            <p:ph type="body" sz="quarter" idx="30" hasCustomPrompt="1"/>
          </p:nvPr>
        </p:nvSpPr>
        <p:spPr>
          <a:xfrm>
            <a:off x="1409181" y="7014980"/>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66" name="Straight Connector 65"/>
          <p:cNvCxnSpPr>
            <a:stCxn id="41" idx="0"/>
            <a:endCxn id="50" idx="1"/>
          </p:cNvCxnSpPr>
          <p:nvPr userDrawn="1"/>
        </p:nvCxnSpPr>
        <p:spPr>
          <a:xfrm rot="5400000" flipH="1" flipV="1">
            <a:off x="10455739" y="2607604"/>
            <a:ext cx="987186" cy="2135988"/>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42" idx="0"/>
            <a:endCxn id="60" idx="3"/>
          </p:cNvCxnSpPr>
          <p:nvPr userDrawn="1"/>
        </p:nvCxnSpPr>
        <p:spPr>
          <a:xfrm rot="16200000" flipV="1">
            <a:off x="6850763" y="2607747"/>
            <a:ext cx="987186" cy="2135702"/>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5"/>
          <p:cNvCxnSpPr>
            <a:stCxn id="48" idx="1"/>
            <a:endCxn id="62" idx="3"/>
          </p:cNvCxnSpPr>
          <p:nvPr userDrawn="1"/>
        </p:nvCxnSpPr>
        <p:spPr>
          <a:xfrm rot="10800000">
            <a:off x="6276506" y="5252721"/>
            <a:ext cx="992477"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5"/>
          <p:cNvCxnSpPr>
            <a:stCxn id="56" idx="1"/>
            <a:endCxn id="47" idx="3"/>
          </p:cNvCxnSpPr>
          <p:nvPr userDrawn="1"/>
        </p:nvCxnSpPr>
        <p:spPr>
          <a:xfrm rot="10800000" flipV="1">
            <a:off x="11019582" y="5252719"/>
            <a:ext cx="997745"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a:stCxn id="58" idx="1"/>
            <a:endCxn id="45" idx="3"/>
          </p:cNvCxnSpPr>
          <p:nvPr userDrawn="1"/>
        </p:nvCxnSpPr>
        <p:spPr>
          <a:xfrm rot="10800000">
            <a:off x="10243820" y="7029959"/>
            <a:ext cx="1773507"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5"/>
          <p:cNvCxnSpPr>
            <a:stCxn id="64" idx="3"/>
            <a:endCxn id="46" idx="1"/>
          </p:cNvCxnSpPr>
          <p:nvPr userDrawn="1"/>
        </p:nvCxnSpPr>
        <p:spPr>
          <a:xfrm flipV="1">
            <a:off x="6276505" y="7029959"/>
            <a:ext cx="1773221"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89"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26917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22" name="Freeform: Shape 21"/>
          <p:cNvSpPr/>
          <p:nvPr userDrawn="1"/>
        </p:nvSpPr>
        <p:spPr>
          <a:xfrm>
            <a:off x="6945523" y="3595852"/>
            <a:ext cx="2149241" cy="2149241"/>
          </a:xfrm>
          <a:custGeom>
            <a:avLst/>
            <a:gdLst>
              <a:gd name="connsiteX0" fmla="*/ 2149241 w 2149241"/>
              <a:gd name="connsiteY0" fmla="*/ 0 h 2149241"/>
              <a:gd name="connsiteX1" fmla="*/ 2149241 w 2149241"/>
              <a:gd name="connsiteY1" fmla="*/ 2149241 h 2149241"/>
              <a:gd name="connsiteX2" fmla="*/ 0 w 2149241"/>
              <a:gd name="connsiteY2" fmla="*/ 2149241 h 2149241"/>
              <a:gd name="connsiteX3" fmla="*/ 8877 w 2149241"/>
              <a:gd name="connsiteY3" fmla="*/ 1973442 h 2149241"/>
              <a:gd name="connsiteX4" fmla="*/ 1973442 w 2149241"/>
              <a:gd name="connsiteY4" fmla="*/ 8877 h 2149241"/>
              <a:gd name="connsiteX5" fmla="*/ 2149241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2149241" y="0"/>
                </a:moveTo>
                <a:lnTo>
                  <a:pt x="2149241" y="2149241"/>
                </a:lnTo>
                <a:lnTo>
                  <a:pt x="0" y="2149241"/>
                </a:lnTo>
                <a:lnTo>
                  <a:pt x="8877" y="1973442"/>
                </a:lnTo>
                <a:cubicBezTo>
                  <a:pt x="114075" y="937583"/>
                  <a:pt x="937583" y="114075"/>
                  <a:pt x="1973442" y="8877"/>
                </a:cubicBezTo>
                <a:lnTo>
                  <a:pt x="2149241"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reeform: Shape 20"/>
          <p:cNvSpPr/>
          <p:nvPr userDrawn="1"/>
        </p:nvSpPr>
        <p:spPr>
          <a:xfrm>
            <a:off x="9193238" y="3595852"/>
            <a:ext cx="2149241" cy="2149241"/>
          </a:xfrm>
          <a:custGeom>
            <a:avLst/>
            <a:gdLst>
              <a:gd name="connsiteX0" fmla="*/ 0 w 2149241"/>
              <a:gd name="connsiteY0" fmla="*/ 0 h 2149241"/>
              <a:gd name="connsiteX1" fmla="*/ 175799 w 2149241"/>
              <a:gd name="connsiteY1" fmla="*/ 8877 h 2149241"/>
              <a:gd name="connsiteX2" fmla="*/ 2140364 w 2149241"/>
              <a:gd name="connsiteY2" fmla="*/ 1973442 h 2149241"/>
              <a:gd name="connsiteX3" fmla="*/ 2149241 w 2149241"/>
              <a:gd name="connsiteY3" fmla="*/ 2149241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175799" y="8877"/>
                </a:lnTo>
                <a:cubicBezTo>
                  <a:pt x="1211658" y="114075"/>
                  <a:pt x="2035166" y="937583"/>
                  <a:pt x="2140364" y="1973442"/>
                </a:cubicBezTo>
                <a:lnTo>
                  <a:pt x="2149241" y="2149241"/>
                </a:lnTo>
                <a:lnTo>
                  <a:pt x="0" y="214924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Freeform: Shape 16"/>
          <p:cNvSpPr/>
          <p:nvPr userDrawn="1"/>
        </p:nvSpPr>
        <p:spPr>
          <a:xfrm>
            <a:off x="6945523" y="5843567"/>
            <a:ext cx="2149241" cy="2149241"/>
          </a:xfrm>
          <a:custGeom>
            <a:avLst/>
            <a:gdLst>
              <a:gd name="connsiteX0" fmla="*/ 0 w 2149241"/>
              <a:gd name="connsiteY0" fmla="*/ 0 h 2149241"/>
              <a:gd name="connsiteX1" fmla="*/ 2149241 w 2149241"/>
              <a:gd name="connsiteY1" fmla="*/ 0 h 2149241"/>
              <a:gd name="connsiteX2" fmla="*/ 2149241 w 2149241"/>
              <a:gd name="connsiteY2" fmla="*/ 2149241 h 2149241"/>
              <a:gd name="connsiteX3" fmla="*/ 1973442 w 2149241"/>
              <a:gd name="connsiteY3" fmla="*/ 2140364 h 2149241"/>
              <a:gd name="connsiteX4" fmla="*/ 8877 w 2149241"/>
              <a:gd name="connsiteY4" fmla="*/ 175799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9241" y="2149241"/>
                </a:lnTo>
                <a:lnTo>
                  <a:pt x="1973442" y="2140364"/>
                </a:lnTo>
                <a:cubicBezTo>
                  <a:pt x="937583" y="2035167"/>
                  <a:pt x="114075" y="1211659"/>
                  <a:pt x="8877" y="175799"/>
                </a:cubicBez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Freeform: Shape 15"/>
          <p:cNvSpPr/>
          <p:nvPr userDrawn="1"/>
        </p:nvSpPr>
        <p:spPr>
          <a:xfrm>
            <a:off x="9193238" y="5843567"/>
            <a:ext cx="2149241" cy="2149241"/>
          </a:xfrm>
          <a:custGeom>
            <a:avLst/>
            <a:gdLst>
              <a:gd name="connsiteX0" fmla="*/ 0 w 2149241"/>
              <a:gd name="connsiteY0" fmla="*/ 0 h 2149241"/>
              <a:gd name="connsiteX1" fmla="*/ 2149241 w 2149241"/>
              <a:gd name="connsiteY1" fmla="*/ 0 h 2149241"/>
              <a:gd name="connsiteX2" fmla="*/ 2140364 w 2149241"/>
              <a:gd name="connsiteY2" fmla="*/ 175799 h 2149241"/>
              <a:gd name="connsiteX3" fmla="*/ 175799 w 2149241"/>
              <a:gd name="connsiteY3" fmla="*/ 2140364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0364" y="175799"/>
                </a:lnTo>
                <a:cubicBezTo>
                  <a:pt x="2035166" y="1211659"/>
                  <a:pt x="1211658" y="2035167"/>
                  <a:pt x="175799" y="2140364"/>
                </a:cubicBezTo>
                <a:lnTo>
                  <a:pt x="0" y="214924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8" name="Text Placeholder 5"/>
          <p:cNvSpPr>
            <a:spLocks noGrp="1"/>
          </p:cNvSpPr>
          <p:nvPr>
            <p:ph type="body" sz="quarter" idx="15" hasCustomPrompt="1"/>
          </p:nvPr>
        </p:nvSpPr>
        <p:spPr>
          <a:xfrm>
            <a:off x="9739175"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12" hasCustomPrompt="1"/>
          </p:nvPr>
        </p:nvSpPr>
        <p:spPr>
          <a:xfrm>
            <a:off x="12017326" y="3798138"/>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4" hasCustomPrompt="1"/>
          </p:nvPr>
        </p:nvSpPr>
        <p:spPr>
          <a:xfrm>
            <a:off x="12017326" y="313890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3" name="Text Placeholder 5"/>
          <p:cNvSpPr>
            <a:spLocks noGrp="1"/>
          </p:cNvSpPr>
          <p:nvPr>
            <p:ph type="body" sz="quarter" idx="16" hasCustomPrompt="1"/>
          </p:nvPr>
        </p:nvSpPr>
        <p:spPr>
          <a:xfrm>
            <a:off x="9739175"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4" name="Text Placeholder 5"/>
          <p:cNvSpPr>
            <a:spLocks noGrp="1"/>
          </p:cNvSpPr>
          <p:nvPr>
            <p:ph type="body" sz="quarter" idx="17" hasCustomPrompt="1"/>
          </p:nvPr>
        </p:nvSpPr>
        <p:spPr>
          <a:xfrm>
            <a:off x="12017326" y="6617249"/>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18" hasCustomPrompt="1"/>
          </p:nvPr>
        </p:nvSpPr>
        <p:spPr>
          <a:xfrm>
            <a:off x="12017326" y="5958013"/>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7" name="Text Placeholder 5"/>
          <p:cNvSpPr>
            <a:spLocks noGrp="1"/>
          </p:cNvSpPr>
          <p:nvPr>
            <p:ph type="body" sz="quarter" idx="19" hasCustomPrompt="1"/>
          </p:nvPr>
        </p:nvSpPr>
        <p:spPr>
          <a:xfrm>
            <a:off x="7768372"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8" name="Text Placeholder 5"/>
          <p:cNvSpPr>
            <a:spLocks noGrp="1"/>
          </p:cNvSpPr>
          <p:nvPr>
            <p:ph type="body" sz="quarter" idx="20" hasCustomPrompt="1"/>
          </p:nvPr>
        </p:nvSpPr>
        <p:spPr>
          <a:xfrm>
            <a:off x="1425699" y="661724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Text Placeholder 5"/>
          <p:cNvSpPr>
            <a:spLocks noGrp="1"/>
          </p:cNvSpPr>
          <p:nvPr>
            <p:ph type="body" sz="quarter" idx="21" hasCustomPrompt="1"/>
          </p:nvPr>
        </p:nvSpPr>
        <p:spPr>
          <a:xfrm>
            <a:off x="1425699" y="595801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0" name="Text Placeholder 5"/>
          <p:cNvSpPr>
            <a:spLocks noGrp="1"/>
          </p:cNvSpPr>
          <p:nvPr>
            <p:ph type="body" sz="quarter" idx="22" hasCustomPrompt="1"/>
          </p:nvPr>
        </p:nvSpPr>
        <p:spPr>
          <a:xfrm>
            <a:off x="7768372"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425699" y="383061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425699" y="317138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44"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574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7127875" y="190502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203241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5" y="3776687"/>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6" hasCustomPrompt="1"/>
          </p:nvPr>
        </p:nvSpPr>
        <p:spPr>
          <a:xfrm>
            <a:off x="7266012" y="3904079"/>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5" y="5648349"/>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7" hasCustomPrompt="1"/>
          </p:nvPr>
        </p:nvSpPr>
        <p:spPr>
          <a:xfrm>
            <a:off x="7266012" y="5775741"/>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5" y="752160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8" hasCustomPrompt="1"/>
          </p:nvPr>
        </p:nvSpPr>
        <p:spPr>
          <a:xfrm>
            <a:off x="7266012" y="764899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6"/>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0"/>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50389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4337050" y="5549900"/>
            <a:ext cx="9613900" cy="2833688"/>
          </a:xfrm>
        </p:spPr>
        <p:txBody>
          <a:bodyPr anchor="ctr"/>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3366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7127875" y="1689628"/>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1817020"/>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398588"/>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7127875" y="3220692"/>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7266012" y="3348084"/>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11477576" y="2929652"/>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1" name="Rectangle 20"/>
          <p:cNvSpPr/>
          <p:nvPr userDrawn="1"/>
        </p:nvSpPr>
        <p:spPr>
          <a:xfrm>
            <a:off x="7127875" y="4751756"/>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7266012" y="4879148"/>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11477576" y="4460716"/>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4" name="Rectangle 23"/>
          <p:cNvSpPr/>
          <p:nvPr userDrawn="1"/>
        </p:nvSpPr>
        <p:spPr>
          <a:xfrm>
            <a:off x="7127875" y="628282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7266012" y="641021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11477576" y="5991780"/>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7" name="Rectangle 26"/>
          <p:cNvSpPr/>
          <p:nvPr userDrawn="1"/>
        </p:nvSpPr>
        <p:spPr>
          <a:xfrm>
            <a:off x="7127875" y="781388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7266012" y="794127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11477576" y="7522845"/>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Tree>
    <p:extLst>
      <p:ext uri="{BB962C8B-B14F-4D97-AF65-F5344CB8AC3E}">
        <p14:creationId xmlns:p14="http://schemas.microsoft.com/office/powerpoint/2010/main" val="310850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4494213" y="2254249"/>
            <a:ext cx="2830512" cy="28305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519906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5199065"/>
            <a:ext cx="2830512" cy="2830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4494213" y="3363743"/>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5839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3022600" y="1925639"/>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2640014"/>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487045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5965825" y="5584830"/>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3022600" y="3035133"/>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597994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3749508"/>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a:off x="5965825" y="6694324"/>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56069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0" name="Rectangle 19"/>
          <p:cNvSpPr/>
          <p:nvPr userDrawn="1"/>
        </p:nvSpPr>
        <p:spPr>
          <a:xfrm>
            <a:off x="7731956" y="3231126"/>
            <a:ext cx="1080000" cy="29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userDrawn="1"/>
        </p:nvSpPr>
        <p:spPr>
          <a:xfrm>
            <a:off x="7731956" y="3727494"/>
            <a:ext cx="720000" cy="295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userDrawn="1"/>
        </p:nvSpPr>
        <p:spPr>
          <a:xfrm>
            <a:off x="7731956" y="4223862"/>
            <a:ext cx="3600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ext Placeholder 5"/>
          <p:cNvSpPr>
            <a:spLocks noGrp="1"/>
          </p:cNvSpPr>
          <p:nvPr userDrawn="1">
            <p:ph type="body" sz="quarter" idx="14" hasCustomPrompt="1"/>
          </p:nvPr>
        </p:nvSpPr>
        <p:spPr>
          <a:xfrm>
            <a:off x="8898476" y="3097711"/>
            <a:ext cx="2976341" cy="569418"/>
          </a:xfrm>
        </p:spPr>
        <p:txBody>
          <a:bodyPr anchor="ctr">
            <a:normAutofit/>
          </a:bodyPr>
          <a:lstStyle>
            <a:lvl1pPr marL="0" indent="0" algn="l">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4" name="Text Placeholder 5"/>
          <p:cNvSpPr>
            <a:spLocks noGrp="1"/>
          </p:cNvSpPr>
          <p:nvPr userDrawn="1">
            <p:ph type="body" sz="quarter" idx="15" hasCustomPrompt="1"/>
          </p:nvPr>
        </p:nvSpPr>
        <p:spPr>
          <a:xfrm>
            <a:off x="8535301" y="3600429"/>
            <a:ext cx="2976341" cy="569418"/>
          </a:xfrm>
        </p:spPr>
        <p:txBody>
          <a:bodyPr anchor="ctr">
            <a:normAutofit/>
          </a:bodyPr>
          <a:lstStyle>
            <a:lvl1pPr marL="0" indent="0" algn="l">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5" name="Text Placeholder 5"/>
          <p:cNvSpPr>
            <a:spLocks noGrp="1"/>
          </p:cNvSpPr>
          <p:nvPr userDrawn="1">
            <p:ph type="body" sz="quarter" idx="16" hasCustomPrompt="1"/>
          </p:nvPr>
        </p:nvSpPr>
        <p:spPr>
          <a:xfrm>
            <a:off x="8183783" y="4103147"/>
            <a:ext cx="2976341" cy="569418"/>
          </a:xfrm>
        </p:spPr>
        <p:txBody>
          <a:bodyPr anchor="ctr">
            <a:normAutofit/>
          </a:bodyPr>
          <a:lstStyle>
            <a:lvl1pPr marL="0" indent="0" algn="l">
              <a:lnSpc>
                <a:spcPct val="100000"/>
              </a:lnSpc>
              <a:spcBef>
                <a:spcPts val="0"/>
              </a:spcBef>
              <a:buFontTx/>
              <a:buNone/>
              <a:defRPr sz="2000">
                <a:solidFill>
                  <a:schemeClr val="tx2">
                    <a:lumMod val="40000"/>
                    <a:lumOff val="6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7" name="Text Placeholder 5"/>
          <p:cNvSpPr>
            <a:spLocks noGrp="1"/>
          </p:cNvSpPr>
          <p:nvPr userDrawn="1">
            <p:ph type="body" sz="quarter" idx="12" hasCustomPrompt="1"/>
          </p:nvPr>
        </p:nvSpPr>
        <p:spPr>
          <a:xfrm>
            <a:off x="12309230" y="3270249"/>
            <a:ext cx="4035669" cy="3744913"/>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Freeform: Shape 31"/>
          <p:cNvSpPr/>
          <p:nvPr userDrawn="1"/>
        </p:nvSpPr>
        <p:spPr>
          <a:xfrm>
            <a:off x="6527800" y="2662239"/>
            <a:ext cx="2138290" cy="4959349"/>
          </a:xfrm>
          <a:custGeom>
            <a:avLst/>
            <a:gdLst>
              <a:gd name="connsiteX0" fmla="*/ 1069144 w 2138290"/>
              <a:gd name="connsiteY0" fmla="*/ 3116480 h 4959349"/>
              <a:gd name="connsiteX1" fmla="*/ 295421 w 2138290"/>
              <a:gd name="connsiteY1" fmla="*/ 3890203 h 4959349"/>
              <a:gd name="connsiteX2" fmla="*/ 1069144 w 2138290"/>
              <a:gd name="connsiteY2" fmla="*/ 4663926 h 4959349"/>
              <a:gd name="connsiteX3" fmla="*/ 1842867 w 2138290"/>
              <a:gd name="connsiteY3" fmla="*/ 3890203 h 4959349"/>
              <a:gd name="connsiteX4" fmla="*/ 1069144 w 2138290"/>
              <a:gd name="connsiteY4" fmla="*/ 3116480 h 4959349"/>
              <a:gd name="connsiteX5" fmla="*/ 921434 w 2138290"/>
              <a:gd name="connsiteY5" fmla="*/ 0 h 4959349"/>
              <a:gd name="connsiteX6" fmla="*/ 1216856 w 2138290"/>
              <a:gd name="connsiteY6" fmla="*/ 0 h 4959349"/>
              <a:gd name="connsiteX7" fmla="*/ 1216856 w 2138290"/>
              <a:gd name="connsiteY7" fmla="*/ 2835950 h 4959349"/>
              <a:gd name="connsiteX8" fmla="*/ 1284615 w 2138290"/>
              <a:gd name="connsiteY8" fmla="*/ 2842780 h 4959349"/>
              <a:gd name="connsiteX9" fmla="*/ 2138290 w 2138290"/>
              <a:gd name="connsiteY9" fmla="*/ 3890204 h 4959349"/>
              <a:gd name="connsiteX10" fmla="*/ 1069145 w 2138290"/>
              <a:gd name="connsiteY10" fmla="*/ 4959349 h 4959349"/>
              <a:gd name="connsiteX11" fmla="*/ 0 w 2138290"/>
              <a:gd name="connsiteY11" fmla="*/ 3890204 h 4959349"/>
              <a:gd name="connsiteX12" fmla="*/ 853675 w 2138290"/>
              <a:gd name="connsiteY12" fmla="*/ 2842780 h 4959349"/>
              <a:gd name="connsiteX13" fmla="*/ 921434 w 2138290"/>
              <a:gd name="connsiteY13" fmla="*/ 283595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8290" h="4959349">
                <a:moveTo>
                  <a:pt x="1069144" y="3116480"/>
                </a:moveTo>
                <a:cubicBezTo>
                  <a:pt x="641829" y="3116480"/>
                  <a:pt x="295421" y="3462888"/>
                  <a:pt x="295421" y="3890203"/>
                </a:cubicBezTo>
                <a:cubicBezTo>
                  <a:pt x="295421" y="4317518"/>
                  <a:pt x="641829" y="4663926"/>
                  <a:pt x="1069144" y="4663926"/>
                </a:cubicBezTo>
                <a:cubicBezTo>
                  <a:pt x="1496459" y="4663926"/>
                  <a:pt x="1842867" y="4317518"/>
                  <a:pt x="1842867" y="3890203"/>
                </a:cubicBezTo>
                <a:cubicBezTo>
                  <a:pt x="1842867" y="3462888"/>
                  <a:pt x="1496459" y="3116480"/>
                  <a:pt x="1069144" y="3116480"/>
                </a:cubicBezTo>
                <a:close/>
                <a:moveTo>
                  <a:pt x="921434" y="0"/>
                </a:moveTo>
                <a:lnTo>
                  <a:pt x="1216856" y="0"/>
                </a:lnTo>
                <a:lnTo>
                  <a:pt x="1216856" y="2835950"/>
                </a:lnTo>
                <a:lnTo>
                  <a:pt x="1284615" y="2842780"/>
                </a:lnTo>
                <a:cubicBezTo>
                  <a:pt x="1771806" y="2942474"/>
                  <a:pt x="2138290" y="3373541"/>
                  <a:pt x="2138290" y="3890204"/>
                </a:cubicBezTo>
                <a:cubicBezTo>
                  <a:pt x="2138290" y="4480676"/>
                  <a:pt x="1659617" y="4959349"/>
                  <a:pt x="1069145" y="4959349"/>
                </a:cubicBezTo>
                <a:cubicBezTo>
                  <a:pt x="478673" y="4959349"/>
                  <a:pt x="0" y="4480676"/>
                  <a:pt x="0" y="3890204"/>
                </a:cubicBezTo>
                <a:cubicBezTo>
                  <a:pt x="0" y="3373541"/>
                  <a:pt x="366484" y="2942474"/>
                  <a:pt x="853675" y="2842780"/>
                </a:cubicBezTo>
                <a:lnTo>
                  <a:pt x="921434" y="283595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545305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Diamond 4"/>
          <p:cNvSpPr/>
          <p:nvPr userDrawn="1"/>
        </p:nvSpPr>
        <p:spPr>
          <a:xfrm>
            <a:off x="3937000" y="3588883"/>
            <a:ext cx="1277258" cy="127725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361690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Diamond 5"/>
          <p:cNvSpPr/>
          <p:nvPr userDrawn="1"/>
        </p:nvSpPr>
        <p:spPr>
          <a:xfrm>
            <a:off x="2105076"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Diamond 4"/>
          <p:cNvSpPr/>
          <p:nvPr userDrawn="1"/>
        </p:nvSpPr>
        <p:spPr>
          <a:xfrm>
            <a:off x="2105076"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userDrawn="1">
            <p:ph type="body" sz="quarter" idx="17" hasCustomPrompt="1"/>
          </p:nvPr>
        </p:nvSpPr>
        <p:spPr>
          <a:xfrm>
            <a:off x="2282903"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0" name="Diamond 9"/>
          <p:cNvSpPr/>
          <p:nvPr userDrawn="1"/>
        </p:nvSpPr>
        <p:spPr>
          <a:xfrm rot="10800000">
            <a:off x="5045822"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rot="10800000">
            <a:off x="5045822"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userDrawn="1">
            <p:ph type="body" sz="quarter" idx="18" hasCustomPrompt="1"/>
          </p:nvPr>
        </p:nvSpPr>
        <p:spPr>
          <a:xfrm>
            <a:off x="5223649"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403351"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4380544"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Diamond 14"/>
          <p:cNvSpPr/>
          <p:nvPr userDrawn="1"/>
        </p:nvSpPr>
        <p:spPr>
          <a:xfrm>
            <a:off x="7986568"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Diamond 15"/>
          <p:cNvSpPr/>
          <p:nvPr userDrawn="1"/>
        </p:nvSpPr>
        <p:spPr>
          <a:xfrm>
            <a:off x="7986568"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Text Placeholder 5"/>
          <p:cNvSpPr>
            <a:spLocks noGrp="1"/>
          </p:cNvSpPr>
          <p:nvPr>
            <p:ph type="body" sz="quarter" idx="20" hasCustomPrompt="1"/>
          </p:nvPr>
        </p:nvSpPr>
        <p:spPr>
          <a:xfrm>
            <a:off x="8164395"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21" hasCustomPrompt="1"/>
          </p:nvPr>
        </p:nvSpPr>
        <p:spPr>
          <a:xfrm>
            <a:off x="7266617"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Diamond 18"/>
          <p:cNvSpPr/>
          <p:nvPr userDrawn="1"/>
        </p:nvSpPr>
        <p:spPr>
          <a:xfrm rot="10800000">
            <a:off x="10927314"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Diamond 19"/>
          <p:cNvSpPr/>
          <p:nvPr userDrawn="1"/>
        </p:nvSpPr>
        <p:spPr>
          <a:xfrm rot="10800000">
            <a:off x="10927314"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Text Placeholder 5"/>
          <p:cNvSpPr>
            <a:spLocks noGrp="1"/>
          </p:cNvSpPr>
          <p:nvPr>
            <p:ph type="body" sz="quarter" idx="22" hasCustomPrompt="1"/>
          </p:nvPr>
        </p:nvSpPr>
        <p:spPr>
          <a:xfrm>
            <a:off x="11105141"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3" hasCustomPrompt="1"/>
          </p:nvPr>
        </p:nvSpPr>
        <p:spPr>
          <a:xfrm>
            <a:off x="10243942"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Diamond 22"/>
          <p:cNvSpPr/>
          <p:nvPr userDrawn="1"/>
        </p:nvSpPr>
        <p:spPr>
          <a:xfrm>
            <a:off x="13868060"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Diamond 23"/>
          <p:cNvSpPr/>
          <p:nvPr userDrawn="1"/>
        </p:nvSpPr>
        <p:spPr>
          <a:xfrm>
            <a:off x="13868060"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Text Placeholder 5"/>
          <p:cNvSpPr>
            <a:spLocks noGrp="1"/>
          </p:cNvSpPr>
          <p:nvPr>
            <p:ph type="body" sz="quarter" idx="24" hasCustomPrompt="1"/>
          </p:nvPr>
        </p:nvSpPr>
        <p:spPr>
          <a:xfrm>
            <a:off x="14045887"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5" hasCustomPrompt="1"/>
          </p:nvPr>
        </p:nvSpPr>
        <p:spPr>
          <a:xfrm>
            <a:off x="13184558"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39476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4" name="Straight Connector 23"/>
          <p:cNvCxnSpPr/>
          <p:nvPr userDrawn="1"/>
        </p:nvCxnSpPr>
        <p:spPr>
          <a:xfrm>
            <a:off x="0" y="4227512"/>
            <a:ext cx="18288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Diamond 4"/>
          <p:cNvSpPr/>
          <p:nvPr userDrawn="1"/>
        </p:nvSpPr>
        <p:spPr>
          <a:xfrm>
            <a:off x="3937000"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2"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2564101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12" name="Freeform: Shape 11"/>
          <p:cNvSpPr/>
          <p:nvPr userDrawn="1"/>
        </p:nvSpPr>
        <p:spPr>
          <a:xfrm rot="10800000">
            <a:off x="1116012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1403351" y="1398588"/>
            <a:ext cx="51117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Oval 5"/>
          <p:cNvSpPr/>
          <p:nvPr userDrawn="1"/>
        </p:nvSpPr>
        <p:spPr>
          <a:xfrm>
            <a:off x="7017038"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 name="Straight Connector 6"/>
          <p:cNvCxnSpPr>
            <a:stCxn id="6" idx="6"/>
            <a:endCxn id="8" idx="2"/>
          </p:cNvCxnSpPr>
          <p:nvPr userDrawn="1"/>
        </p:nvCxnSpPr>
        <p:spPr>
          <a:xfrm>
            <a:off x="7238711" y="5142706"/>
            <a:ext cx="56697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908446"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6" hasCustomPrompt="1"/>
          </p:nvPr>
        </p:nvSpPr>
        <p:spPr>
          <a:xfrm>
            <a:off x="1129826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2" hasCustomPrompt="1"/>
          </p:nvPr>
        </p:nvSpPr>
        <p:spPr>
          <a:xfrm>
            <a:off x="11160126" y="5361730"/>
            <a:ext cx="3718316"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6" name="Straight Connector 15"/>
          <p:cNvCxnSpPr>
            <a:stCxn id="8" idx="6"/>
          </p:cNvCxnSpPr>
          <p:nvPr userDrawn="1"/>
        </p:nvCxnSpPr>
        <p:spPr>
          <a:xfrm>
            <a:off x="13130119" y="5142706"/>
            <a:ext cx="51578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127875" y="1398587"/>
            <a:ext cx="7740650" cy="2079553"/>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614208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56709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3163"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4842"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22979"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7280079"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a:endCxn id="38" idx="2"/>
          </p:cNvCxnSpPr>
          <p:nvPr userDrawn="1"/>
        </p:nvCxnSpPr>
        <p:spPr>
          <a:xfrm>
            <a:off x="9254836" y="5141913"/>
            <a:ext cx="56645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4919417"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13156807"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13294944"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13143765"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15141090" y="5141913"/>
            <a:ext cx="315286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35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138430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152243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1398587"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8" idx="6"/>
            <a:endCxn id="38" idx="2"/>
          </p:cNvCxnSpPr>
          <p:nvPr userDrawn="1"/>
        </p:nvCxnSpPr>
        <p:spPr>
          <a:xfrm>
            <a:off x="3362232" y="5141913"/>
            <a:ext cx="56756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9037925"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727531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741345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7262273"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9259598" y="5141913"/>
            <a:ext cx="902840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1141071" y="1398588"/>
            <a:ext cx="5743579" cy="326389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75349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4337050" y="6669464"/>
            <a:ext cx="9613900" cy="1931833"/>
          </a:xfrm>
        </p:spPr>
        <p:txBody>
          <a:bodyPr anchor="t"/>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5382756"/>
            <a:ext cx="12242800" cy="114156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37908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75475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10909784"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9148763"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9286900"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9144000"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p:cNvCxnSpPr>
          <p:nvPr userDrawn="1"/>
        </p:nvCxnSpPr>
        <p:spPr>
          <a:xfrm>
            <a:off x="11131457" y="5141913"/>
            <a:ext cx="7169243" cy="158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403350" y="1398588"/>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Picture Placeholder 6"/>
          <p:cNvSpPr>
            <a:spLocks noGrp="1"/>
          </p:cNvSpPr>
          <p:nvPr>
            <p:ph type="pic" sz="quarter" idx="19"/>
          </p:nvPr>
        </p:nvSpPr>
        <p:spPr>
          <a:xfrm>
            <a:off x="9144000" y="6624073"/>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094990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low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23" idx="2"/>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7926"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7575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388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a:stCxn id="23" idx="6"/>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Picture Placeholder 6"/>
          <p:cNvSpPr>
            <a:spLocks noGrp="1"/>
          </p:cNvSpPr>
          <p:nvPr>
            <p:ph type="pic" sz="quarter" idx="19"/>
          </p:nvPr>
        </p:nvSpPr>
        <p:spPr>
          <a:xfrm>
            <a:off x="1403350" y="1398588"/>
            <a:ext cx="15481300" cy="348804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20" hasCustomPrompt="1"/>
          </p:nvPr>
        </p:nvSpPr>
        <p:spPr>
          <a:xfrm>
            <a:off x="11547085" y="5431540"/>
            <a:ext cx="5337565" cy="3455285"/>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0730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low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Diamond 22"/>
          <p:cNvSpPr/>
          <p:nvPr userDrawn="1"/>
        </p:nvSpPr>
        <p:spPr>
          <a:xfrm>
            <a:off x="9037926" y="5031076"/>
            <a:ext cx="221673" cy="22167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008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821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20" hasCustomPrompt="1"/>
          </p:nvPr>
        </p:nvSpPr>
        <p:spPr>
          <a:xfrm>
            <a:off x="7280081" y="6705600"/>
            <a:ext cx="3718315" cy="218122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1" name="Straight Connector 10"/>
          <p:cNvCxnSpPr>
            <a:stCxn id="23" idx="0"/>
          </p:cNvCxnSpPr>
          <p:nvPr userDrawn="1"/>
        </p:nvCxnSpPr>
        <p:spPr>
          <a:xfrm flipH="1" flipV="1">
            <a:off x="9144000" y="0"/>
            <a:ext cx="4763" cy="5031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6" hasCustomPrompt="1"/>
          </p:nvPr>
        </p:nvSpPr>
        <p:spPr>
          <a:xfrm>
            <a:off x="6568113" y="139858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1" hasCustomPrompt="1"/>
          </p:nvPr>
        </p:nvSpPr>
        <p:spPr>
          <a:xfrm>
            <a:off x="9254837" y="1424925"/>
            <a:ext cx="6010563" cy="543081"/>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419599" y="446165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6490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17" name="Picture Placeholder 6"/>
          <p:cNvSpPr>
            <a:spLocks noGrp="1"/>
          </p:cNvSpPr>
          <p:nvPr>
            <p:ph type="pic" sz="quarter" idx="15"/>
          </p:nvPr>
        </p:nvSpPr>
        <p:spPr>
          <a:xfrm>
            <a:off x="9144000" y="1398588"/>
            <a:ext cx="77406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13" name="Straight Connector 12"/>
          <p:cNvCxnSpPr>
            <a:endCxn id="14" idx="2"/>
          </p:cNvCxnSpPr>
          <p:nvPr userDrawn="1"/>
        </p:nvCxnSpPr>
        <p:spPr>
          <a:xfrm>
            <a:off x="0" y="5141913"/>
            <a:ext cx="8452592" cy="7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452592"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4"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3885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2" name="Freeform: Shape 71"/>
          <p:cNvSpPr/>
          <p:nvPr userDrawn="1"/>
        </p:nvSpPr>
        <p:spPr>
          <a:xfrm rot="2700000">
            <a:off x="5703897" y="2881455"/>
            <a:ext cx="3695942" cy="5915801"/>
          </a:xfrm>
          <a:custGeom>
            <a:avLst/>
            <a:gdLst>
              <a:gd name="connsiteX0" fmla="*/ 797273 w 3695942"/>
              <a:gd name="connsiteY0" fmla="*/ 797271 h 5915801"/>
              <a:gd name="connsiteX1" fmla="*/ 362059 w 3695942"/>
              <a:gd name="connsiteY1" fmla="*/ 1847971 h 5915801"/>
              <a:gd name="connsiteX2" fmla="*/ 1847972 w 3695942"/>
              <a:gd name="connsiteY2" fmla="*/ 3333884 h 5915801"/>
              <a:gd name="connsiteX3" fmla="*/ 3333885 w 3695942"/>
              <a:gd name="connsiteY3" fmla="*/ 1847971 h 5915801"/>
              <a:gd name="connsiteX4" fmla="*/ 1847972 w 3695942"/>
              <a:gd name="connsiteY4" fmla="*/ 362057 h 5915801"/>
              <a:gd name="connsiteX5" fmla="*/ 797273 w 3695942"/>
              <a:gd name="connsiteY5" fmla="*/ 797271 h 5915801"/>
              <a:gd name="connsiteX6" fmla="*/ 541259 w 3695942"/>
              <a:gd name="connsiteY6" fmla="*/ 541258 h 5915801"/>
              <a:gd name="connsiteX7" fmla="*/ 1847971 w 3695942"/>
              <a:gd name="connsiteY7" fmla="*/ 0 h 5915801"/>
              <a:gd name="connsiteX8" fmla="*/ 3695942 w 3695942"/>
              <a:gd name="connsiteY8" fmla="*/ 1847971 h 5915801"/>
              <a:gd name="connsiteX9" fmla="*/ 2220402 w 3695942"/>
              <a:gd name="connsiteY9" fmla="*/ 3658398 h 5915801"/>
              <a:gd name="connsiteX10" fmla="*/ 2044562 w 3695942"/>
              <a:gd name="connsiteY10" fmla="*/ 3685234 h 5915801"/>
              <a:gd name="connsiteX11" fmla="*/ 2044562 w 3695942"/>
              <a:gd name="connsiteY11" fmla="*/ 5719208 h 5915801"/>
              <a:gd name="connsiteX12" fmla="*/ 1847969 w 3695942"/>
              <a:gd name="connsiteY12" fmla="*/ 5915801 h 5915801"/>
              <a:gd name="connsiteX13" fmla="*/ 1847969 w 3695942"/>
              <a:gd name="connsiteY13" fmla="*/ 5915800 h 5915801"/>
              <a:gd name="connsiteX14" fmla="*/ 1651376 w 3695942"/>
              <a:gd name="connsiteY14" fmla="*/ 5719207 h 5915801"/>
              <a:gd name="connsiteX15" fmla="*/ 1651377 w 3695942"/>
              <a:gd name="connsiteY15" fmla="*/ 3685234 h 5915801"/>
              <a:gd name="connsiteX16" fmla="*/ 1475541 w 3695942"/>
              <a:gd name="connsiteY16" fmla="*/ 3658398 h 5915801"/>
              <a:gd name="connsiteX17" fmla="*/ 0 w 3695942"/>
              <a:gd name="connsiteY17" fmla="*/ 1847971 h 5915801"/>
              <a:gd name="connsiteX18" fmla="*/ 541259 w 3695942"/>
              <a:gd name="connsiteY18" fmla="*/ 541258 h 59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5942" h="5915801">
                <a:moveTo>
                  <a:pt x="797273" y="797271"/>
                </a:moveTo>
                <a:cubicBezTo>
                  <a:pt x="528375" y="1066169"/>
                  <a:pt x="362059" y="1437647"/>
                  <a:pt x="362059" y="1847971"/>
                </a:cubicBezTo>
                <a:cubicBezTo>
                  <a:pt x="362059" y="2668617"/>
                  <a:pt x="1027325" y="3333884"/>
                  <a:pt x="1847972" y="3333884"/>
                </a:cubicBezTo>
                <a:cubicBezTo>
                  <a:pt x="2668619" y="3333884"/>
                  <a:pt x="3333885" y="2668617"/>
                  <a:pt x="3333885" y="1847971"/>
                </a:cubicBezTo>
                <a:cubicBezTo>
                  <a:pt x="3333885" y="1027324"/>
                  <a:pt x="2668619" y="362057"/>
                  <a:pt x="1847972" y="362057"/>
                </a:cubicBezTo>
                <a:cubicBezTo>
                  <a:pt x="1437648" y="362058"/>
                  <a:pt x="1066170" y="528374"/>
                  <a:pt x="797273" y="797271"/>
                </a:cubicBezTo>
                <a:close/>
                <a:moveTo>
                  <a:pt x="541259" y="541258"/>
                </a:moveTo>
                <a:cubicBezTo>
                  <a:pt x="875676" y="206841"/>
                  <a:pt x="1337668" y="0"/>
                  <a:pt x="1847971" y="0"/>
                </a:cubicBezTo>
                <a:cubicBezTo>
                  <a:pt x="2868577" y="0"/>
                  <a:pt x="3695942" y="827365"/>
                  <a:pt x="3695942" y="1847971"/>
                </a:cubicBezTo>
                <a:cubicBezTo>
                  <a:pt x="3695942" y="2741001"/>
                  <a:pt x="3062491" y="3486081"/>
                  <a:pt x="2220402" y="3658398"/>
                </a:cubicBezTo>
                <a:lnTo>
                  <a:pt x="2044562" y="3685234"/>
                </a:lnTo>
                <a:lnTo>
                  <a:pt x="2044562" y="5719208"/>
                </a:lnTo>
                <a:cubicBezTo>
                  <a:pt x="2044562" y="5827783"/>
                  <a:pt x="1956544" y="5915801"/>
                  <a:pt x="1847969" y="5915801"/>
                </a:cubicBezTo>
                <a:lnTo>
                  <a:pt x="1847969" y="5915800"/>
                </a:lnTo>
                <a:cubicBezTo>
                  <a:pt x="1739394" y="5915800"/>
                  <a:pt x="1651376" y="5827782"/>
                  <a:pt x="1651376" y="5719207"/>
                </a:cubicBezTo>
                <a:lnTo>
                  <a:pt x="1651377" y="3685234"/>
                </a:lnTo>
                <a:lnTo>
                  <a:pt x="1475541" y="3658398"/>
                </a:lnTo>
                <a:cubicBezTo>
                  <a:pt x="633452" y="3486081"/>
                  <a:pt x="0" y="2741001"/>
                  <a:pt x="0" y="1847971"/>
                </a:cubicBezTo>
                <a:cubicBezTo>
                  <a:pt x="0" y="1337668"/>
                  <a:pt x="206841" y="875676"/>
                  <a:pt x="541259" y="541258"/>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Freeform: Shape 50"/>
          <p:cNvSpPr/>
          <p:nvPr userDrawn="1"/>
        </p:nvSpPr>
        <p:spPr>
          <a:xfrm rot="19800000">
            <a:off x="8539033" y="2073743"/>
            <a:ext cx="1588054" cy="2183773"/>
          </a:xfrm>
          <a:custGeom>
            <a:avLst/>
            <a:gdLst>
              <a:gd name="connsiteX0" fmla="*/ 327872 w 1588054"/>
              <a:gd name="connsiteY0" fmla="*/ 0 h 2183773"/>
              <a:gd name="connsiteX1" fmla="*/ 510788 w 1588054"/>
              <a:gd name="connsiteY1" fmla="*/ 118292 h 2183773"/>
              <a:gd name="connsiteX2" fmla="*/ 1585097 w 1588054"/>
              <a:gd name="connsiteY2" fmla="*/ 2051410 h 2183773"/>
              <a:gd name="connsiteX3" fmla="*/ 1588054 w 1588054"/>
              <a:gd name="connsiteY3" fmla="*/ 2183773 h 2183773"/>
              <a:gd name="connsiteX4" fmla="*/ 932943 w 1588054"/>
              <a:gd name="connsiteY4" fmla="*/ 2183773 h 2183773"/>
              <a:gd name="connsiteX5" fmla="*/ 932277 w 1588054"/>
              <a:gd name="connsiteY5" fmla="*/ 2117963 h 2183773"/>
              <a:gd name="connsiteX6" fmla="*/ 868717 w 1588054"/>
              <a:gd name="connsiteY6" fmla="*/ 1727409 h 2183773"/>
              <a:gd name="connsiteX7" fmla="*/ 116225 w 1588054"/>
              <a:gd name="connsiteY7" fmla="*/ 642603 h 2183773"/>
              <a:gd name="connsiteX8" fmla="*/ 0 w 1588054"/>
              <a:gd name="connsiteY8" fmla="*/ 567891 h 2183773"/>
              <a:gd name="connsiteX9" fmla="*/ 327872 w 1588054"/>
              <a:gd name="connsiteY9" fmla="*/ 0 h 21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054" h="2183773">
                <a:moveTo>
                  <a:pt x="327872" y="0"/>
                </a:moveTo>
                <a:lnTo>
                  <a:pt x="510788" y="118292"/>
                </a:lnTo>
                <a:cubicBezTo>
                  <a:pt x="1154406" y="582464"/>
                  <a:pt x="1531952" y="1299400"/>
                  <a:pt x="1585097" y="2051410"/>
                </a:cubicBezTo>
                <a:lnTo>
                  <a:pt x="1588054" y="2183773"/>
                </a:lnTo>
                <a:lnTo>
                  <a:pt x="932943" y="2183773"/>
                </a:lnTo>
                <a:lnTo>
                  <a:pt x="932277" y="2117963"/>
                </a:lnTo>
                <a:cubicBezTo>
                  <a:pt x="924499" y="1988393"/>
                  <a:pt x="903621" y="1857675"/>
                  <a:pt x="868717" y="1727409"/>
                </a:cubicBezTo>
                <a:cubicBezTo>
                  <a:pt x="746551" y="1271481"/>
                  <a:pt x="472804" y="896648"/>
                  <a:pt x="116225" y="642603"/>
                </a:cubicBezTo>
                <a:lnTo>
                  <a:pt x="0" y="567891"/>
                </a:lnTo>
                <a:lnTo>
                  <a:pt x="327872"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Freeform: Shape 51"/>
          <p:cNvSpPr/>
          <p:nvPr userDrawn="1"/>
        </p:nvSpPr>
        <p:spPr>
          <a:xfrm rot="19800000">
            <a:off x="9680792" y="4049342"/>
            <a:ext cx="1590213" cy="2185140"/>
          </a:xfrm>
          <a:custGeom>
            <a:avLst/>
            <a:gdLst>
              <a:gd name="connsiteX0" fmla="*/ 1589747 w 1590213"/>
              <a:gd name="connsiteY0" fmla="*/ 0 h 2185140"/>
              <a:gd name="connsiteX1" fmla="*/ 1590213 w 1590213"/>
              <a:gd name="connsiteY1" fmla="*/ 20834 h 2185140"/>
              <a:gd name="connsiteX2" fmla="*/ 1241066 w 1590213"/>
              <a:gd name="connsiteY2" fmla="*/ 1255449 h 2185140"/>
              <a:gd name="connsiteX3" fmla="*/ 346432 w 1590213"/>
              <a:gd name="connsiteY3" fmla="*/ 2175126 h 2185140"/>
              <a:gd name="connsiteX4" fmla="*/ 328156 w 1590213"/>
              <a:gd name="connsiteY4" fmla="*/ 2185140 h 2185140"/>
              <a:gd name="connsiteX5" fmla="*/ 0 w 1590213"/>
              <a:gd name="connsiteY5" fmla="*/ 1616757 h 2185140"/>
              <a:gd name="connsiteX6" fmla="*/ 25268 w 1590213"/>
              <a:gd name="connsiteY6" fmla="*/ 1602508 h 2185140"/>
              <a:gd name="connsiteX7" fmla="*/ 933729 w 1590213"/>
              <a:gd name="connsiteY7" fmla="*/ 29007 h 2185140"/>
              <a:gd name="connsiteX8" fmla="*/ 933435 w 1590213"/>
              <a:gd name="connsiteY8" fmla="*/ 0 h 2185140"/>
              <a:gd name="connsiteX9" fmla="*/ 1589747 w 1590213"/>
              <a:gd name="connsiteY9" fmla="*/ 0 h 2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13" h="2185140">
                <a:moveTo>
                  <a:pt x="1589747" y="0"/>
                </a:moveTo>
                <a:lnTo>
                  <a:pt x="1590213" y="20834"/>
                </a:lnTo>
                <a:cubicBezTo>
                  <a:pt x="1579289" y="441455"/>
                  <a:pt x="1466240" y="865435"/>
                  <a:pt x="1241066" y="1255449"/>
                </a:cubicBezTo>
                <a:cubicBezTo>
                  <a:pt x="1015891" y="1645462"/>
                  <a:pt x="705238" y="1955355"/>
                  <a:pt x="346432" y="2175126"/>
                </a:cubicBezTo>
                <a:lnTo>
                  <a:pt x="328156" y="2185140"/>
                </a:lnTo>
                <a:lnTo>
                  <a:pt x="0" y="1616757"/>
                </a:lnTo>
                <a:lnTo>
                  <a:pt x="25268" y="1602508"/>
                </a:lnTo>
                <a:cubicBezTo>
                  <a:pt x="566879" y="1260414"/>
                  <a:pt x="908273" y="669103"/>
                  <a:pt x="933729" y="29007"/>
                </a:cubicBezTo>
                <a:lnTo>
                  <a:pt x="933435" y="0"/>
                </a:lnTo>
                <a:lnTo>
                  <a:pt x="15897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Freeform: Shape 52"/>
          <p:cNvSpPr/>
          <p:nvPr userDrawn="1"/>
        </p:nvSpPr>
        <p:spPr>
          <a:xfrm rot="19800000">
            <a:off x="8154437" y="6484759"/>
            <a:ext cx="2521294" cy="895451"/>
          </a:xfrm>
          <a:custGeom>
            <a:avLst/>
            <a:gdLst>
              <a:gd name="connsiteX0" fmla="*/ 2193739 w 2521294"/>
              <a:gd name="connsiteY0" fmla="*/ 13 h 895451"/>
              <a:gd name="connsiteX1" fmla="*/ 2521294 w 2521294"/>
              <a:gd name="connsiteY1" fmla="*/ 567355 h 895451"/>
              <a:gd name="connsiteX2" fmla="*/ 2405186 w 2521294"/>
              <a:gd name="connsiteY2" fmla="*/ 630976 h 895451"/>
              <a:gd name="connsiteX3" fmla="*/ 193902 w 2521294"/>
              <a:gd name="connsiteY3" fmla="*/ 667156 h 895451"/>
              <a:gd name="connsiteX4" fmla="*/ 0 w 2521294"/>
              <a:gd name="connsiteY4" fmla="*/ 567892 h 895451"/>
              <a:gd name="connsiteX5" fmla="*/ 327872 w 2521294"/>
              <a:gd name="connsiteY5" fmla="*/ 0 h 895451"/>
              <a:gd name="connsiteX6" fmla="*/ 450687 w 2521294"/>
              <a:gd name="connsiteY6" fmla="*/ 63299 h 895451"/>
              <a:gd name="connsiteX7" fmla="*/ 1766403 w 2521294"/>
              <a:gd name="connsiteY7" fmla="*/ 172573 h 895451"/>
              <a:gd name="connsiteX8" fmla="*/ 2136412 w 2521294"/>
              <a:gd name="connsiteY8" fmla="*/ 32341 h 895451"/>
              <a:gd name="connsiteX9" fmla="*/ 2193739 w 2521294"/>
              <a:gd name="connsiteY9" fmla="*/ 13 h 8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94" h="895451">
                <a:moveTo>
                  <a:pt x="2193739" y="13"/>
                </a:moveTo>
                <a:lnTo>
                  <a:pt x="2521294" y="567355"/>
                </a:lnTo>
                <a:lnTo>
                  <a:pt x="2405186" y="630976"/>
                </a:lnTo>
                <a:cubicBezTo>
                  <a:pt x="1727354" y="960956"/>
                  <a:pt x="917695" y="992459"/>
                  <a:pt x="193902" y="667156"/>
                </a:cubicBezTo>
                <a:lnTo>
                  <a:pt x="0" y="567892"/>
                </a:lnTo>
                <a:lnTo>
                  <a:pt x="327872" y="0"/>
                </a:lnTo>
                <a:lnTo>
                  <a:pt x="450687" y="63299"/>
                </a:lnTo>
                <a:cubicBezTo>
                  <a:pt x="848986" y="245083"/>
                  <a:pt x="1310475" y="294738"/>
                  <a:pt x="1766403" y="172573"/>
                </a:cubicBezTo>
                <a:cubicBezTo>
                  <a:pt x="1896668" y="137668"/>
                  <a:pt x="2020313" y="90390"/>
                  <a:pt x="2136412" y="32341"/>
                </a:cubicBezTo>
                <a:lnTo>
                  <a:pt x="2193739" y="1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Text Placeholder 5"/>
          <p:cNvSpPr>
            <a:spLocks noGrp="1"/>
          </p:cNvSpPr>
          <p:nvPr userDrawn="1">
            <p:ph type="body" sz="quarter" idx="22" hasCustomPrompt="1"/>
          </p:nvPr>
        </p:nvSpPr>
        <p:spPr>
          <a:xfrm>
            <a:off x="9185928" y="2806224"/>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5" name="Text Placeholder 5"/>
          <p:cNvSpPr>
            <a:spLocks noGrp="1"/>
          </p:cNvSpPr>
          <p:nvPr userDrawn="1">
            <p:ph type="body" sz="quarter" idx="23" hasCustomPrompt="1"/>
          </p:nvPr>
        </p:nvSpPr>
        <p:spPr>
          <a:xfrm>
            <a:off x="9185928" y="6727801"/>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6" name="Text Placeholder 5"/>
          <p:cNvSpPr>
            <a:spLocks noGrp="1"/>
          </p:cNvSpPr>
          <p:nvPr userDrawn="1">
            <p:ph type="body" sz="quarter" idx="24" hasCustomPrompt="1"/>
          </p:nvPr>
        </p:nvSpPr>
        <p:spPr>
          <a:xfrm>
            <a:off x="10319816" y="4674080"/>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7" name="Text Placeholder 5"/>
          <p:cNvSpPr>
            <a:spLocks noGrp="1"/>
          </p:cNvSpPr>
          <p:nvPr userDrawn="1">
            <p:ph type="body" sz="quarter" idx="25" hasCustomPrompt="1"/>
          </p:nvPr>
        </p:nvSpPr>
        <p:spPr>
          <a:xfrm>
            <a:off x="7120846" y="4693198"/>
            <a:ext cx="2465051" cy="569418"/>
          </a:xfrm>
        </p:spPr>
        <p:txBody>
          <a:bodyPr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8" name="Text Placeholder 5"/>
          <p:cNvSpPr>
            <a:spLocks noGrp="1"/>
          </p:cNvSpPr>
          <p:nvPr userDrawn="1">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userDrawn="1">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0" name="Text Placeholder 5"/>
          <p:cNvSpPr>
            <a:spLocks noGrp="1"/>
          </p:cNvSpPr>
          <p:nvPr userDrawn="1">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1" name="Text Placeholder 5"/>
          <p:cNvSpPr>
            <a:spLocks noGrp="1"/>
          </p:cNvSpPr>
          <p:nvPr userDrawn="1">
            <p:ph type="body" sz="quarter" idx="26"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2" name="Text Placeholder 5"/>
          <p:cNvSpPr>
            <a:spLocks noGrp="1"/>
          </p:cNvSpPr>
          <p:nvPr userDrawn="1">
            <p:ph type="body" sz="quarter" idx="27"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3" name="Text Placeholder 5"/>
          <p:cNvSpPr>
            <a:spLocks noGrp="1"/>
          </p:cNvSpPr>
          <p:nvPr userDrawn="1">
            <p:ph type="body" sz="quarter" idx="28"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4"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92071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5" name="Freeform: Shape 24"/>
          <p:cNvSpPr/>
          <p:nvPr userDrawn="1"/>
        </p:nvSpPr>
        <p:spPr>
          <a:xfrm>
            <a:off x="194310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212925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Freeform: Shape 25"/>
          <p:cNvSpPr/>
          <p:nvPr userDrawn="1"/>
        </p:nvSpPr>
        <p:spPr>
          <a:xfrm>
            <a:off x="712194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730809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12300781"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12486937"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29538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arrows ">
    <p:spTree>
      <p:nvGrpSpPr>
        <p:cNvPr id="1" name=""/>
        <p:cNvGrpSpPr/>
        <p:nvPr/>
      </p:nvGrpSpPr>
      <p:grpSpPr>
        <a:xfrm>
          <a:off x="0" y="0"/>
          <a:ext cx="0" cy="0"/>
          <a:chOff x="0" y="0"/>
          <a:chExt cx="0" cy="0"/>
        </a:xfrm>
      </p:grpSpPr>
      <p:sp>
        <p:nvSpPr>
          <p:cNvPr id="26" name="Freeform: Shape 25"/>
          <p:cNvSpPr/>
          <p:nvPr userDrawn="1"/>
        </p:nvSpPr>
        <p:spPr>
          <a:xfrm>
            <a:off x="5287954"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5357010"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5" name="Freeform: Shape 24"/>
          <p:cNvSpPr/>
          <p:nvPr userDrawn="1"/>
        </p:nvSpPr>
        <p:spPr>
          <a:xfrm>
            <a:off x="1403350"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1589506"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9172558" y="342126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9324221" y="461355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13057163"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13026687" y="4642341"/>
            <a:ext cx="3248651" cy="59804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709403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34" name="Rectangle 33"/>
          <p:cNvSpPr/>
          <p:nvPr userDrawn="1"/>
        </p:nvSpPr>
        <p:spPr>
          <a:xfrm>
            <a:off x="8415564" y="2873828"/>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8415564" y="3458935"/>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8415564" y="4630056"/>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8415564" y="7203848"/>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8599174"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8599174"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8599174"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8599174"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8599174"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8599174"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2729029" y="2873828"/>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2729029" y="3458935"/>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2729029" y="4630056"/>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2729029" y="7203848"/>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2912639"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2912639"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2912639"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2912639"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2912639"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2912639"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3818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3022600"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3022600"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3022600"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5" hasCustomPrompt="1"/>
          </p:nvPr>
        </p:nvSpPr>
        <p:spPr>
          <a:xfrm>
            <a:off x="3206210"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6" hasCustomPrompt="1"/>
          </p:nvPr>
        </p:nvSpPr>
        <p:spPr>
          <a:xfrm>
            <a:off x="3206210"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7" hasCustomPrompt="1"/>
          </p:nvPr>
        </p:nvSpPr>
        <p:spPr>
          <a:xfrm>
            <a:off x="3206210"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8" hasCustomPrompt="1"/>
          </p:nvPr>
        </p:nvSpPr>
        <p:spPr>
          <a:xfrm>
            <a:off x="3206210"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2" name="Text Placeholder 5"/>
          <p:cNvSpPr>
            <a:spLocks noGrp="1"/>
          </p:cNvSpPr>
          <p:nvPr>
            <p:ph type="body" sz="quarter" idx="29" hasCustomPrompt="1"/>
          </p:nvPr>
        </p:nvSpPr>
        <p:spPr>
          <a:xfrm>
            <a:off x="3206210"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30" hasCustomPrompt="1"/>
          </p:nvPr>
        </p:nvSpPr>
        <p:spPr>
          <a:xfrm>
            <a:off x="3206210"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Rectangle 33"/>
          <p:cNvSpPr/>
          <p:nvPr userDrawn="1"/>
        </p:nvSpPr>
        <p:spPr>
          <a:xfrm>
            <a:off x="7336064" y="2021279"/>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7336064" y="2606386"/>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7336064" y="3777507"/>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7336064" y="6351299"/>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7519674"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7519674"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7519674"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7519674"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7519674"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7519674"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1649529"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1649529"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1649529"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1649529"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1833139"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1833139"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1833139"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1833139"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1833139"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1833139"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itle 1"/>
          <p:cNvSpPr>
            <a:spLocks noGrp="1"/>
          </p:cNvSpPr>
          <p:nvPr>
            <p:ph type="title" hasCustomPrompt="1"/>
          </p:nvPr>
        </p:nvSpPr>
        <p:spPr>
          <a:xfrm>
            <a:off x="1943100" y="7000825"/>
            <a:ext cx="5184775" cy="2048004"/>
          </a:xfrm>
        </p:spPr>
        <p:txBody>
          <a:bodyPr anchor="ctr"/>
          <a:lstStyle>
            <a:lvl1pPr algn="r">
              <a:defRPr/>
            </a:lvl1pPr>
          </a:lstStyle>
          <a:p>
            <a:r>
              <a:rPr kumimoji="1" lang="en-US" altLang="ja-JP" dirty="0"/>
              <a:t>Slide title</a:t>
            </a:r>
            <a:endParaRPr kumimoji="1" lang="ja-JP" altLang="en-US" dirty="0"/>
          </a:p>
        </p:txBody>
      </p:sp>
      <p:sp>
        <p:nvSpPr>
          <p:cNvPr id="5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100514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m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4209672" y="4215132"/>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4209672" y="5146691"/>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4209672" y="6078250"/>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4209672" y="7009809"/>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4209672" y="7941368"/>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5951476"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7693280"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943508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1176888"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291869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28" hasCustomPrompt="1"/>
          </p:nvPr>
        </p:nvSpPr>
        <p:spPr>
          <a:xfrm>
            <a:off x="1466049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0" y="4398423"/>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30" hasCustomPrompt="1"/>
          </p:nvPr>
        </p:nvSpPr>
        <p:spPr>
          <a:xfrm>
            <a:off x="1403350" y="5329982"/>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31" hasCustomPrompt="1"/>
          </p:nvPr>
        </p:nvSpPr>
        <p:spPr>
          <a:xfrm>
            <a:off x="1403350" y="6261541"/>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32" hasCustomPrompt="1"/>
          </p:nvPr>
        </p:nvSpPr>
        <p:spPr>
          <a:xfrm>
            <a:off x="1403350" y="7180887"/>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33" hasCustomPrompt="1"/>
          </p:nvPr>
        </p:nvSpPr>
        <p:spPr>
          <a:xfrm>
            <a:off x="1403350" y="8124659"/>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23"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48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itle 1"/>
          <p:cNvSpPr>
            <a:spLocks noGrp="1"/>
          </p:cNvSpPr>
          <p:nvPr>
            <p:ph type="title" hasCustomPrompt="1"/>
          </p:nvPr>
        </p:nvSpPr>
        <p:spPr>
          <a:xfrm>
            <a:off x="1403350" y="7492809"/>
            <a:ext cx="5724525" cy="1054484"/>
          </a:xfrm>
        </p:spPr>
        <p:txBody>
          <a:bodyPr anchor="ctr"/>
          <a:lstStyle>
            <a:lvl1pPr algn="r">
              <a:defRPr/>
            </a:lvl1pPr>
          </a:lstStyle>
          <a:p>
            <a:r>
              <a:rPr kumimoji="1" lang="en-US" altLang="ja-JP" dirty="0"/>
              <a:t>Slide title</a:t>
            </a:r>
            <a:endParaRPr kumimoji="1" lang="ja-JP" altLang="en-US" dirty="0"/>
          </a:p>
        </p:txBody>
      </p:sp>
      <p:sp>
        <p:nvSpPr>
          <p:cNvPr id="10"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8015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 Table 2">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4209671" y="436325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622612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824258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1025904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227549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429195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1" y="436325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34" hasCustomPrompt="1"/>
          </p:nvPr>
        </p:nvSpPr>
        <p:spPr>
          <a:xfrm>
            <a:off x="521790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35" hasCustomPrompt="1"/>
          </p:nvPr>
        </p:nvSpPr>
        <p:spPr>
          <a:xfrm>
            <a:off x="723435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6" hasCustomPrompt="1"/>
          </p:nvPr>
        </p:nvSpPr>
        <p:spPr>
          <a:xfrm>
            <a:off x="925081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37" hasCustomPrompt="1"/>
          </p:nvPr>
        </p:nvSpPr>
        <p:spPr>
          <a:xfrm>
            <a:off x="1126726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Text Placeholder 5"/>
          <p:cNvSpPr>
            <a:spLocks noGrp="1"/>
          </p:cNvSpPr>
          <p:nvPr>
            <p:ph type="body" sz="quarter" idx="38" hasCustomPrompt="1"/>
          </p:nvPr>
        </p:nvSpPr>
        <p:spPr>
          <a:xfrm>
            <a:off x="1328372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39" hasCustomPrompt="1"/>
          </p:nvPr>
        </p:nvSpPr>
        <p:spPr>
          <a:xfrm>
            <a:off x="15300183"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0" name="Rectangle 29"/>
          <p:cNvSpPr/>
          <p:nvPr userDrawn="1"/>
        </p:nvSpPr>
        <p:spPr>
          <a:xfrm>
            <a:off x="4209671" y="493267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Text Placeholder 5"/>
          <p:cNvSpPr>
            <a:spLocks noGrp="1"/>
          </p:cNvSpPr>
          <p:nvPr>
            <p:ph type="body" sz="quarter" idx="40" hasCustomPrompt="1"/>
          </p:nvPr>
        </p:nvSpPr>
        <p:spPr>
          <a:xfrm>
            <a:off x="1403351" y="493267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2" name="Rectangle 31"/>
          <p:cNvSpPr/>
          <p:nvPr userDrawn="1"/>
        </p:nvSpPr>
        <p:spPr>
          <a:xfrm>
            <a:off x="4209671" y="5502095"/>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Text Placeholder 5"/>
          <p:cNvSpPr>
            <a:spLocks noGrp="1"/>
          </p:cNvSpPr>
          <p:nvPr>
            <p:ph type="body" sz="quarter" idx="41" hasCustomPrompt="1"/>
          </p:nvPr>
        </p:nvSpPr>
        <p:spPr>
          <a:xfrm>
            <a:off x="1403351" y="5502095"/>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4" name="Rectangle 33"/>
          <p:cNvSpPr/>
          <p:nvPr userDrawn="1"/>
        </p:nvSpPr>
        <p:spPr>
          <a:xfrm>
            <a:off x="4209671" y="6071513"/>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Text Placeholder 5"/>
          <p:cNvSpPr>
            <a:spLocks noGrp="1"/>
          </p:cNvSpPr>
          <p:nvPr>
            <p:ph type="body" sz="quarter" idx="42" hasCustomPrompt="1"/>
          </p:nvPr>
        </p:nvSpPr>
        <p:spPr>
          <a:xfrm>
            <a:off x="1403351" y="6071513"/>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6" name="Rectangle 35"/>
          <p:cNvSpPr/>
          <p:nvPr userDrawn="1"/>
        </p:nvSpPr>
        <p:spPr>
          <a:xfrm>
            <a:off x="4209671" y="6640931"/>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Text Placeholder 5"/>
          <p:cNvSpPr>
            <a:spLocks noGrp="1"/>
          </p:cNvSpPr>
          <p:nvPr>
            <p:ph type="body" sz="quarter" idx="43" hasCustomPrompt="1"/>
          </p:nvPr>
        </p:nvSpPr>
        <p:spPr>
          <a:xfrm>
            <a:off x="1403351" y="6640931"/>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8" name="Rectangle 37"/>
          <p:cNvSpPr/>
          <p:nvPr userDrawn="1"/>
        </p:nvSpPr>
        <p:spPr>
          <a:xfrm>
            <a:off x="4209671" y="7210349"/>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Text Placeholder 5"/>
          <p:cNvSpPr>
            <a:spLocks noGrp="1"/>
          </p:cNvSpPr>
          <p:nvPr>
            <p:ph type="body" sz="quarter" idx="44" hasCustomPrompt="1"/>
          </p:nvPr>
        </p:nvSpPr>
        <p:spPr>
          <a:xfrm>
            <a:off x="1403351" y="721034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Rectangle 39"/>
          <p:cNvSpPr/>
          <p:nvPr userDrawn="1"/>
        </p:nvSpPr>
        <p:spPr>
          <a:xfrm>
            <a:off x="4209671" y="774798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45" hasCustomPrompt="1"/>
          </p:nvPr>
        </p:nvSpPr>
        <p:spPr>
          <a:xfrm>
            <a:off x="1403351" y="774798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Rectangle 41"/>
          <p:cNvSpPr/>
          <p:nvPr userDrawn="1"/>
        </p:nvSpPr>
        <p:spPr>
          <a:xfrm>
            <a:off x="4209671" y="831740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Text Placeholder 5"/>
          <p:cNvSpPr>
            <a:spLocks noGrp="1"/>
          </p:cNvSpPr>
          <p:nvPr>
            <p:ph type="body" sz="quarter" idx="46" hasCustomPrompt="1"/>
          </p:nvPr>
        </p:nvSpPr>
        <p:spPr>
          <a:xfrm>
            <a:off x="1403351" y="831740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4" name="Title 1"/>
          <p:cNvSpPr>
            <a:spLocks noGrp="1"/>
          </p:cNvSpPr>
          <p:nvPr>
            <p:ph type="title" hasCustomPrompt="1"/>
          </p:nvPr>
        </p:nvSpPr>
        <p:spPr>
          <a:xfrm>
            <a:off x="3022600" y="1250122"/>
            <a:ext cx="12242800" cy="1042908"/>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45"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9725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5x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9143999" y="3270250"/>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4201809"/>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513336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6064927"/>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99648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2338691"/>
            <a:ext cx="2628899" cy="9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3999" y="2338691"/>
            <a:ext cx="7740651"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3270250"/>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4201809"/>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513336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6064927"/>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99648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2521982"/>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423976"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3096010"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3453541"/>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438510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531665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6248218"/>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7179777"/>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432636"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432636"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432636"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432636"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432636"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3082155"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3082155"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3082155"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3082155"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3082155"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85142"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3688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2618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5x3">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9143999" y="2332814"/>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3269260"/>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420570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5142152"/>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07859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1396368"/>
            <a:ext cx="2628899"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4000" y="1396368"/>
            <a:ext cx="7740651"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2332814"/>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3269260"/>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420570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5142152"/>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07859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1557228"/>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311516"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1842621"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2549866"/>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3481425"/>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4412984"/>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5344543"/>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6276102"/>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32017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32017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32017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32017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32017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182876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182876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182876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182876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182876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1230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296229"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7"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3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39" name="Rectangle 38"/>
          <p:cNvSpPr/>
          <p:nvPr userDrawn="1"/>
        </p:nvSpPr>
        <p:spPr>
          <a:xfrm>
            <a:off x="9143999" y="7015044"/>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Rectangle 42"/>
          <p:cNvSpPr/>
          <p:nvPr userDrawn="1"/>
        </p:nvSpPr>
        <p:spPr>
          <a:xfrm>
            <a:off x="9143999" y="795148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userDrawn="1"/>
        </p:nvSpPr>
        <p:spPr>
          <a:xfrm>
            <a:off x="6515100" y="7015044"/>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6515100" y="795148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Text Placeholder 5"/>
          <p:cNvSpPr>
            <a:spLocks noGrp="1"/>
          </p:cNvSpPr>
          <p:nvPr>
            <p:ph type="body" sz="quarter" idx="40" hasCustomPrompt="1"/>
          </p:nvPr>
        </p:nvSpPr>
        <p:spPr>
          <a:xfrm>
            <a:off x="6658841" y="720322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7" name="Text Placeholder 5"/>
          <p:cNvSpPr>
            <a:spLocks noGrp="1"/>
          </p:cNvSpPr>
          <p:nvPr>
            <p:ph type="body" sz="quarter" idx="41" hasCustomPrompt="1"/>
          </p:nvPr>
        </p:nvSpPr>
        <p:spPr>
          <a:xfrm>
            <a:off x="6658841" y="813477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8" name="Text Placeholder 5"/>
          <p:cNvSpPr>
            <a:spLocks noGrp="1"/>
          </p:cNvSpPr>
          <p:nvPr>
            <p:ph type="body" sz="quarter" idx="42" hasCustomPrompt="1"/>
          </p:nvPr>
        </p:nvSpPr>
        <p:spPr>
          <a:xfrm>
            <a:off x="932017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9" name="Text Placeholder 5"/>
          <p:cNvSpPr>
            <a:spLocks noGrp="1"/>
          </p:cNvSpPr>
          <p:nvPr>
            <p:ph type="body" sz="quarter" idx="43" hasCustomPrompt="1"/>
          </p:nvPr>
        </p:nvSpPr>
        <p:spPr>
          <a:xfrm>
            <a:off x="932017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44" hasCustomPrompt="1"/>
          </p:nvPr>
        </p:nvSpPr>
        <p:spPr>
          <a:xfrm>
            <a:off x="1182876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5" hasCustomPrompt="1"/>
          </p:nvPr>
        </p:nvSpPr>
        <p:spPr>
          <a:xfrm>
            <a:off x="1182876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6" hasCustomPrompt="1"/>
          </p:nvPr>
        </p:nvSpPr>
        <p:spPr>
          <a:xfrm>
            <a:off x="14337355"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3" name="Text Placeholder 5"/>
          <p:cNvSpPr>
            <a:spLocks noGrp="1"/>
          </p:cNvSpPr>
          <p:nvPr>
            <p:ph type="body" sz="quarter" idx="47" hasCustomPrompt="1"/>
          </p:nvPr>
        </p:nvSpPr>
        <p:spPr>
          <a:xfrm>
            <a:off x="14323499"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48" hasCustomPrompt="1"/>
          </p:nvPr>
        </p:nvSpPr>
        <p:spPr>
          <a:xfrm>
            <a:off x="14323499"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ext Placeholder 5"/>
          <p:cNvSpPr>
            <a:spLocks noGrp="1"/>
          </p:cNvSpPr>
          <p:nvPr>
            <p:ph type="body" sz="quarter" idx="49" hasCustomPrompt="1"/>
          </p:nvPr>
        </p:nvSpPr>
        <p:spPr>
          <a:xfrm>
            <a:off x="14323499"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50" hasCustomPrompt="1"/>
          </p:nvPr>
        </p:nvSpPr>
        <p:spPr>
          <a:xfrm>
            <a:off x="14323499"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ext Placeholder 5"/>
          <p:cNvSpPr>
            <a:spLocks noGrp="1"/>
          </p:cNvSpPr>
          <p:nvPr>
            <p:ph type="body" sz="quarter" idx="51" hasCustomPrompt="1"/>
          </p:nvPr>
        </p:nvSpPr>
        <p:spPr>
          <a:xfrm>
            <a:off x="14323499"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52" hasCustomPrompt="1"/>
          </p:nvPr>
        </p:nvSpPr>
        <p:spPr>
          <a:xfrm>
            <a:off x="14323499"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p:ph type="body" sz="quarter" idx="53" hasCustomPrompt="1"/>
          </p:nvPr>
        </p:nvSpPr>
        <p:spPr>
          <a:xfrm>
            <a:off x="14323499"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3736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6836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text only 2">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469799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only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0" name="Title 1"/>
          <p:cNvSpPr>
            <a:spLocks noGrp="1"/>
          </p:cNvSpPr>
          <p:nvPr>
            <p:ph type="title" hasCustomPrompt="1"/>
          </p:nvPr>
        </p:nvSpPr>
        <p:spPr>
          <a:xfrm>
            <a:off x="11160124" y="1398589"/>
            <a:ext cx="5184775"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3" y="5360988"/>
            <a:ext cx="5165453"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8290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3270249"/>
            <a:ext cx="12242800" cy="3744913"/>
          </a:xfrm>
        </p:spPr>
        <p:txBody>
          <a:bodyPr anchor="ctr">
            <a:normAutofit/>
          </a:bodyPr>
          <a:lstStyle>
            <a:lvl1pPr algn="ctr">
              <a:lnSpc>
                <a:spcPct val="130000"/>
              </a:lnSpc>
              <a:defRPr sz="440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450242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5271512" y="4720143"/>
            <a:ext cx="5486544"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 name="Group 6"/>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0940872" y="4720143"/>
            <a:ext cx="2227873"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3" y="10820954"/>
            <a:ext cx="478971" cy="1006929"/>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698297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1401004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447017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
        <p:nvSpPr>
          <p:cNvPr id="5" name="Footer Placeholder 4"/>
          <p:cNvSpPr>
            <a:spLocks noGrp="1"/>
          </p:cNvSpPr>
          <p:nvPr>
            <p:ph type="ftr" sz="quarter" idx="3"/>
          </p:nvPr>
        </p:nvSpPr>
        <p:spPr>
          <a:xfrm>
            <a:off x="11169650" y="9616425"/>
            <a:ext cx="6781800" cy="547603"/>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a:t>The Power of PowerPoint - thepopp.com</a:t>
            </a:r>
            <a:endParaRPr kumimoji="1" lang="ja-JP" altLang="en-US" dirty="0"/>
          </a:p>
        </p:txBody>
      </p:sp>
      <p:sp>
        <p:nvSpPr>
          <p:cNvPr id="6" name="Slide Number Placeholder 5"/>
          <p:cNvSpPr>
            <a:spLocks noGrp="1"/>
          </p:cNvSpPr>
          <p:nvPr>
            <p:ph type="sldNum" sz="quarter" idx="4"/>
          </p:nvPr>
        </p:nvSpPr>
        <p:spPr>
          <a:xfrm>
            <a:off x="15265400" y="8877368"/>
            <a:ext cx="2711450" cy="1012858"/>
          </a:xfrm>
          <a:prstGeom prst="rect">
            <a:avLst/>
          </a:prstGeom>
        </p:spPr>
        <p:txBody>
          <a:bodyPr vert="horz" lIns="91440" tIns="45720" rIns="91440" bIns="45720" rtlCol="0" anchor="b"/>
          <a:lstStyle>
            <a:lvl1pPr algn="r">
              <a:defRPr sz="6000">
                <a:solidFill>
                  <a:schemeClr val="tx2">
                    <a:lumMod val="20000"/>
                    <a:lumOff val="80000"/>
                  </a:schemeClr>
                </a:solidFill>
                <a:latin typeface="+mj-lt"/>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758" r:id="rId3"/>
    <p:sldLayoutId id="2147483759" r:id="rId4"/>
    <p:sldLayoutId id="2147483765" r:id="rId5"/>
    <p:sldLayoutId id="2147483664" r:id="rId6"/>
    <p:sldLayoutId id="2147483665" r:id="rId7"/>
    <p:sldLayoutId id="2147483666" r:id="rId8"/>
    <p:sldLayoutId id="2147483681" r:id="rId9"/>
    <p:sldLayoutId id="2147483730" r:id="rId10"/>
    <p:sldLayoutId id="2147483689" r:id="rId11"/>
    <p:sldLayoutId id="2147483736" r:id="rId12"/>
    <p:sldLayoutId id="2147483686" r:id="rId13"/>
    <p:sldLayoutId id="2147483763" r:id="rId14"/>
    <p:sldLayoutId id="2147483667" r:id="rId15"/>
    <p:sldLayoutId id="2147483670" r:id="rId16"/>
    <p:sldLayoutId id="2147483668" r:id="rId17"/>
    <p:sldLayoutId id="2147483671" r:id="rId18"/>
    <p:sldLayoutId id="2147483672" r:id="rId19"/>
    <p:sldLayoutId id="2147483673" r:id="rId20"/>
    <p:sldLayoutId id="2147483678" r:id="rId21"/>
    <p:sldLayoutId id="2147483679" r:id="rId22"/>
    <p:sldLayoutId id="2147483685" r:id="rId23"/>
    <p:sldLayoutId id="2147483727" r:id="rId24"/>
    <p:sldLayoutId id="2147483682" r:id="rId25"/>
    <p:sldLayoutId id="2147483683" r:id="rId26"/>
    <p:sldLayoutId id="2147483687" r:id="rId27"/>
    <p:sldLayoutId id="2147483724" r:id="rId28"/>
    <p:sldLayoutId id="2147483726" r:id="rId29"/>
    <p:sldLayoutId id="2147483688" r:id="rId30"/>
    <p:sldLayoutId id="2147483699" r:id="rId31"/>
    <p:sldLayoutId id="2147483701" r:id="rId32"/>
    <p:sldLayoutId id="2147483705" r:id="rId33"/>
    <p:sldLayoutId id="2147483711" r:id="rId34"/>
    <p:sldLayoutId id="2147483725" r:id="rId35"/>
    <p:sldLayoutId id="2147483703" r:id="rId36"/>
    <p:sldLayoutId id="2147483710" r:id="rId37"/>
    <p:sldLayoutId id="2147483713" r:id="rId38"/>
    <p:sldLayoutId id="2147483728" r:id="rId39"/>
    <p:sldLayoutId id="2147483707" r:id="rId40"/>
    <p:sldLayoutId id="2147483709" r:id="rId41"/>
    <p:sldLayoutId id="2147483712" r:id="rId42"/>
    <p:sldLayoutId id="2147483708" r:id="rId43"/>
    <p:sldLayoutId id="2147483704" r:id="rId44"/>
    <p:sldLayoutId id="2147483706" r:id="rId45"/>
    <p:sldLayoutId id="2147483691" r:id="rId46"/>
    <p:sldLayoutId id="2147483690" r:id="rId47"/>
    <p:sldLayoutId id="2147483694" r:id="rId48"/>
    <p:sldLayoutId id="2147483693" r:id="rId49"/>
    <p:sldLayoutId id="2147483692" r:id="rId50"/>
    <p:sldLayoutId id="2147483696" r:id="rId51"/>
    <p:sldLayoutId id="2147483698" r:id="rId52"/>
    <p:sldLayoutId id="2147483697" r:id="rId53"/>
    <p:sldLayoutId id="2147483700" r:id="rId54"/>
    <p:sldLayoutId id="2147483714" r:id="rId55"/>
    <p:sldLayoutId id="2147483715" r:id="rId56"/>
    <p:sldLayoutId id="2147483716" r:id="rId57"/>
    <p:sldLayoutId id="2147483717" r:id="rId58"/>
    <p:sldLayoutId id="2147483718" r:id="rId59"/>
    <p:sldLayoutId id="2147483719" r:id="rId60"/>
    <p:sldLayoutId id="2147483750" r:id="rId61"/>
    <p:sldLayoutId id="2147483720" r:id="rId62"/>
    <p:sldLayoutId id="2147483723" r:id="rId63"/>
    <p:sldLayoutId id="2147483721" r:id="rId64"/>
    <p:sldLayoutId id="2147483722" r:id="rId65"/>
    <p:sldLayoutId id="2147483731" r:id="rId66"/>
    <p:sldLayoutId id="2147483729" r:id="rId67"/>
    <p:sldLayoutId id="2147483734" r:id="rId68"/>
    <p:sldLayoutId id="2147483732" r:id="rId69"/>
    <p:sldLayoutId id="2147483733" r:id="rId70"/>
    <p:sldLayoutId id="2147483770" r:id="rId71"/>
    <p:sldLayoutId id="2147483769" r:id="rId72"/>
    <p:sldLayoutId id="2147483735" r:id="rId73"/>
    <p:sldLayoutId id="2147483737" r:id="rId74"/>
    <p:sldLayoutId id="2147483745" r:id="rId75"/>
    <p:sldLayoutId id="2147483751" r:id="rId76"/>
    <p:sldLayoutId id="2147483738" r:id="rId77"/>
    <p:sldLayoutId id="2147483739" r:id="rId78"/>
    <p:sldLayoutId id="2147483740" r:id="rId79"/>
    <p:sldLayoutId id="2147483741" r:id="rId80"/>
    <p:sldLayoutId id="2147483742" r:id="rId81"/>
    <p:sldLayoutId id="2147483743" r:id="rId82"/>
    <p:sldLayoutId id="2147483744" r:id="rId83"/>
    <p:sldLayoutId id="2147483746" r:id="rId84"/>
    <p:sldLayoutId id="2147483766" r:id="rId85"/>
    <p:sldLayoutId id="2147483767" r:id="rId86"/>
    <p:sldLayoutId id="2147483747" r:id="rId87"/>
    <p:sldLayoutId id="2147483748" r:id="rId88"/>
    <p:sldLayoutId id="2147483749" r:id="rId89"/>
    <p:sldLayoutId id="2147483754" r:id="rId90"/>
    <p:sldLayoutId id="2147483752" r:id="rId91"/>
    <p:sldLayoutId id="2147483753" r:id="rId92"/>
    <p:sldLayoutId id="2147483755" r:id="rId93"/>
    <p:sldLayoutId id="2147483756" r:id="rId94"/>
    <p:sldLayoutId id="2147483757" r:id="rId95"/>
    <p:sldLayoutId id="2147483760" r:id="rId96"/>
    <p:sldLayoutId id="2147483764" r:id="rId97"/>
    <p:sldLayoutId id="2147483669" r:id="rId98"/>
    <p:sldLayoutId id="2147483772" r:id="rId99"/>
  </p:sldLayoutIdLst>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9" userDrawn="1">
          <p15:clr>
            <a:srgbClr val="F26B43"/>
          </p15:clr>
        </p15:guide>
        <p15:guide id="2" pos="5760" userDrawn="1">
          <p15:clr>
            <a:srgbClr val="F26B43"/>
          </p15:clr>
        </p15:guide>
        <p15:guide id="3" orient="horz" pos="881" userDrawn="1">
          <p15:clr>
            <a:srgbClr val="F26B43"/>
          </p15:clr>
        </p15:guide>
        <p15:guide id="4" orient="horz" pos="5598" userDrawn="1">
          <p15:clr>
            <a:srgbClr val="F26B43"/>
          </p15:clr>
        </p15:guide>
        <p15:guide id="5" pos="1224" userDrawn="1">
          <p15:clr>
            <a:srgbClr val="F26B43"/>
          </p15:clr>
        </p15:guide>
        <p15:guide id="6" pos="10296" userDrawn="1">
          <p15:clr>
            <a:srgbClr val="F26B43"/>
          </p15:clr>
        </p15:guide>
        <p15:guide id="7" pos="9616" userDrawn="1">
          <p15:clr>
            <a:srgbClr val="F26B43"/>
          </p15:clr>
        </p15:guide>
        <p15:guide id="8" pos="1904" userDrawn="1">
          <p15:clr>
            <a:srgbClr val="F26B43"/>
          </p15:clr>
        </p15:guide>
        <p15:guide id="9" pos="884" userDrawn="1">
          <p15:clr>
            <a:srgbClr val="F26B43"/>
          </p15:clr>
        </p15:guide>
        <p15:guide id="10" pos="10636" userDrawn="1">
          <p15:clr>
            <a:srgbClr val="F26B43"/>
          </p15:clr>
        </p15:guide>
        <p15:guide id="11" orient="horz" pos="2060" userDrawn="1">
          <p15:clr>
            <a:srgbClr val="F26B43"/>
          </p15:clr>
        </p15:guide>
        <p15:guide id="12" orient="horz" pos="4419" userDrawn="1">
          <p15:clr>
            <a:srgbClr val="F26B43"/>
          </p15:clr>
        </p15:guide>
        <p15:guide id="13" pos="7030" userDrawn="1">
          <p15:clr>
            <a:srgbClr val="F26B43"/>
          </p15:clr>
        </p15:guide>
        <p15:guide id="14" pos="4490" userDrawn="1">
          <p15:clr>
            <a:srgbClr val="F26B43"/>
          </p15:clr>
        </p15:guide>
        <p15:guide id="15"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008180864"/>
      </p:ext>
    </p:extLst>
  </p:cSld>
  <p:clrMap bg1="lt1" tx1="dk1" bg2="lt2" tx2="dk2" accent1="accent1" accent2="accent2" accent3="accent3" accent4="accent4" accent5="accent5" accent6="accent6" hlink="hlink" folHlink="folHlink"/>
  <p:sldLayoutIdLst>
    <p:sldLayoutId id="2147483675" r:id="rId1"/>
    <p:sldLayoutId id="2147483768" r:id="rId2"/>
    <p:sldLayoutId id="2147483676" r:id="rId3"/>
    <p:sldLayoutId id="2147483680" r:id="rId4"/>
    <p:sldLayoutId id="2147483684" r:id="rId5"/>
    <p:sldLayoutId id="2147483695" r:id="rId6"/>
    <p:sldLayoutId id="2147483761" r:id="rId7"/>
    <p:sldLayoutId id="2147483762" r:id="rId8"/>
  </p:sldLayoutIdLst>
  <p:hf hdr="0" dt="0"/>
  <p:txStyles>
    <p:title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9EB"/>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618509" y="748145"/>
            <a:ext cx="13478164" cy="3871665"/>
          </a:xfrm>
        </p:spPr>
        <p:txBody>
          <a:bodyPr>
            <a:normAutofit/>
          </a:bodyPr>
          <a:lstStyle/>
          <a:p>
            <a:r>
              <a:rPr lang="en-US" altLang="ja-JP" b="1" i="1" dirty="0"/>
              <a:t>Adventures of Huckleberry Finn:</a:t>
            </a:r>
            <a:br>
              <a:rPr lang="en-US" altLang="ja-JP" b="1" i="1" dirty="0"/>
            </a:br>
            <a:r>
              <a:rPr lang="en-US" altLang="ja-JP" b="1" i="1" dirty="0"/>
              <a:t>Local Color and The 18th Century American Slavery &amp; Economy</a:t>
            </a:r>
            <a:endParaRPr kumimoji="1" lang="ja-JP" altLang="en-US" b="1" i="1"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a:t>
            </a:fld>
            <a:endParaRPr kumimoji="1" lang="ja-JP" altLang="en-US" dirty="0"/>
          </a:p>
        </p:txBody>
      </p:sp>
      <p:sp>
        <p:nvSpPr>
          <p:cNvPr id="7" name="Text Placeholder 6"/>
          <p:cNvSpPr>
            <a:spLocks noGrp="1"/>
          </p:cNvSpPr>
          <p:nvPr>
            <p:ph type="body" sz="quarter" idx="12"/>
          </p:nvPr>
        </p:nvSpPr>
        <p:spPr>
          <a:xfrm>
            <a:off x="3022600" y="5712158"/>
            <a:ext cx="12242800" cy="3241675"/>
          </a:xfrm>
        </p:spPr>
        <p:txBody>
          <a:bodyPr/>
          <a:lstStyle/>
          <a:p>
            <a:r>
              <a:rPr lang="en-US" altLang="ja-JP" sz="3200" b="1" i="1" dirty="0" err="1"/>
              <a:t>Raiswati</a:t>
            </a:r>
            <a:r>
              <a:rPr lang="en-US" altLang="ja-JP" sz="3200" b="1" i="1" dirty="0"/>
              <a:t> </a:t>
            </a:r>
            <a:r>
              <a:rPr lang="en-US" altLang="ja-JP" sz="3200" b="1" i="1" dirty="0" err="1"/>
              <a:t>Untsa</a:t>
            </a:r>
            <a:r>
              <a:rPr lang="en-US" altLang="ja-JP" sz="3200" b="1" i="1" dirty="0"/>
              <a:t> </a:t>
            </a:r>
            <a:r>
              <a:rPr lang="en-US" altLang="ja-JP" sz="3200" b="1" i="1" dirty="0" smtClean="0"/>
              <a:t>Mega  63718014</a:t>
            </a:r>
            <a:endParaRPr lang="en-US" altLang="ja-JP" sz="3200" b="1" i="1" dirty="0"/>
          </a:p>
          <a:p>
            <a:r>
              <a:rPr lang="en-US" altLang="ja-JP" sz="3200" b="1" i="1" dirty="0"/>
              <a:t>Natasha </a:t>
            </a:r>
            <a:r>
              <a:rPr lang="en-US" altLang="ja-JP" sz="3200" b="1" i="1" dirty="0" err="1"/>
              <a:t>Puspa</a:t>
            </a:r>
            <a:r>
              <a:rPr lang="en-US" altLang="ja-JP" sz="3200" b="1" i="1" dirty="0"/>
              <a:t> </a:t>
            </a:r>
            <a:r>
              <a:rPr lang="en-US" altLang="ja-JP" sz="3200" b="1" i="1" dirty="0" err="1"/>
              <a:t>Dewi</a:t>
            </a:r>
            <a:r>
              <a:rPr lang="en-US" altLang="ja-JP" sz="3200" b="1" i="1" dirty="0"/>
              <a:t>	</a:t>
            </a:r>
            <a:r>
              <a:rPr lang="en-US" altLang="ja-JP" sz="3200" b="1" i="1" dirty="0" smtClean="0"/>
              <a:t> 63718017</a:t>
            </a:r>
            <a:endParaRPr lang="en-US" altLang="ja-JP" sz="3200" b="1" i="1" dirty="0"/>
          </a:p>
          <a:p>
            <a:r>
              <a:rPr lang="en-US" altLang="ja-JP" sz="3200" b="1" i="1" dirty="0"/>
              <a:t>Rizki Trializa		</a:t>
            </a:r>
            <a:r>
              <a:rPr lang="en-US" altLang="ja-JP" sz="3200" b="1" i="1" dirty="0" smtClean="0"/>
              <a:t> 63718019</a:t>
            </a:r>
            <a:endParaRPr lang="en-US" altLang="ja-JP" sz="3200" b="1" i="1" dirty="0"/>
          </a:p>
          <a:p>
            <a:r>
              <a:rPr lang="en-US" altLang="ja-JP" sz="3200" b="1" i="1" dirty="0"/>
              <a:t>Andy Jefferson </a:t>
            </a:r>
            <a:r>
              <a:rPr lang="en-US" altLang="ja-JP" sz="3200" b="1" i="1" dirty="0" err="1" smtClean="0"/>
              <a:t>Sabur</a:t>
            </a:r>
            <a:r>
              <a:rPr lang="en-US" altLang="ja-JP" sz="3200" b="1" i="1" dirty="0" smtClean="0"/>
              <a:t> 63718025</a:t>
            </a:r>
            <a:endParaRPr lang="en-US" altLang="ja-JP" sz="3200" b="1" i="1" dirty="0"/>
          </a:p>
          <a:p>
            <a:endParaRPr lang="en-US" altLang="ja-JP" dirty="0"/>
          </a:p>
          <a:p>
            <a:endParaRPr kumimoji="1" lang="ja-JP" altLang="en-US" dirty="0"/>
          </a:p>
        </p:txBody>
      </p:sp>
    </p:spTree>
    <p:extLst>
      <p:ext uri="{BB962C8B-B14F-4D97-AF65-F5344CB8AC3E}">
        <p14:creationId xmlns:p14="http://schemas.microsoft.com/office/powerpoint/2010/main" val="882407081"/>
      </p:ext>
    </p:extLst>
  </p:cSld>
  <p:clrMapOvr>
    <a:masterClrMapping/>
  </p:clrMapOvr>
  <mc:AlternateContent xmlns:mc="http://schemas.openxmlformats.org/markup-compatibility/2006" xmlns:p14="http://schemas.microsoft.com/office/powerpoint/2010/main">
    <mc:Choice Requires="p14">
      <p:transition p14:dur="0" advTm="4321"/>
    </mc:Choice>
    <mc:Fallback xmlns="">
      <p:transition advTm="43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10</a:t>
            </a:fld>
            <a:endParaRPr kumimoji="1" lang="ja-JP"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66" y="722445"/>
            <a:ext cx="7575147" cy="40781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838" y="2272014"/>
            <a:ext cx="7562287" cy="37011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876" y="6340420"/>
            <a:ext cx="10575082" cy="2991634"/>
          </a:xfrm>
          <a:prstGeom prst="rect">
            <a:avLst/>
          </a:prstGeom>
        </p:spPr>
      </p:pic>
    </p:spTree>
    <p:extLst>
      <p:ext uri="{BB962C8B-B14F-4D97-AF65-F5344CB8AC3E}">
        <p14:creationId xmlns:p14="http://schemas.microsoft.com/office/powerpoint/2010/main" val="148467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rot="18900000">
            <a:off x="4754760" y="2787283"/>
            <a:ext cx="4709258" cy="4709258"/>
          </a:xfrm>
          <a:solidFill>
            <a:schemeClr val="bg1">
              <a:alpha val="20000"/>
            </a:schemeClr>
          </a:solidFill>
        </p:spPr>
        <p:txBody>
          <a:bodyPr/>
          <a:lstStyle/>
          <a:p>
            <a:endParaRPr kumimoji="1" lang="ja-JP" altLang="en-US" dirty="0"/>
          </a:p>
        </p:txBody>
      </p:sp>
      <p:sp>
        <p:nvSpPr>
          <p:cNvPr id="3" name="Text Placeholder 2"/>
          <p:cNvSpPr>
            <a:spLocks noGrp="1"/>
          </p:cNvSpPr>
          <p:nvPr>
            <p:ph type="body" sz="quarter" idx="19"/>
          </p:nvPr>
        </p:nvSpPr>
        <p:spPr>
          <a:xfrm rot="18900000">
            <a:off x="2309586" y="2987514"/>
            <a:ext cx="3976287" cy="3976287"/>
          </a:xfrm>
          <a:solidFill>
            <a:schemeClr val="bg1"/>
          </a:solidFill>
        </p:spPr>
        <p:txBody>
          <a:bodyPr/>
          <a:lstStyle/>
          <a:p>
            <a:endParaRPr kumimoji="1" lang="ja-JP" altLang="en-US" dirty="0"/>
          </a:p>
        </p:txBody>
      </p:sp>
      <p:sp>
        <p:nvSpPr>
          <p:cNvPr id="23" name="Title 22"/>
          <p:cNvSpPr>
            <a:spLocks noGrp="1"/>
          </p:cNvSpPr>
          <p:nvPr>
            <p:ph type="title"/>
          </p:nvPr>
        </p:nvSpPr>
        <p:spPr/>
        <p:txBody>
          <a:bodyPr>
            <a:normAutofit/>
          </a:bodyPr>
          <a:lstStyle/>
          <a:p>
            <a:r>
              <a:rPr lang="en-US" altLang="ja-JP" sz="3200" b="1" i="1" dirty="0">
                <a:solidFill>
                  <a:schemeClr val="tx1"/>
                </a:solidFill>
              </a:rPr>
              <a:t>18th Century American Slavery &amp; Economy</a:t>
            </a:r>
            <a:endParaRPr kumimoji="1" lang="ja-JP" altLang="en-US" sz="3200" b="1" i="1" dirty="0">
              <a:solidFill>
                <a:schemeClr val="tx1"/>
              </a:solidFill>
            </a:endParaRPr>
          </a:p>
        </p:txBody>
      </p:sp>
    </p:spTree>
    <p:extLst>
      <p:ext uri="{BB962C8B-B14F-4D97-AF65-F5344CB8AC3E}">
        <p14:creationId xmlns:p14="http://schemas.microsoft.com/office/powerpoint/2010/main" val="1658694399"/>
      </p:ext>
    </p:extLst>
  </p:cSld>
  <p:clrMapOvr>
    <a:masterClrMapping/>
  </p:clrMapOvr>
  <mc:AlternateContent xmlns:mc="http://schemas.openxmlformats.org/markup-compatibility/2006" xmlns:p14="http://schemas.microsoft.com/office/powerpoint/2010/main">
    <mc:Choice Requires="p14">
      <p:transition p14:dur="0" advTm="3665"/>
    </mc:Choice>
    <mc:Fallback xmlns="">
      <p:transition advTm="36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E9EB"/>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3779011" y="6298165"/>
            <a:ext cx="3822523" cy="743776"/>
          </a:xfrm>
          <a:prstGeom prst="rect">
            <a:avLst/>
          </a:prstGeom>
        </p:spPr>
      </p:pic>
      <p:pic>
        <p:nvPicPr>
          <p:cNvPr id="24" name="Picture 23"/>
          <p:cNvPicPr>
            <a:picLocks noChangeAspect="1"/>
          </p:cNvPicPr>
          <p:nvPr/>
        </p:nvPicPr>
        <p:blipFill>
          <a:blip r:embed="rId2"/>
          <a:stretch>
            <a:fillRect/>
          </a:stretch>
        </p:blipFill>
        <p:spPr>
          <a:xfrm>
            <a:off x="8126356" y="5048393"/>
            <a:ext cx="3822523" cy="743776"/>
          </a:xfrm>
          <a:prstGeom prst="rect">
            <a:avLst/>
          </a:prstGeom>
        </p:spPr>
      </p:pic>
      <p:sp>
        <p:nvSpPr>
          <p:cNvPr id="20" name="Rectangle 19"/>
          <p:cNvSpPr/>
          <p:nvPr/>
        </p:nvSpPr>
        <p:spPr>
          <a:xfrm>
            <a:off x="2389909" y="3847327"/>
            <a:ext cx="3823855" cy="745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12</a:t>
            </a:fld>
            <a:endParaRPr kumimoji="1" lang="ja-JP" altLang="en-US" dirty="0"/>
          </a:p>
        </p:txBody>
      </p:sp>
      <p:sp>
        <p:nvSpPr>
          <p:cNvPr id="7" name="Title 6"/>
          <p:cNvSpPr>
            <a:spLocks noGrp="1"/>
          </p:cNvSpPr>
          <p:nvPr>
            <p:ph type="title"/>
          </p:nvPr>
        </p:nvSpPr>
        <p:spPr/>
        <p:txBody>
          <a:bodyPr>
            <a:normAutofit/>
          </a:bodyPr>
          <a:lstStyle/>
          <a:p>
            <a:r>
              <a:rPr lang="en-US" altLang="ja-JP" dirty="0" smtClean="0"/>
              <a:t>Theory</a:t>
            </a:r>
            <a:endParaRPr kumimoji="1" lang="ja-JP" altLang="en-US" dirty="0"/>
          </a:p>
        </p:txBody>
      </p:sp>
      <p:sp>
        <p:nvSpPr>
          <p:cNvPr id="8" name="Text Placeholder 7"/>
          <p:cNvSpPr>
            <a:spLocks noGrp="1"/>
          </p:cNvSpPr>
          <p:nvPr>
            <p:ph type="body" sz="quarter" idx="12"/>
          </p:nvPr>
        </p:nvSpPr>
        <p:spPr>
          <a:xfrm>
            <a:off x="1403350" y="5341514"/>
            <a:ext cx="4207741" cy="1789613"/>
          </a:xfrm>
        </p:spPr>
        <p:txBody>
          <a:bodyPr>
            <a:normAutofit/>
          </a:bodyPr>
          <a:lstStyle/>
          <a:p>
            <a:r>
              <a:rPr lang="en-US" altLang="ja-JP" sz="2800" b="1" i="1" dirty="0"/>
              <a:t>Rothman: Slaves as part of the economy</a:t>
            </a:r>
          </a:p>
          <a:p>
            <a:endParaRPr lang="en-US" altLang="ja-JP" dirty="0"/>
          </a:p>
          <a:p>
            <a:endParaRPr kumimoji="1" lang="ja-JP" altLang="en-US" dirty="0"/>
          </a:p>
        </p:txBody>
      </p:sp>
      <p:sp>
        <p:nvSpPr>
          <p:cNvPr id="10" name="Text Placeholder 9"/>
          <p:cNvSpPr>
            <a:spLocks noGrp="1"/>
          </p:cNvSpPr>
          <p:nvPr>
            <p:ph type="body" sz="quarter" idx="14"/>
          </p:nvPr>
        </p:nvSpPr>
        <p:spPr>
          <a:xfrm>
            <a:off x="1403350" y="3554207"/>
            <a:ext cx="4207741" cy="586241"/>
          </a:xfrm>
          <a:solidFill>
            <a:schemeClr val="bg1"/>
          </a:solidFill>
        </p:spPr>
        <p:txBody>
          <a:bodyPr/>
          <a:lstStyle/>
          <a:p>
            <a:r>
              <a:rPr lang="en-US" altLang="ja-JP" dirty="0" smtClean="0"/>
              <a:t>1</a:t>
            </a:r>
            <a:endParaRPr lang="en-US" altLang="ja-JP" dirty="0"/>
          </a:p>
        </p:txBody>
      </p:sp>
      <p:sp>
        <p:nvSpPr>
          <p:cNvPr id="13" name="Text Placeholder 12"/>
          <p:cNvSpPr>
            <a:spLocks noGrp="1"/>
          </p:cNvSpPr>
          <p:nvPr>
            <p:ph type="body" sz="quarter" idx="17"/>
          </p:nvPr>
        </p:nvSpPr>
        <p:spPr>
          <a:xfrm>
            <a:off x="7040128" y="6562477"/>
            <a:ext cx="4207741" cy="1789613"/>
          </a:xfrm>
        </p:spPr>
        <p:txBody>
          <a:bodyPr>
            <a:noAutofit/>
          </a:bodyPr>
          <a:lstStyle/>
          <a:p>
            <a:r>
              <a:rPr lang="en-US" altLang="ja-JP" sz="2600" b="1" i="1" dirty="0" smtClean="0"/>
              <a:t>Martin</a:t>
            </a:r>
            <a:r>
              <a:rPr lang="en-US" altLang="ja-JP" sz="2600" b="1" i="1" dirty="0"/>
              <a:t>: Slaves as property and </a:t>
            </a:r>
            <a:r>
              <a:rPr lang="en-US" altLang="ja-JP" sz="2600" b="1" i="1" dirty="0" smtClean="0"/>
              <a:t>commodity</a:t>
            </a:r>
            <a:endParaRPr lang="en-US" altLang="ja-JP" sz="2600" b="1" i="1" dirty="0"/>
          </a:p>
        </p:txBody>
      </p:sp>
      <p:sp>
        <p:nvSpPr>
          <p:cNvPr id="14" name="Text Placeholder 13"/>
          <p:cNvSpPr>
            <a:spLocks noGrp="1"/>
          </p:cNvSpPr>
          <p:nvPr>
            <p:ph type="body" sz="quarter" idx="18"/>
          </p:nvPr>
        </p:nvSpPr>
        <p:spPr>
          <a:xfrm>
            <a:off x="7040129" y="4755273"/>
            <a:ext cx="4207741" cy="586241"/>
          </a:xfrm>
          <a:solidFill>
            <a:schemeClr val="bg1"/>
          </a:solidFill>
        </p:spPr>
        <p:txBody>
          <a:bodyPr/>
          <a:lstStyle/>
          <a:p>
            <a:r>
              <a:rPr lang="en-US" altLang="ja-JP" dirty="0" smtClean="0"/>
              <a:t>2</a:t>
            </a:r>
            <a:endParaRPr lang="en-US" altLang="ja-JP" dirty="0"/>
          </a:p>
        </p:txBody>
      </p:sp>
      <p:sp>
        <p:nvSpPr>
          <p:cNvPr id="16" name="Text Placeholder 15"/>
          <p:cNvSpPr>
            <a:spLocks noGrp="1"/>
          </p:cNvSpPr>
          <p:nvPr>
            <p:ph type="body" sz="quarter" idx="20"/>
          </p:nvPr>
        </p:nvSpPr>
        <p:spPr>
          <a:xfrm>
            <a:off x="12676906" y="7638711"/>
            <a:ext cx="4207741" cy="1789613"/>
          </a:xfrm>
        </p:spPr>
        <p:txBody>
          <a:bodyPr>
            <a:noAutofit/>
          </a:bodyPr>
          <a:lstStyle/>
          <a:p>
            <a:r>
              <a:rPr lang="en-US" altLang="ja-JP" sz="2400" b="1" i="1" dirty="0" smtClean="0"/>
              <a:t>Slaves </a:t>
            </a:r>
            <a:r>
              <a:rPr lang="en-US" altLang="ja-JP" sz="2400" b="1" i="1" dirty="0"/>
              <a:t>not seen as person unless emancipated by owner</a:t>
            </a:r>
          </a:p>
          <a:p>
            <a:endParaRPr kumimoji="1" lang="ja-JP" altLang="en-US" sz="2400" b="1" i="1" dirty="0"/>
          </a:p>
        </p:txBody>
      </p:sp>
      <p:sp>
        <p:nvSpPr>
          <p:cNvPr id="17" name="Text Placeholder 16"/>
          <p:cNvSpPr>
            <a:spLocks noGrp="1"/>
          </p:cNvSpPr>
          <p:nvPr>
            <p:ph type="body" sz="quarter" idx="21"/>
          </p:nvPr>
        </p:nvSpPr>
        <p:spPr>
          <a:xfrm>
            <a:off x="12676908" y="5987867"/>
            <a:ext cx="4207741" cy="586241"/>
          </a:xfrm>
          <a:solidFill>
            <a:schemeClr val="bg1"/>
          </a:solidFill>
        </p:spPr>
        <p:txBody>
          <a:bodyPr/>
          <a:lstStyle/>
          <a:p>
            <a:r>
              <a:rPr lang="en-US" altLang="ja-JP" dirty="0" smtClean="0"/>
              <a:t>3</a:t>
            </a:r>
            <a:endParaRPr lang="en-US" altLang="ja-JP" dirty="0"/>
          </a:p>
        </p:txBody>
      </p:sp>
    </p:spTree>
    <p:extLst>
      <p:ext uri="{BB962C8B-B14F-4D97-AF65-F5344CB8AC3E}">
        <p14:creationId xmlns:p14="http://schemas.microsoft.com/office/powerpoint/2010/main" val="372832746"/>
      </p:ext>
    </p:extLst>
  </p:cSld>
  <p:clrMapOvr>
    <a:masterClrMapping/>
  </p:clrMapOvr>
  <mc:AlternateContent xmlns:mc="http://schemas.openxmlformats.org/markup-compatibility/2006" xmlns:p14="http://schemas.microsoft.com/office/powerpoint/2010/main">
    <mc:Choice Requires="p14">
      <p:transition p14:dur="0" advTm="10518"/>
    </mc:Choice>
    <mc:Fallback xmlns="">
      <p:transition advTm="105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Rectangle 33"/>
          <p:cNvSpPr/>
          <p:nvPr/>
        </p:nvSpPr>
        <p:spPr>
          <a:xfrm flipH="1" flipV="1">
            <a:off x="5096533" y="3937133"/>
            <a:ext cx="12652086" cy="531077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20" name="Text Placeholder 19"/>
          <p:cNvSpPr>
            <a:spLocks noGrp="1"/>
          </p:cNvSpPr>
          <p:nvPr>
            <p:ph type="body" sz="quarter" idx="14"/>
          </p:nvPr>
        </p:nvSpPr>
        <p:spPr>
          <a:xfrm>
            <a:off x="5443846" y="8629575"/>
            <a:ext cx="3295260" cy="535061"/>
          </a:xfrm>
        </p:spPr>
        <p:txBody>
          <a:bodyPr>
            <a:noAutofit/>
          </a:bodyPr>
          <a:lstStyle/>
          <a:p>
            <a:endParaRPr lang="en-US" sz="3600" b="1" i="1" dirty="0" smtClean="0"/>
          </a:p>
          <a:p>
            <a:endParaRPr lang="en-US" sz="3600" b="1" i="1" dirty="0"/>
          </a:p>
          <a:p>
            <a:r>
              <a:rPr lang="en-US" sz="3600" b="1" i="1" dirty="0" smtClean="0"/>
              <a:t>Jim </a:t>
            </a:r>
            <a:r>
              <a:rPr lang="en-US" sz="3600" b="1" i="1" dirty="0"/>
              <a:t>being sold</a:t>
            </a:r>
          </a:p>
          <a:p>
            <a:endParaRPr lang="en-US" sz="3600" dirty="0"/>
          </a:p>
          <a:p>
            <a:endParaRPr lang="en-US" sz="3600" dirty="0"/>
          </a:p>
        </p:txBody>
      </p:sp>
      <p:sp>
        <p:nvSpPr>
          <p:cNvPr id="24" name="Text Placeholder 23"/>
          <p:cNvSpPr>
            <a:spLocks noGrp="1"/>
          </p:cNvSpPr>
          <p:nvPr>
            <p:ph type="body" sz="quarter" idx="17"/>
          </p:nvPr>
        </p:nvSpPr>
        <p:spPr>
          <a:xfrm>
            <a:off x="9522020" y="8094513"/>
            <a:ext cx="3295260" cy="535061"/>
          </a:xfrm>
        </p:spPr>
        <p:txBody>
          <a:bodyPr>
            <a:noAutofit/>
          </a:bodyPr>
          <a:lstStyle/>
          <a:p>
            <a:endParaRPr lang="en-US" altLang="ja-JP" sz="3600" b="1" i="1" dirty="0"/>
          </a:p>
          <a:p>
            <a:r>
              <a:rPr lang="en-US" altLang="ja-JP" sz="3600" b="1" i="1" dirty="0"/>
              <a:t>Slave work in plantation and </a:t>
            </a:r>
            <a:r>
              <a:rPr lang="en-US" altLang="ja-JP" sz="3600" b="1" i="1" dirty="0" smtClean="0"/>
              <a:t>cotton</a:t>
            </a:r>
            <a:endParaRPr lang="en-US" altLang="ja-JP" sz="3600" b="1" i="1" dirty="0"/>
          </a:p>
        </p:txBody>
      </p:sp>
      <p:sp>
        <p:nvSpPr>
          <p:cNvPr id="37" name="Rectangle 36"/>
          <p:cNvSpPr/>
          <p:nvPr/>
        </p:nvSpPr>
        <p:spPr>
          <a:xfrm>
            <a:off x="405821" y="1098658"/>
            <a:ext cx="4690712" cy="1851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27" name="Text Placeholder 26"/>
          <p:cNvSpPr>
            <a:spLocks noGrp="1"/>
          </p:cNvSpPr>
          <p:nvPr>
            <p:ph type="body" sz="quarter" idx="20"/>
          </p:nvPr>
        </p:nvSpPr>
        <p:spPr>
          <a:xfrm>
            <a:off x="13681083" y="8094513"/>
            <a:ext cx="3295260" cy="535061"/>
          </a:xfrm>
        </p:spPr>
        <p:txBody>
          <a:bodyPr>
            <a:noAutofit/>
          </a:bodyPr>
          <a:lstStyle/>
          <a:p>
            <a:endParaRPr lang="en-US" altLang="ja-JP" sz="3200" b="1" i="1" dirty="0"/>
          </a:p>
          <a:p>
            <a:r>
              <a:rPr lang="en-US" altLang="ja-JP" sz="3200" b="1" i="1" dirty="0"/>
              <a:t>Not counted as a casualty in an accident </a:t>
            </a:r>
            <a:endParaRPr lang="en-US" altLang="ja-JP" sz="3200" b="1" i="1" dirty="0"/>
          </a:p>
        </p:txBody>
      </p:sp>
      <p:sp>
        <p:nvSpPr>
          <p:cNvPr id="18" name="Title 17"/>
          <p:cNvSpPr>
            <a:spLocks noGrp="1"/>
          </p:cNvSpPr>
          <p:nvPr>
            <p:ph type="title"/>
          </p:nvPr>
        </p:nvSpPr>
        <p:spPr>
          <a:xfrm>
            <a:off x="405821" y="914400"/>
            <a:ext cx="4518479" cy="1851625"/>
          </a:xfrm>
        </p:spPr>
        <p:txBody>
          <a:bodyPr/>
          <a:lstStyle/>
          <a:p>
            <a:r>
              <a:rPr kumimoji="1" lang="en-US" altLang="ja-JP" dirty="0" smtClean="0"/>
              <a:t>Analysis </a:t>
            </a:r>
            <a:br>
              <a:rPr kumimoji="1" lang="en-US" altLang="ja-JP" dirty="0" smtClean="0"/>
            </a:br>
            <a:r>
              <a:rPr kumimoji="1" lang="en-US" altLang="ja-JP" dirty="0" smtClean="0"/>
              <a:t>(Part 1)</a:t>
            </a:r>
            <a:endParaRPr kumimoji="1" lang="ja-JP" altLang="en-US" dirty="0"/>
          </a:p>
        </p:txBody>
      </p:sp>
      <p:pic>
        <p:nvPicPr>
          <p:cNvPr id="38" name="Picture 37"/>
          <p:cNvPicPr>
            <a:picLocks noChangeAspect="1"/>
          </p:cNvPicPr>
          <p:nvPr/>
        </p:nvPicPr>
        <p:blipFill>
          <a:blip r:embed="rId2"/>
          <a:stretch>
            <a:fillRect/>
          </a:stretch>
        </p:blipFill>
        <p:spPr>
          <a:xfrm>
            <a:off x="5670415" y="5353998"/>
            <a:ext cx="2842122" cy="1036410"/>
          </a:xfrm>
          <a:prstGeom prst="rect">
            <a:avLst/>
          </a:prstGeom>
        </p:spPr>
      </p:pic>
      <p:pic>
        <p:nvPicPr>
          <p:cNvPr id="39" name="Picture 38"/>
          <p:cNvPicPr>
            <a:picLocks noChangeAspect="1"/>
          </p:cNvPicPr>
          <p:nvPr/>
        </p:nvPicPr>
        <p:blipFill>
          <a:blip r:embed="rId3"/>
          <a:stretch>
            <a:fillRect/>
          </a:stretch>
        </p:blipFill>
        <p:spPr>
          <a:xfrm>
            <a:off x="9748589" y="5442867"/>
            <a:ext cx="2842122" cy="1025473"/>
          </a:xfrm>
          <a:prstGeom prst="rect">
            <a:avLst/>
          </a:prstGeom>
        </p:spPr>
      </p:pic>
      <p:pic>
        <p:nvPicPr>
          <p:cNvPr id="40" name="Picture 39"/>
          <p:cNvPicPr>
            <a:picLocks noChangeAspect="1"/>
          </p:cNvPicPr>
          <p:nvPr/>
        </p:nvPicPr>
        <p:blipFill>
          <a:blip r:embed="rId4"/>
          <a:stretch>
            <a:fillRect/>
          </a:stretch>
        </p:blipFill>
        <p:spPr>
          <a:xfrm>
            <a:off x="13907652" y="5442867"/>
            <a:ext cx="2842122" cy="1025473"/>
          </a:xfrm>
          <a:prstGeom prst="rect">
            <a:avLst/>
          </a:prstGeom>
        </p:spPr>
      </p:pic>
    </p:spTree>
    <p:extLst>
      <p:ext uri="{BB962C8B-B14F-4D97-AF65-F5344CB8AC3E}">
        <p14:creationId xmlns:p14="http://schemas.microsoft.com/office/powerpoint/2010/main" val="431644745"/>
      </p:ext>
    </p:extLst>
  </p:cSld>
  <p:clrMapOvr>
    <a:masterClrMapping/>
  </p:clrMapOvr>
  <mc:AlternateContent xmlns:mc="http://schemas.openxmlformats.org/markup-compatibility/2006" xmlns:p14="http://schemas.microsoft.com/office/powerpoint/2010/main">
    <mc:Choice Requires="p14">
      <p:transition p14:dur="0" advTm="14629"/>
    </mc:Choice>
    <mc:Fallback xmlns="">
      <p:transition advTm="146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39" y="931280"/>
            <a:ext cx="7462505" cy="453433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432" y="808388"/>
            <a:ext cx="7755356" cy="478011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010" y="5932892"/>
            <a:ext cx="7270171" cy="4120233"/>
          </a:xfrm>
          <a:prstGeom prst="rect">
            <a:avLst/>
          </a:prstGeom>
        </p:spPr>
      </p:pic>
    </p:spTree>
    <p:extLst>
      <p:ext uri="{BB962C8B-B14F-4D97-AF65-F5344CB8AC3E}">
        <p14:creationId xmlns:p14="http://schemas.microsoft.com/office/powerpoint/2010/main" val="1802430966"/>
      </p:ext>
    </p:extLst>
  </p:cSld>
  <p:clrMapOvr>
    <a:masterClrMapping/>
  </p:clrMapOvr>
  <mc:AlternateContent xmlns:mc="http://schemas.openxmlformats.org/markup-compatibility/2006" xmlns:p14="http://schemas.microsoft.com/office/powerpoint/2010/main">
    <mc:Choice Requires="p14">
      <p:transition p14:dur="0" advTm="5335"/>
    </mc:Choice>
    <mc:Fallback xmlns="">
      <p:transition advTm="53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9" name="Slide Number Placeholder 8"/>
          <p:cNvSpPr>
            <a:spLocks noGrp="1"/>
          </p:cNvSpPr>
          <p:nvPr>
            <p:ph type="sldNum" sz="quarter" idx="11"/>
          </p:nvPr>
        </p:nvSpPr>
        <p:spPr/>
        <p:txBody>
          <a:bodyPr/>
          <a:lstStyle/>
          <a:p>
            <a:fld id="{B54AD89C-DF1E-4948-B597-5DD47B34A9CA}" type="slidenum">
              <a:rPr kumimoji="1" lang="ja-JP" altLang="en-US" smtClean="0"/>
              <a:pPr/>
              <a:t>15</a:t>
            </a:fld>
            <a:endParaRPr kumimoji="1" lang="ja-JP" altLang="en-US" dirty="0"/>
          </a:p>
        </p:txBody>
      </p:sp>
      <p:sp>
        <p:nvSpPr>
          <p:cNvPr id="5" name="Title 4"/>
          <p:cNvSpPr>
            <a:spLocks noGrp="1"/>
          </p:cNvSpPr>
          <p:nvPr>
            <p:ph type="title"/>
          </p:nvPr>
        </p:nvSpPr>
        <p:spPr/>
        <p:txBody>
          <a:bodyPr/>
          <a:lstStyle/>
          <a:p>
            <a:r>
              <a:rPr lang="en-US" altLang="ja-JP" dirty="0" smtClean="0"/>
              <a:t>Analysis (part 2)</a:t>
            </a:r>
            <a:endParaRPr kumimoji="1" lang="ja-JP" altLang="en-US" dirty="0"/>
          </a:p>
        </p:txBody>
      </p:sp>
      <p:sp>
        <p:nvSpPr>
          <p:cNvPr id="4" name="TextBox 3"/>
          <p:cNvSpPr txBox="1"/>
          <p:nvPr/>
        </p:nvSpPr>
        <p:spPr>
          <a:xfrm>
            <a:off x="10494818" y="2086656"/>
            <a:ext cx="7456632" cy="7478970"/>
          </a:xfrm>
          <a:prstGeom prst="rect">
            <a:avLst/>
          </a:prstGeom>
          <a:noFill/>
        </p:spPr>
        <p:txBody>
          <a:bodyPr wrap="square" rtlCol="0">
            <a:spAutoFit/>
          </a:bodyPr>
          <a:lstStyle/>
          <a:p>
            <a:pPr marL="857250" indent="-857250">
              <a:buFont typeface="Arial" panose="020B0604020202020204" pitchFamily="34" charset="0"/>
              <a:buChar char="•"/>
            </a:pPr>
            <a:r>
              <a:rPr lang="en-US" sz="6000" dirty="0"/>
              <a:t>Government regulation of slave trade/rights</a:t>
            </a:r>
          </a:p>
          <a:p>
            <a:endParaRPr lang="en-US" sz="6000" dirty="0"/>
          </a:p>
          <a:p>
            <a:pPr marL="857250" indent="-857250">
              <a:buFont typeface="Arial" panose="020B0604020202020204" pitchFamily="34" charset="0"/>
              <a:buChar char="•"/>
            </a:pPr>
            <a:r>
              <a:rPr lang="en-US" sz="6000" dirty="0"/>
              <a:t>The desire to lynch slaves attempting to escape</a:t>
            </a:r>
          </a:p>
        </p:txBody>
      </p:sp>
    </p:spTree>
    <p:extLst>
      <p:ext uri="{BB962C8B-B14F-4D97-AF65-F5344CB8AC3E}">
        <p14:creationId xmlns:p14="http://schemas.microsoft.com/office/powerpoint/2010/main" val="911781814"/>
      </p:ext>
    </p:extLst>
  </p:cSld>
  <p:clrMapOvr>
    <a:masterClrMapping/>
  </p:clrMapOvr>
  <mc:AlternateContent xmlns:mc="http://schemas.openxmlformats.org/markup-compatibility/2006" xmlns:p14="http://schemas.microsoft.com/office/powerpoint/2010/main">
    <mc:Choice Requires="p14">
      <p:transition p14:dur="0" advTm="3919"/>
    </mc:Choice>
    <mc:Fallback xmlns="">
      <p:transition advTm="39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16</a:t>
            </a:fld>
            <a:endParaRPr kumimoji="1" lang="ja-JP" altLang="en-US" dirty="0"/>
          </a:p>
        </p:txBody>
      </p:sp>
      <p:sp>
        <p:nvSpPr>
          <p:cNvPr id="6" name="Rectangle 5"/>
          <p:cNvSpPr/>
          <p:nvPr/>
        </p:nvSpPr>
        <p:spPr>
          <a:xfrm>
            <a:off x="0" y="2701637"/>
            <a:ext cx="18288000" cy="54240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39" y="1210903"/>
            <a:ext cx="8000207" cy="45339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353" y="4768542"/>
            <a:ext cx="8526283" cy="4814721"/>
          </a:xfrm>
          <a:prstGeom prst="rect">
            <a:avLst/>
          </a:prstGeom>
        </p:spPr>
      </p:pic>
    </p:spTree>
    <p:extLst>
      <p:ext uri="{BB962C8B-B14F-4D97-AF65-F5344CB8AC3E}">
        <p14:creationId xmlns:p14="http://schemas.microsoft.com/office/powerpoint/2010/main" val="92198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17</a:t>
            </a:fld>
            <a:endParaRPr kumimoji="1" lang="ja-JP" altLang="en-US" dirty="0"/>
          </a:p>
        </p:txBody>
      </p:sp>
      <p:sp>
        <p:nvSpPr>
          <p:cNvPr id="12" name="Text Placeholder 11"/>
          <p:cNvSpPr>
            <a:spLocks noGrp="1"/>
          </p:cNvSpPr>
          <p:nvPr>
            <p:ph type="body" sz="quarter" idx="12"/>
          </p:nvPr>
        </p:nvSpPr>
        <p:spPr>
          <a:xfrm>
            <a:off x="1828800" y="7190510"/>
            <a:ext cx="14792325" cy="2425916"/>
          </a:xfrm>
        </p:spPr>
        <p:txBody>
          <a:bodyPr>
            <a:noAutofit/>
          </a:bodyPr>
          <a:lstStyle/>
          <a:p>
            <a:pPr marL="342900" indent="-342900">
              <a:buFont typeface="Arial" panose="020B0604020202020204" pitchFamily="34" charset="0"/>
              <a:buChar char="•"/>
            </a:pPr>
            <a:r>
              <a:rPr lang="en-US" altLang="ja-JP" sz="2000" dirty="0"/>
              <a:t>Abrams, M. (1999). A Glossary of Literary Terms. Boston: </a:t>
            </a:r>
            <a:r>
              <a:rPr lang="en-US" altLang="ja-JP" sz="2000" dirty="0" err="1"/>
              <a:t>Heinle</a:t>
            </a:r>
            <a:r>
              <a:rPr lang="en-US" altLang="ja-JP" sz="2000" dirty="0"/>
              <a:t> &amp; </a:t>
            </a:r>
            <a:r>
              <a:rPr lang="en-US" altLang="ja-JP" sz="2000" dirty="0" err="1"/>
              <a:t>Heinle</a:t>
            </a:r>
            <a:r>
              <a:rPr lang="en-US" altLang="ja-JP" sz="2000" dirty="0"/>
              <a:t>.</a:t>
            </a:r>
          </a:p>
          <a:p>
            <a:pPr marL="342900" indent="-342900">
              <a:buFont typeface="Arial" panose="020B0604020202020204" pitchFamily="34" charset="0"/>
              <a:buChar char="•"/>
            </a:pPr>
            <a:r>
              <a:rPr lang="en-US" altLang="ja-JP" sz="2000" dirty="0" err="1"/>
              <a:t>Carkeet</a:t>
            </a:r>
            <a:r>
              <a:rPr lang="en-US" altLang="ja-JP" sz="2000" dirty="0"/>
              <a:t>, D. (1979). The Dialects in Huckleberry Finn. American Literature, 315-332.</a:t>
            </a:r>
          </a:p>
          <a:p>
            <a:pPr marL="342900" indent="-342900">
              <a:buFont typeface="Arial" panose="020B0604020202020204" pitchFamily="34" charset="0"/>
              <a:buChar char="•"/>
            </a:pPr>
            <a:r>
              <a:rPr lang="en-US" altLang="ja-JP" sz="2000" dirty="0" err="1"/>
              <a:t>Cuddon</a:t>
            </a:r>
            <a:r>
              <a:rPr lang="en-US" altLang="ja-JP" sz="2000" dirty="0"/>
              <a:t>, J. (1998). The Penguin Dictionary of Literary Terms and Literary Theory. London: Penguin Books.</a:t>
            </a:r>
          </a:p>
          <a:p>
            <a:pPr marL="342900" indent="-342900">
              <a:buFont typeface="Arial" panose="020B0604020202020204" pitchFamily="34" charset="0"/>
              <a:buChar char="•"/>
            </a:pPr>
            <a:r>
              <a:rPr lang="en-US" altLang="ja-JP" sz="2000" dirty="0"/>
              <a:t>Martin, B. (2016). Neighbor-to-Neighbor Capitalism: Local Credit Networks and the Mortgaging of Slaves. In S. </a:t>
            </a:r>
            <a:r>
              <a:rPr lang="en-US" altLang="ja-JP" sz="2000" dirty="0" err="1"/>
              <a:t>Beckert</a:t>
            </a:r>
            <a:r>
              <a:rPr lang="en-US" altLang="ja-JP" sz="2000" dirty="0"/>
              <a:t>, &amp; S. </a:t>
            </a:r>
            <a:r>
              <a:rPr lang="en-US" altLang="ja-JP" sz="2000" dirty="0" err="1"/>
              <a:t>Rockman</a:t>
            </a:r>
            <a:r>
              <a:rPr lang="en-US" altLang="ja-JP" sz="2000" dirty="0"/>
              <a:t>, Slavery's Capitalism: A New History of American Economic Development (pp. 107-121). Philadelphia: University of Pennsylvania Press.</a:t>
            </a:r>
          </a:p>
          <a:p>
            <a:pPr marL="342900" indent="-342900">
              <a:buFont typeface="Arial" panose="020B0604020202020204" pitchFamily="34" charset="0"/>
              <a:buChar char="•"/>
            </a:pPr>
            <a:r>
              <a:rPr lang="en-US" altLang="ja-JP" sz="2000" dirty="0"/>
              <a:t>Pederson, L. A. (1965). Negro Speech in the Adventures of Huckleberry Finn. Mark Twain Journal, 1-4.</a:t>
            </a:r>
          </a:p>
          <a:p>
            <a:pPr marL="342900" indent="-342900">
              <a:buFont typeface="Arial" panose="020B0604020202020204" pitchFamily="34" charset="0"/>
              <a:buChar char="•"/>
            </a:pPr>
            <a:r>
              <a:rPr lang="en-US" altLang="ja-JP" sz="2000" dirty="0"/>
              <a:t>Rothman, J. D. (2016). The Contours of Cotton Capitalism: </a:t>
            </a:r>
            <a:r>
              <a:rPr lang="en-US" altLang="ja-JP" sz="2000" dirty="0" err="1"/>
              <a:t>Speculation,Slavery</a:t>
            </a:r>
            <a:r>
              <a:rPr lang="en-US" altLang="ja-JP" sz="2000" dirty="0"/>
              <a:t>, and Economic Panic in Mississippi, 1832-1841. In S. </a:t>
            </a:r>
            <a:r>
              <a:rPr lang="en-US" altLang="ja-JP" sz="2000" dirty="0" err="1"/>
              <a:t>Beckert</a:t>
            </a:r>
            <a:r>
              <a:rPr lang="en-US" altLang="ja-JP" sz="2000" dirty="0"/>
              <a:t>, &amp; S. </a:t>
            </a:r>
            <a:r>
              <a:rPr lang="en-US" altLang="ja-JP" sz="2000" dirty="0" err="1"/>
              <a:t>Rockman</a:t>
            </a:r>
            <a:r>
              <a:rPr lang="en-US" altLang="ja-JP" sz="2000" dirty="0"/>
              <a:t>, Slavery's Capitalism: A New History of American Economic Development (pp. 122-145). Philadelphia: University of Pennsylvania Press.</a:t>
            </a:r>
          </a:p>
          <a:p>
            <a:pPr marL="342900" indent="-342900">
              <a:buFont typeface="Arial" panose="020B0604020202020204" pitchFamily="34" charset="0"/>
              <a:buChar char="•"/>
            </a:pPr>
            <a:r>
              <a:rPr lang="en-US" altLang="ja-JP" sz="2000" dirty="0"/>
              <a:t>Twain, M. (1996). Adventures of Huckleberry Finn. New York: Random House.</a:t>
            </a:r>
          </a:p>
          <a:p>
            <a:pPr marL="342900" indent="-342900" algn="l">
              <a:buFont typeface="Arial" panose="020B0604020202020204" pitchFamily="34" charset="0"/>
              <a:buChar char="•"/>
            </a:pPr>
            <a:r>
              <a:rPr lang="en-US" altLang="ja-JP" sz="2000" dirty="0"/>
              <a:t>Wells, D. M. (1973, November). More on the Geography of "Huckleberry Finn". South Atlantic Bulletin, pp. 82-86</a:t>
            </a:r>
            <a:r>
              <a:rPr lang="en-US" altLang="ja-JP" sz="2000" dirty="0" smtClean="0"/>
              <a:t>.</a:t>
            </a:r>
          </a:p>
          <a:p>
            <a:pPr marL="342900" indent="-342900" algn="l">
              <a:buFont typeface="Arial" panose="020B0604020202020204" pitchFamily="34" charset="0"/>
              <a:buChar char="•"/>
            </a:pPr>
            <a:r>
              <a:rPr lang="en-US" altLang="ja-JP" sz="2000" dirty="0" err="1" smtClean="0"/>
              <a:t>Baynton</a:t>
            </a:r>
            <a:r>
              <a:rPr lang="en-US" altLang="ja-JP" sz="2000" dirty="0"/>
              <a:t>, D. C. (2013). Disability and the justification of inequality in American history. The disability studies reader, 17(33), 57-5.Costa, T. Runaway Slaves and Servants in Colonial Virginia. (2013, January 29</a:t>
            </a:r>
            <a:r>
              <a:rPr lang="en-US" altLang="ja-JP" sz="2000" dirty="0" smtClean="0"/>
              <a:t>).</a:t>
            </a:r>
          </a:p>
          <a:p>
            <a:pPr marL="342900" indent="-342900" algn="l">
              <a:buFont typeface="Arial" panose="020B0604020202020204" pitchFamily="34" charset="0"/>
              <a:buChar char="•"/>
            </a:pPr>
            <a:r>
              <a:rPr lang="en-US" altLang="ja-JP" sz="2000" dirty="0" smtClean="0"/>
              <a:t> </a:t>
            </a:r>
            <a:r>
              <a:rPr lang="en-US" altLang="ja-JP" sz="2000" dirty="0"/>
              <a:t>In Encyclopedia Virginia. Retrieved from http://www.EncyclopediaVirginia.org/Runaway_Slaves_and_Servants_in_Colonial_Virginia.</a:t>
            </a:r>
            <a:endParaRPr kumimoji="1" lang="ja-JP" altLang="en-US" sz="2000" dirty="0"/>
          </a:p>
        </p:txBody>
      </p:sp>
      <p:sp>
        <p:nvSpPr>
          <p:cNvPr id="7" name="TextBox 6"/>
          <p:cNvSpPr txBox="1"/>
          <p:nvPr/>
        </p:nvSpPr>
        <p:spPr>
          <a:xfrm>
            <a:off x="4301836" y="623454"/>
            <a:ext cx="9621982" cy="830997"/>
          </a:xfrm>
          <a:prstGeom prst="rect">
            <a:avLst/>
          </a:prstGeom>
          <a:noFill/>
        </p:spPr>
        <p:txBody>
          <a:bodyPr wrap="square" rtlCol="0">
            <a:spAutoFit/>
          </a:bodyPr>
          <a:lstStyle/>
          <a:p>
            <a:pPr algn="ctr"/>
            <a:r>
              <a:rPr lang="en-US" sz="4800" b="1" i="1" dirty="0" smtClean="0"/>
              <a:t>Reference</a:t>
            </a:r>
            <a:endParaRPr lang="en-US" sz="4800" b="1" i="1" dirty="0"/>
          </a:p>
        </p:txBody>
      </p:sp>
    </p:spTree>
    <p:extLst>
      <p:ext uri="{BB962C8B-B14F-4D97-AF65-F5344CB8AC3E}">
        <p14:creationId xmlns:p14="http://schemas.microsoft.com/office/powerpoint/2010/main" val="2225983686"/>
      </p:ext>
    </p:extLst>
  </p:cSld>
  <p:clrMapOvr>
    <a:masterClrMapping/>
  </p:clrMapOvr>
  <mc:AlternateContent xmlns:mc="http://schemas.openxmlformats.org/markup-compatibility/2006" xmlns:p14="http://schemas.microsoft.com/office/powerpoint/2010/main">
    <mc:Choice Requires="p14">
      <p:transition p14:dur="0" advTm="3897"/>
    </mc:Choice>
    <mc:Fallback xmlns="">
      <p:transition advTm="389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rot="18900000">
            <a:off x="5614466" y="1692910"/>
            <a:ext cx="6715599" cy="6848657"/>
          </a:xfrm>
        </p:spPr>
        <p:txBody>
          <a:bodyPr/>
          <a:lstStyle/>
          <a:p>
            <a:endParaRPr kumimoji="1" lang="ja-JP" altLang="en-US" dirty="0"/>
          </a:p>
        </p:txBody>
      </p:sp>
      <p:sp>
        <p:nvSpPr>
          <p:cNvPr id="3" name="Text Placeholder 2"/>
          <p:cNvSpPr>
            <a:spLocks noGrp="1"/>
          </p:cNvSpPr>
          <p:nvPr>
            <p:ph type="body" sz="quarter" idx="19"/>
          </p:nvPr>
        </p:nvSpPr>
        <p:spPr>
          <a:xfrm rot="18900000">
            <a:off x="6179433" y="2294779"/>
            <a:ext cx="5559857" cy="5670722"/>
          </a:xfrm>
        </p:spPr>
        <p:txBody>
          <a:bodyPr/>
          <a:lstStyle/>
          <a:p>
            <a:endParaRPr kumimoji="1" lang="ja-JP" altLang="en-US" dirty="0"/>
          </a:p>
        </p:txBody>
      </p:sp>
      <p:sp>
        <p:nvSpPr>
          <p:cNvPr id="4" name="Title 3"/>
          <p:cNvSpPr>
            <a:spLocks noGrp="1"/>
          </p:cNvSpPr>
          <p:nvPr>
            <p:ph type="title"/>
          </p:nvPr>
        </p:nvSpPr>
        <p:spPr>
          <a:xfrm>
            <a:off x="5675834" y="4311784"/>
            <a:ext cx="6567054" cy="1636712"/>
          </a:xfrm>
        </p:spPr>
        <p:txBody>
          <a:bodyPr>
            <a:normAutofit/>
          </a:bodyPr>
          <a:lstStyle/>
          <a:p>
            <a:r>
              <a:rPr lang="en-US" altLang="ja-JP" b="1" i="1" dirty="0"/>
              <a:t>Adventures of Huckleberry Finn</a:t>
            </a:r>
            <a:endParaRPr kumimoji="1" lang="ja-JP" altLang="en-US" b="1" i="1" dirty="0"/>
          </a:p>
        </p:txBody>
      </p:sp>
    </p:spTree>
    <p:extLst>
      <p:ext uri="{BB962C8B-B14F-4D97-AF65-F5344CB8AC3E}">
        <p14:creationId xmlns:p14="http://schemas.microsoft.com/office/powerpoint/2010/main" val="175722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3</a:t>
            </a:fld>
            <a:endParaRPr kumimoji="1" lang="ja-JP" altLang="en-US" dirty="0"/>
          </a:p>
        </p:txBody>
      </p:sp>
      <p:sp>
        <p:nvSpPr>
          <p:cNvPr id="26" name="Text Placeholder 25"/>
          <p:cNvSpPr>
            <a:spLocks noGrp="1"/>
          </p:cNvSpPr>
          <p:nvPr>
            <p:ph type="body" sz="quarter" idx="12"/>
          </p:nvPr>
        </p:nvSpPr>
        <p:spPr>
          <a:xfrm>
            <a:off x="6326911" y="1244488"/>
            <a:ext cx="4063998" cy="8371937"/>
          </a:xfrm>
        </p:spPr>
        <p:txBody>
          <a:bodyPr/>
          <a:lstStyle/>
          <a:p>
            <a:r>
              <a:rPr lang="en-US" altLang="ja-JP" sz="3200" b="1" i="1" dirty="0"/>
              <a:t>Antebellum Era (Pre Civil War)</a:t>
            </a:r>
          </a:p>
          <a:p>
            <a:r>
              <a:rPr lang="en-US" altLang="ja-JP" sz="3200" b="1" i="1" dirty="0"/>
              <a:t>Missouri</a:t>
            </a:r>
          </a:p>
          <a:p>
            <a:r>
              <a:rPr lang="en-US" altLang="ja-JP" sz="3200" b="1" i="1" dirty="0"/>
              <a:t>Mississippi River</a:t>
            </a:r>
          </a:p>
          <a:p>
            <a:r>
              <a:rPr lang="en-US" altLang="ja-JP" sz="3200" b="1" i="1" dirty="0"/>
              <a:t>Arkansas</a:t>
            </a:r>
          </a:p>
          <a:p>
            <a:r>
              <a:rPr lang="en-US" altLang="ja-JP" sz="3200" b="1" i="1" dirty="0" err="1"/>
              <a:t>etc</a:t>
            </a:r>
            <a:endParaRPr lang="en-US" altLang="ja-JP" sz="3200" b="1" i="1" dirty="0"/>
          </a:p>
          <a:p>
            <a:pPr marL="0" indent="0">
              <a:buNone/>
            </a:pPr>
            <a:endParaRPr lang="en-US" altLang="ja-JP" dirty="0" smtClean="0"/>
          </a:p>
        </p:txBody>
      </p:sp>
      <p:sp>
        <p:nvSpPr>
          <p:cNvPr id="6" name="Rectangle 5"/>
          <p:cNvSpPr/>
          <p:nvPr/>
        </p:nvSpPr>
        <p:spPr>
          <a:xfrm>
            <a:off x="-576" y="-1"/>
            <a:ext cx="5548170" cy="1028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5" name="Rectangle 4"/>
          <p:cNvSpPr/>
          <p:nvPr/>
        </p:nvSpPr>
        <p:spPr>
          <a:xfrm>
            <a:off x="11949544" y="0"/>
            <a:ext cx="6338455" cy="102854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4" name="TextBox 3"/>
          <p:cNvSpPr txBox="1"/>
          <p:nvPr/>
        </p:nvSpPr>
        <p:spPr>
          <a:xfrm>
            <a:off x="12137159" y="2150265"/>
            <a:ext cx="5839691" cy="6186309"/>
          </a:xfrm>
          <a:prstGeom prst="rect">
            <a:avLst/>
          </a:prstGeom>
          <a:noFill/>
        </p:spPr>
        <p:txBody>
          <a:bodyPr wrap="square" rtlCol="0">
            <a:spAutoFit/>
          </a:bodyPr>
          <a:lstStyle/>
          <a:p>
            <a:pPr marL="571500" indent="-571500">
              <a:buFont typeface="Arial" panose="020B0604020202020204" pitchFamily="34" charset="0"/>
              <a:buChar char="•"/>
            </a:pPr>
            <a:r>
              <a:rPr lang="en-US" sz="4400" b="1" i="1" dirty="0"/>
              <a:t>Huckleberry Finn</a:t>
            </a:r>
          </a:p>
          <a:p>
            <a:pPr marL="571500" indent="-571500">
              <a:buFont typeface="Arial" panose="020B0604020202020204" pitchFamily="34" charset="0"/>
              <a:buChar char="•"/>
            </a:pPr>
            <a:r>
              <a:rPr lang="en-US" sz="4400" b="1" i="1" dirty="0"/>
              <a:t>Jim</a:t>
            </a:r>
          </a:p>
          <a:p>
            <a:pPr marL="571500" indent="-571500">
              <a:buFont typeface="Arial" panose="020B0604020202020204" pitchFamily="34" charset="0"/>
              <a:buChar char="•"/>
            </a:pPr>
            <a:r>
              <a:rPr lang="en-US" sz="4400" b="1" i="1" dirty="0"/>
              <a:t>Tom Sawyer</a:t>
            </a:r>
          </a:p>
          <a:p>
            <a:pPr marL="571500" indent="-571500">
              <a:buFont typeface="Arial" panose="020B0604020202020204" pitchFamily="34" charset="0"/>
              <a:buChar char="•"/>
            </a:pPr>
            <a:r>
              <a:rPr lang="en-US" sz="4400" b="1" i="1" dirty="0"/>
              <a:t>Miss Watson</a:t>
            </a:r>
          </a:p>
          <a:p>
            <a:pPr marL="571500" indent="-571500">
              <a:buFont typeface="Arial" panose="020B0604020202020204" pitchFamily="34" charset="0"/>
              <a:buChar char="•"/>
            </a:pPr>
            <a:r>
              <a:rPr lang="en-US" sz="4400" b="1" i="1" dirty="0"/>
              <a:t>The Widow</a:t>
            </a:r>
          </a:p>
          <a:p>
            <a:pPr marL="571500" indent="-571500">
              <a:buFont typeface="Arial" panose="020B0604020202020204" pitchFamily="34" charset="0"/>
              <a:buChar char="•"/>
            </a:pPr>
            <a:r>
              <a:rPr lang="en-US" sz="4400" b="1" i="1" dirty="0"/>
              <a:t>Judge Thatcher</a:t>
            </a:r>
          </a:p>
          <a:p>
            <a:pPr marL="571500" indent="-571500">
              <a:buFont typeface="Arial" panose="020B0604020202020204" pitchFamily="34" charset="0"/>
              <a:buChar char="•"/>
            </a:pPr>
            <a:r>
              <a:rPr lang="en-US" sz="4400" b="1" i="1" dirty="0"/>
              <a:t>The “Duke”</a:t>
            </a:r>
          </a:p>
          <a:p>
            <a:pPr marL="571500" indent="-571500">
              <a:buFont typeface="Arial" panose="020B0604020202020204" pitchFamily="34" charset="0"/>
              <a:buChar char="•"/>
            </a:pPr>
            <a:r>
              <a:rPr lang="en-US" sz="4400" b="1" i="1" dirty="0"/>
              <a:t>The “Dauphin”</a:t>
            </a:r>
          </a:p>
          <a:p>
            <a:pPr marL="571500" indent="-571500">
              <a:buFont typeface="Arial" panose="020B0604020202020204" pitchFamily="34" charset="0"/>
              <a:buChar char="•"/>
            </a:pPr>
            <a:r>
              <a:rPr lang="en-US" sz="4400" b="1" i="1" dirty="0" err="1"/>
              <a:t>etc</a:t>
            </a:r>
            <a:endParaRPr lang="en-US" sz="4400" b="1" i="1" dirty="0"/>
          </a:p>
        </p:txBody>
      </p:sp>
      <p:sp>
        <p:nvSpPr>
          <p:cNvPr id="8" name="TextBox 7"/>
          <p:cNvSpPr txBox="1"/>
          <p:nvPr/>
        </p:nvSpPr>
        <p:spPr>
          <a:xfrm>
            <a:off x="601809" y="4265542"/>
            <a:ext cx="4343400" cy="1754326"/>
          </a:xfrm>
          <a:prstGeom prst="rect">
            <a:avLst/>
          </a:prstGeom>
          <a:noFill/>
        </p:spPr>
        <p:txBody>
          <a:bodyPr wrap="square" rtlCol="0">
            <a:spAutoFit/>
          </a:bodyPr>
          <a:lstStyle/>
          <a:p>
            <a:r>
              <a:rPr lang="en-US" sz="5400" b="1" i="1" dirty="0" smtClean="0"/>
              <a:t>Setting &amp;</a:t>
            </a:r>
          </a:p>
          <a:p>
            <a:r>
              <a:rPr lang="en-US" sz="5400" b="1" i="1" dirty="0" smtClean="0"/>
              <a:t>Character</a:t>
            </a:r>
            <a:endParaRPr lang="en-US" sz="5400" b="1" i="1" dirty="0"/>
          </a:p>
        </p:txBody>
      </p:sp>
    </p:spTree>
    <p:extLst>
      <p:ext uri="{BB962C8B-B14F-4D97-AF65-F5344CB8AC3E}">
        <p14:creationId xmlns:p14="http://schemas.microsoft.com/office/powerpoint/2010/main" val="3462816468"/>
      </p:ext>
    </p:extLst>
  </p:cSld>
  <p:clrMapOvr>
    <a:masterClrMapping/>
  </p:clrMapOvr>
  <mc:AlternateContent xmlns:mc="http://schemas.openxmlformats.org/markup-compatibility/2006" xmlns:p14="http://schemas.microsoft.com/office/powerpoint/2010/main">
    <mc:Choice Requires="p14">
      <p:transition p14:dur="0" advTm="4050"/>
    </mc:Choice>
    <mc:Fallback xmlns="">
      <p:transition advTm="40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dirty="0"/>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4</a:t>
            </a:fld>
            <a:endParaRPr kumimoji="1" lang="ja-JP" altLang="en-US" dirty="0"/>
          </a:p>
        </p:txBody>
      </p:sp>
      <p:sp>
        <p:nvSpPr>
          <p:cNvPr id="7" name="Title 6"/>
          <p:cNvSpPr>
            <a:spLocks noGrp="1"/>
          </p:cNvSpPr>
          <p:nvPr>
            <p:ph type="title"/>
          </p:nvPr>
        </p:nvSpPr>
        <p:spPr>
          <a:xfrm>
            <a:off x="0" y="567652"/>
            <a:ext cx="7252855" cy="1054484"/>
          </a:xfrm>
          <a:solidFill>
            <a:schemeClr val="tx1"/>
          </a:solidFill>
        </p:spPr>
        <p:txBody>
          <a:bodyPr/>
          <a:lstStyle/>
          <a:p>
            <a:r>
              <a:rPr lang="en-US" altLang="ja-JP" dirty="0" smtClean="0">
                <a:solidFill>
                  <a:schemeClr val="bg1"/>
                </a:solidFill>
              </a:rPr>
              <a:t>Plot Summary</a:t>
            </a:r>
            <a:endParaRPr kumimoji="1" lang="ja-JP" altLang="en-US" dirty="0">
              <a:solidFill>
                <a:schemeClr val="bg1"/>
              </a:solidFill>
            </a:endParaRPr>
          </a:p>
        </p:txBody>
      </p:sp>
      <p:sp>
        <p:nvSpPr>
          <p:cNvPr id="5" name="Rectangle 4"/>
          <p:cNvSpPr/>
          <p:nvPr/>
        </p:nvSpPr>
        <p:spPr>
          <a:xfrm>
            <a:off x="0" y="2244436"/>
            <a:ext cx="18288000" cy="804097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9" name="TextBox 8"/>
          <p:cNvSpPr txBox="1"/>
          <p:nvPr/>
        </p:nvSpPr>
        <p:spPr>
          <a:xfrm>
            <a:off x="72736" y="3149919"/>
            <a:ext cx="18142527" cy="6740307"/>
          </a:xfrm>
          <a:prstGeom prst="rect">
            <a:avLst/>
          </a:prstGeom>
          <a:noFill/>
        </p:spPr>
        <p:txBody>
          <a:bodyPr wrap="square" rtlCol="0">
            <a:spAutoFit/>
          </a:bodyPr>
          <a:lstStyle/>
          <a:p>
            <a:pPr marL="571500" indent="-571500">
              <a:buFont typeface="Arial" panose="020B0604020202020204" pitchFamily="34" charset="0"/>
              <a:buChar char="•"/>
            </a:pPr>
            <a:r>
              <a:rPr lang="en-US" sz="3600" i="1" dirty="0"/>
              <a:t>Chapter 1-11: Character introduction. Pap abuses Huck, Jim runs away from the farm, and together they eventually took a raft down the Mississippi River to escape the </a:t>
            </a:r>
            <a:r>
              <a:rPr lang="en-US" sz="3600" i="1" dirty="0" smtClean="0"/>
              <a:t>town.</a:t>
            </a:r>
            <a:endParaRPr lang="en-US" sz="3600" i="1" dirty="0"/>
          </a:p>
          <a:p>
            <a:endParaRPr lang="en-US" sz="3600" i="1" dirty="0"/>
          </a:p>
          <a:p>
            <a:pPr marL="571500" indent="-571500">
              <a:buFont typeface="Arial" panose="020B0604020202020204" pitchFamily="34" charset="0"/>
              <a:buChar char="•"/>
            </a:pPr>
            <a:r>
              <a:rPr lang="en-US" sz="3600" i="1" dirty="0"/>
              <a:t>Chapter 12-31: Adventures of Huck and Jim on the raft, avoiding capture. The wanted to go to Cairo, Illinois(a free state) for Jim, but failed. Then they meet two con men. Eventually the con men betrayed them and sold Jim back to slavery. Huck resolves to save </a:t>
            </a:r>
            <a:r>
              <a:rPr lang="en-US" sz="3600" i="1" dirty="0" smtClean="0"/>
              <a:t>Jim. </a:t>
            </a:r>
            <a:endParaRPr lang="en-US" sz="3600" i="1" dirty="0"/>
          </a:p>
          <a:p>
            <a:endParaRPr lang="en-US" sz="3600" i="1" dirty="0"/>
          </a:p>
          <a:p>
            <a:pPr marL="571500" indent="-571500">
              <a:buFont typeface="Arial" panose="020B0604020202020204" pitchFamily="34" charset="0"/>
              <a:buChar char="•"/>
            </a:pPr>
            <a:r>
              <a:rPr lang="en-US" sz="3600" i="1" dirty="0"/>
              <a:t>Chapter 32-43: </a:t>
            </a:r>
            <a:r>
              <a:rPr lang="en-US" sz="3600" i="1" dirty="0" err="1"/>
              <a:t>Hucks</a:t>
            </a:r>
            <a:r>
              <a:rPr lang="en-US" sz="3600" i="1" dirty="0"/>
              <a:t> meets up with Tom, and they try to release Jim. They fail, with Tom being shot and Jim staying behind to keep him alive, going back into slavery for it. Eventually Jim is freed by the will of his </a:t>
            </a:r>
            <a:r>
              <a:rPr lang="en-US" sz="3600" i="1" dirty="0" smtClean="0"/>
              <a:t>owner.</a:t>
            </a:r>
            <a:endParaRPr lang="en-US" sz="3600" i="1" dirty="0"/>
          </a:p>
        </p:txBody>
      </p:sp>
    </p:spTree>
    <p:extLst>
      <p:ext uri="{BB962C8B-B14F-4D97-AF65-F5344CB8AC3E}">
        <p14:creationId xmlns:p14="http://schemas.microsoft.com/office/powerpoint/2010/main" val="1752848619"/>
      </p:ext>
    </p:extLst>
  </p:cSld>
  <p:clrMapOvr>
    <a:masterClrMapping/>
  </p:clrMapOvr>
  <mc:AlternateContent xmlns:mc="http://schemas.openxmlformats.org/markup-compatibility/2006" xmlns:p14="http://schemas.microsoft.com/office/powerpoint/2010/main">
    <mc:Choice Requires="p14">
      <p:transition p14:dur="0" advTm="3469"/>
    </mc:Choice>
    <mc:Fallback xmlns="">
      <p:transition advTm="34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Text Placeholder 29"/>
          <p:cNvSpPr>
            <a:spLocks noGrp="1"/>
          </p:cNvSpPr>
          <p:nvPr>
            <p:ph type="body" sz="quarter" idx="18"/>
          </p:nvPr>
        </p:nvSpPr>
        <p:spPr>
          <a:xfrm rot="18900000">
            <a:off x="6925963" y="2819571"/>
            <a:ext cx="4709258" cy="4709258"/>
          </a:xfrm>
          <a:solidFill>
            <a:schemeClr val="bg1">
              <a:alpha val="79000"/>
            </a:schemeClr>
          </a:solidFill>
        </p:spPr>
        <p:txBody>
          <a:bodyPr/>
          <a:lstStyle/>
          <a:p>
            <a:endParaRPr kumimoji="1" lang="ja-JP" altLang="en-US" dirty="0"/>
          </a:p>
        </p:txBody>
      </p:sp>
      <p:sp>
        <p:nvSpPr>
          <p:cNvPr id="31" name="Text Placeholder 30"/>
          <p:cNvSpPr>
            <a:spLocks noGrp="1"/>
          </p:cNvSpPr>
          <p:nvPr>
            <p:ph type="body" sz="quarter" idx="19"/>
          </p:nvPr>
        </p:nvSpPr>
        <p:spPr>
          <a:xfrm rot="18900000">
            <a:off x="7292448" y="3187945"/>
            <a:ext cx="3976287" cy="3976287"/>
          </a:xfrm>
          <a:solidFill>
            <a:srgbClr val="E0E9EB"/>
          </a:solidFill>
        </p:spPr>
        <p:txBody>
          <a:bodyPr/>
          <a:lstStyle/>
          <a:p>
            <a:endParaRPr kumimoji="1" lang="ja-JP" altLang="en-US" dirty="0"/>
          </a:p>
        </p:txBody>
      </p:sp>
      <p:sp>
        <p:nvSpPr>
          <p:cNvPr id="23" name="Title 22"/>
          <p:cNvSpPr>
            <a:spLocks noGrp="1"/>
          </p:cNvSpPr>
          <p:nvPr>
            <p:ph type="title"/>
          </p:nvPr>
        </p:nvSpPr>
        <p:spPr>
          <a:xfrm>
            <a:off x="7292447" y="3665028"/>
            <a:ext cx="3976287" cy="3018343"/>
          </a:xfrm>
        </p:spPr>
        <p:txBody>
          <a:bodyPr>
            <a:normAutofit/>
          </a:bodyPr>
          <a:lstStyle/>
          <a:p>
            <a:r>
              <a:rPr kumimoji="1" lang="en-US" altLang="ja-JP" sz="5400" b="1" i="1" dirty="0" smtClean="0">
                <a:solidFill>
                  <a:schemeClr val="tx1"/>
                </a:solidFill>
              </a:rPr>
              <a:t>Local Color</a:t>
            </a:r>
            <a:endParaRPr kumimoji="1" lang="ja-JP" altLang="en-US" sz="5400" b="1" i="1" dirty="0">
              <a:solidFill>
                <a:schemeClr val="tx1"/>
              </a:solidFill>
            </a:endParaRPr>
          </a:p>
        </p:txBody>
      </p:sp>
      <p:pic>
        <p:nvPicPr>
          <p:cNvPr id="4" name="Picture 3"/>
          <p:cNvPicPr>
            <a:picLocks noChangeAspect="1"/>
          </p:cNvPicPr>
          <p:nvPr/>
        </p:nvPicPr>
        <p:blipFill>
          <a:blip r:embed="rId2"/>
          <a:stretch>
            <a:fillRect/>
          </a:stretch>
        </p:blipFill>
        <p:spPr>
          <a:xfrm>
            <a:off x="10716493" y="2328362"/>
            <a:ext cx="5633192" cy="5627096"/>
          </a:xfrm>
          <a:prstGeom prst="rect">
            <a:avLst/>
          </a:prstGeom>
        </p:spPr>
      </p:pic>
      <p:pic>
        <p:nvPicPr>
          <p:cNvPr id="5" name="Picture 4"/>
          <p:cNvPicPr>
            <a:picLocks noChangeAspect="1"/>
          </p:cNvPicPr>
          <p:nvPr/>
        </p:nvPicPr>
        <p:blipFill>
          <a:blip r:embed="rId2"/>
          <a:stretch>
            <a:fillRect/>
          </a:stretch>
        </p:blipFill>
        <p:spPr>
          <a:xfrm>
            <a:off x="2547851" y="2328362"/>
            <a:ext cx="5633192" cy="5627096"/>
          </a:xfrm>
          <a:prstGeom prst="rect">
            <a:avLst/>
          </a:prstGeom>
        </p:spPr>
      </p:pic>
    </p:spTree>
    <p:extLst>
      <p:ext uri="{BB962C8B-B14F-4D97-AF65-F5344CB8AC3E}">
        <p14:creationId xmlns:p14="http://schemas.microsoft.com/office/powerpoint/2010/main" val="4269492531"/>
      </p:ext>
    </p:extLst>
  </p:cSld>
  <p:clrMapOvr>
    <a:masterClrMapping/>
  </p:clrMapOvr>
  <mc:AlternateContent xmlns:mc="http://schemas.openxmlformats.org/markup-compatibility/2006" xmlns:p14="http://schemas.microsoft.com/office/powerpoint/2010/main">
    <mc:Choice Requires="p14">
      <p:transition p14:dur="0" advTm="3539"/>
    </mc:Choice>
    <mc:Fallback xmlns="">
      <p:transition advTm="35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6</a:t>
            </a:fld>
            <a:endParaRPr kumimoji="1" lang="ja-JP" altLang="en-US" dirty="0"/>
          </a:p>
        </p:txBody>
      </p:sp>
      <p:sp>
        <p:nvSpPr>
          <p:cNvPr id="9" name="Text Placeholder 8"/>
          <p:cNvSpPr>
            <a:spLocks noGrp="1"/>
          </p:cNvSpPr>
          <p:nvPr>
            <p:ph type="body" sz="quarter" idx="15"/>
          </p:nvPr>
        </p:nvSpPr>
        <p:spPr/>
        <p:txBody>
          <a:bodyPr/>
          <a:lstStyle/>
          <a:p>
            <a:r>
              <a:rPr kumimoji="1" lang="en-US" altLang="ja-JP" dirty="0"/>
              <a:t>1</a:t>
            </a:r>
            <a:endParaRPr kumimoji="1" lang="ja-JP" altLang="en-US" dirty="0"/>
          </a:p>
        </p:txBody>
      </p:sp>
      <p:sp>
        <p:nvSpPr>
          <p:cNvPr id="10" name="Text Placeholder 9"/>
          <p:cNvSpPr>
            <a:spLocks noGrp="1"/>
          </p:cNvSpPr>
          <p:nvPr>
            <p:ph type="body" sz="quarter" idx="16"/>
          </p:nvPr>
        </p:nvSpPr>
        <p:spPr/>
        <p:txBody>
          <a:bodyPr/>
          <a:lstStyle/>
          <a:p>
            <a:r>
              <a:rPr kumimoji="1" lang="en-US" altLang="ja-JP" dirty="0"/>
              <a:t>2</a:t>
            </a:r>
            <a:endParaRPr kumimoji="1" lang="ja-JP" altLang="en-US" dirty="0"/>
          </a:p>
        </p:txBody>
      </p:sp>
      <p:sp>
        <p:nvSpPr>
          <p:cNvPr id="6" name="Title 5"/>
          <p:cNvSpPr>
            <a:spLocks noGrp="1"/>
          </p:cNvSpPr>
          <p:nvPr>
            <p:ph type="title"/>
          </p:nvPr>
        </p:nvSpPr>
        <p:spPr>
          <a:xfrm>
            <a:off x="650631" y="3633535"/>
            <a:ext cx="4420133" cy="2497101"/>
          </a:xfrm>
          <a:solidFill>
            <a:srgbClr val="E0E9EB"/>
          </a:solidFill>
        </p:spPr>
        <p:txBody>
          <a:bodyPr>
            <a:normAutofit/>
          </a:bodyPr>
          <a:lstStyle/>
          <a:p>
            <a:r>
              <a:rPr kumimoji="1" lang="en-US" altLang="ja-JP" sz="7200" b="1" i="1" dirty="0" smtClean="0">
                <a:solidFill>
                  <a:schemeClr val="tx1"/>
                </a:solidFill>
              </a:rPr>
              <a:t>Theory</a:t>
            </a:r>
            <a:endParaRPr kumimoji="1" lang="ja-JP" altLang="en-US" sz="7200" b="1" i="1" dirty="0">
              <a:solidFill>
                <a:schemeClr val="tx1"/>
              </a:solidFill>
            </a:endParaRPr>
          </a:p>
        </p:txBody>
      </p:sp>
      <p:sp>
        <p:nvSpPr>
          <p:cNvPr id="13" name="Text Placeholder 12"/>
          <p:cNvSpPr>
            <a:spLocks noGrp="1"/>
          </p:cNvSpPr>
          <p:nvPr>
            <p:ph type="body" sz="quarter" idx="19"/>
          </p:nvPr>
        </p:nvSpPr>
        <p:spPr/>
        <p:txBody>
          <a:bodyPr/>
          <a:lstStyle/>
          <a:p>
            <a:r>
              <a:rPr kumimoji="1" lang="en-US" altLang="ja-JP" dirty="0"/>
              <a:t>3</a:t>
            </a:r>
            <a:endParaRPr kumimoji="1" lang="ja-JP" altLang="en-US" dirty="0"/>
          </a:p>
        </p:txBody>
      </p:sp>
      <p:sp>
        <p:nvSpPr>
          <p:cNvPr id="39" name="TextBox 38"/>
          <p:cNvSpPr txBox="1"/>
          <p:nvPr/>
        </p:nvSpPr>
        <p:spPr>
          <a:xfrm>
            <a:off x="2078261" y="5032223"/>
            <a:ext cx="4052375" cy="2196826"/>
          </a:xfrm>
          <a:prstGeom prst="rect">
            <a:avLst/>
          </a:prstGeom>
          <a:solidFill>
            <a:schemeClr val="bg1">
              <a:alpha val="54000"/>
            </a:schemeClr>
          </a:solidFill>
        </p:spPr>
        <p:txBody>
          <a:bodyPr wrap="square" rtlCol="0">
            <a:spAutoFit/>
          </a:bodyPr>
          <a:lstStyle/>
          <a:p>
            <a:endParaRPr lang="en-US" dirty="0"/>
          </a:p>
        </p:txBody>
      </p:sp>
      <p:sp>
        <p:nvSpPr>
          <p:cNvPr id="32" name="TextBox 31"/>
          <p:cNvSpPr txBox="1"/>
          <p:nvPr/>
        </p:nvSpPr>
        <p:spPr>
          <a:xfrm>
            <a:off x="9227127" y="2938371"/>
            <a:ext cx="8458200" cy="4801314"/>
          </a:xfrm>
          <a:prstGeom prst="rect">
            <a:avLst/>
          </a:prstGeom>
          <a:solidFill>
            <a:schemeClr val="bg1"/>
          </a:solidFill>
        </p:spPr>
        <p:txBody>
          <a:bodyPr wrap="square" rtlCol="0">
            <a:spAutoFit/>
          </a:bodyPr>
          <a:lstStyle/>
          <a:p>
            <a:r>
              <a:rPr lang="en-US" sz="3400" dirty="0"/>
              <a:t>Detailed representation of a setting in fiction based on real world locale</a:t>
            </a:r>
          </a:p>
          <a:p>
            <a:endParaRPr lang="en-US" sz="3400" dirty="0"/>
          </a:p>
          <a:p>
            <a:r>
              <a:rPr lang="en-US" sz="3400" dirty="0" smtClean="0"/>
              <a:t>Abrams</a:t>
            </a:r>
            <a:r>
              <a:rPr lang="en-US" sz="3400" dirty="0"/>
              <a:t>: described in the dialect, customs, beliefs, even the geography of the area </a:t>
            </a:r>
          </a:p>
          <a:p>
            <a:endParaRPr lang="en-US" sz="3400" dirty="0"/>
          </a:p>
          <a:p>
            <a:r>
              <a:rPr lang="en-US" sz="3400" dirty="0" err="1"/>
              <a:t>Cuddon</a:t>
            </a:r>
            <a:r>
              <a:rPr lang="en-US" sz="3400" dirty="0"/>
              <a:t>: used to add a feel of authenticity and add interest to the specific feel of the characters </a:t>
            </a:r>
          </a:p>
        </p:txBody>
      </p:sp>
    </p:spTree>
    <p:extLst>
      <p:ext uri="{BB962C8B-B14F-4D97-AF65-F5344CB8AC3E}">
        <p14:creationId xmlns:p14="http://schemas.microsoft.com/office/powerpoint/2010/main" val="2936052044"/>
      </p:ext>
    </p:extLst>
  </p:cSld>
  <p:clrMapOvr>
    <a:masterClrMapping/>
  </p:clrMapOvr>
  <mc:AlternateContent xmlns:mc="http://schemas.openxmlformats.org/markup-compatibility/2006" xmlns:p14="http://schemas.microsoft.com/office/powerpoint/2010/main">
    <mc:Choice Requires="p14">
      <p:transition p14:dur="0" advTm="11217"/>
    </mc:Choice>
    <mc:Fallback xmlns="">
      <p:transition advTm="112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7</a:t>
            </a:fld>
            <a:endParaRPr kumimoji="1" lang="ja-JP" altLang="en-US" dirty="0"/>
          </a:p>
        </p:txBody>
      </p:sp>
      <p:sp>
        <p:nvSpPr>
          <p:cNvPr id="6" name="Title 5"/>
          <p:cNvSpPr>
            <a:spLocks noGrp="1"/>
          </p:cNvSpPr>
          <p:nvPr>
            <p:ph type="title"/>
          </p:nvPr>
        </p:nvSpPr>
        <p:spPr/>
        <p:txBody>
          <a:bodyPr/>
          <a:lstStyle/>
          <a:p>
            <a:r>
              <a:rPr kumimoji="1" lang="en-US" altLang="ja-JP" b="1" i="1" dirty="0" smtClean="0"/>
              <a:t>Analysis</a:t>
            </a:r>
            <a:endParaRPr kumimoji="1" lang="ja-JP" altLang="en-US" b="1" i="1" dirty="0"/>
          </a:p>
        </p:txBody>
      </p:sp>
      <p:sp>
        <p:nvSpPr>
          <p:cNvPr id="9" name="Text Placeholder 8"/>
          <p:cNvSpPr>
            <a:spLocks noGrp="1"/>
          </p:cNvSpPr>
          <p:nvPr>
            <p:ph type="body" sz="quarter" idx="15"/>
          </p:nvPr>
        </p:nvSpPr>
        <p:spPr/>
        <p:txBody>
          <a:bodyPr/>
          <a:lstStyle/>
          <a:p>
            <a:r>
              <a:rPr kumimoji="1" lang="en-US" altLang="ja-JP" dirty="0"/>
              <a:t>1</a:t>
            </a:r>
            <a:endParaRPr kumimoji="1" lang="ja-JP" altLang="en-US" dirty="0"/>
          </a:p>
        </p:txBody>
      </p:sp>
      <p:sp>
        <p:nvSpPr>
          <p:cNvPr id="10" name="Text Placeholder 9"/>
          <p:cNvSpPr>
            <a:spLocks noGrp="1"/>
          </p:cNvSpPr>
          <p:nvPr>
            <p:ph type="body" sz="quarter" idx="16"/>
          </p:nvPr>
        </p:nvSpPr>
        <p:spPr/>
        <p:txBody>
          <a:bodyPr/>
          <a:lstStyle/>
          <a:p>
            <a:r>
              <a:rPr kumimoji="1" lang="en-US" altLang="ja-JP" dirty="0"/>
              <a:t>2</a:t>
            </a:r>
            <a:endParaRPr kumimoji="1" lang="ja-JP" altLang="en-US" dirty="0"/>
          </a:p>
        </p:txBody>
      </p:sp>
      <p:sp>
        <p:nvSpPr>
          <p:cNvPr id="13" name="Text Placeholder 12"/>
          <p:cNvSpPr>
            <a:spLocks noGrp="1"/>
          </p:cNvSpPr>
          <p:nvPr>
            <p:ph type="body" sz="quarter" idx="19"/>
          </p:nvPr>
        </p:nvSpPr>
        <p:spPr/>
        <p:txBody>
          <a:bodyPr/>
          <a:lstStyle/>
          <a:p>
            <a:r>
              <a:rPr kumimoji="1" lang="en-US" altLang="ja-JP" dirty="0"/>
              <a:t>3</a:t>
            </a:r>
            <a:endParaRPr kumimoji="1" lang="ja-JP" altLang="en-US" dirty="0"/>
          </a:p>
        </p:txBody>
      </p:sp>
      <p:sp>
        <p:nvSpPr>
          <p:cNvPr id="16" name="Text Placeholder 15"/>
          <p:cNvSpPr>
            <a:spLocks noGrp="1"/>
          </p:cNvSpPr>
          <p:nvPr>
            <p:ph type="body" sz="quarter" idx="22"/>
          </p:nvPr>
        </p:nvSpPr>
        <p:spPr/>
        <p:txBody>
          <a:bodyPr/>
          <a:lstStyle/>
          <a:p>
            <a:r>
              <a:rPr kumimoji="1" lang="en-US" altLang="ja-JP" dirty="0"/>
              <a:t>4</a:t>
            </a:r>
            <a:endParaRPr kumimoji="1" lang="ja-JP" altLang="en-US" dirty="0"/>
          </a:p>
        </p:txBody>
      </p:sp>
      <p:sp>
        <p:nvSpPr>
          <p:cNvPr id="19" name="Text Placeholder 18"/>
          <p:cNvSpPr>
            <a:spLocks noGrp="1"/>
          </p:cNvSpPr>
          <p:nvPr>
            <p:ph type="body" sz="quarter" idx="25"/>
          </p:nvPr>
        </p:nvSpPr>
        <p:spPr/>
        <p:txBody>
          <a:bodyPr/>
          <a:lstStyle/>
          <a:p>
            <a:r>
              <a:rPr kumimoji="1" lang="en-US" altLang="ja-JP" dirty="0"/>
              <a:t>5</a:t>
            </a:r>
            <a:endParaRPr kumimoji="1" lang="ja-JP" altLang="en-US" dirty="0"/>
          </a:p>
        </p:txBody>
      </p:sp>
      <p:sp>
        <p:nvSpPr>
          <p:cNvPr id="31" name="TextBox 30"/>
          <p:cNvSpPr txBox="1"/>
          <p:nvPr/>
        </p:nvSpPr>
        <p:spPr>
          <a:xfrm>
            <a:off x="10328564" y="1384136"/>
            <a:ext cx="7648286" cy="1200329"/>
          </a:xfrm>
          <a:prstGeom prst="rect">
            <a:avLst/>
          </a:prstGeom>
          <a:noFill/>
        </p:spPr>
        <p:txBody>
          <a:bodyPr wrap="square" rtlCol="0">
            <a:spAutoFit/>
          </a:bodyPr>
          <a:lstStyle/>
          <a:p>
            <a:r>
              <a:rPr lang="en-US" sz="2400" dirty="0"/>
              <a:t>Location: It starts from Missouri. Jackson Island based on Glasscock Island. Existence of Memphis, Cairo, and Illinois as real world landmarks </a:t>
            </a:r>
          </a:p>
        </p:txBody>
      </p:sp>
      <p:sp>
        <p:nvSpPr>
          <p:cNvPr id="32" name="TextBox 31"/>
          <p:cNvSpPr txBox="1"/>
          <p:nvPr/>
        </p:nvSpPr>
        <p:spPr>
          <a:xfrm>
            <a:off x="10328564" y="3137604"/>
            <a:ext cx="7648286" cy="830997"/>
          </a:xfrm>
          <a:prstGeom prst="rect">
            <a:avLst/>
          </a:prstGeom>
          <a:noFill/>
        </p:spPr>
        <p:txBody>
          <a:bodyPr wrap="square" rtlCol="0">
            <a:spAutoFit/>
          </a:bodyPr>
          <a:lstStyle/>
          <a:p>
            <a:r>
              <a:rPr lang="en-US" sz="2400" dirty="0" smtClean="0"/>
              <a:t>Dialect</a:t>
            </a:r>
            <a:r>
              <a:rPr lang="en-US" sz="2400" dirty="0"/>
              <a:t>: Three dialects(Missouri slave speak, Southwestern, Pike County and the modifications</a:t>
            </a:r>
            <a:r>
              <a:rPr lang="en-US" sz="2400" dirty="0" smtClean="0"/>
              <a:t>)</a:t>
            </a:r>
            <a:endParaRPr lang="en-US" sz="2400" dirty="0"/>
          </a:p>
        </p:txBody>
      </p:sp>
      <p:sp>
        <p:nvSpPr>
          <p:cNvPr id="33" name="TextBox 32"/>
          <p:cNvSpPr txBox="1"/>
          <p:nvPr/>
        </p:nvSpPr>
        <p:spPr>
          <a:xfrm>
            <a:off x="10328564" y="4629497"/>
            <a:ext cx="7419109" cy="1200329"/>
          </a:xfrm>
          <a:prstGeom prst="rect">
            <a:avLst/>
          </a:prstGeom>
          <a:noFill/>
        </p:spPr>
        <p:txBody>
          <a:bodyPr wrap="square" rtlCol="0">
            <a:spAutoFit/>
          </a:bodyPr>
          <a:lstStyle/>
          <a:p>
            <a:r>
              <a:rPr lang="en-US" sz="2400" dirty="0" smtClean="0"/>
              <a:t>Belief</a:t>
            </a:r>
            <a:r>
              <a:rPr lang="en-US" sz="2400" dirty="0"/>
              <a:t>: Superstitious belief of witches and the link between body hair and future wealth as well as the character’s perspective towards white people</a:t>
            </a:r>
          </a:p>
        </p:txBody>
      </p:sp>
      <p:sp>
        <p:nvSpPr>
          <p:cNvPr id="35" name="Rectangle 34"/>
          <p:cNvSpPr/>
          <p:nvPr/>
        </p:nvSpPr>
        <p:spPr>
          <a:xfrm>
            <a:off x="6878782" y="5829826"/>
            <a:ext cx="4468091" cy="3376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Tree>
    <p:extLst>
      <p:ext uri="{BB962C8B-B14F-4D97-AF65-F5344CB8AC3E}">
        <p14:creationId xmlns:p14="http://schemas.microsoft.com/office/powerpoint/2010/main" val="72417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E9EB"/>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31" y="351356"/>
            <a:ext cx="13404751" cy="9392541"/>
          </a:xfrm>
          <a:prstGeom prst="rect">
            <a:avLst/>
          </a:prstGeom>
        </p:spPr>
      </p:pic>
      <p:sp>
        <p:nvSpPr>
          <p:cNvPr id="15" name="TextBox 14"/>
          <p:cNvSpPr txBox="1"/>
          <p:nvPr/>
        </p:nvSpPr>
        <p:spPr>
          <a:xfrm>
            <a:off x="14027727" y="4139685"/>
            <a:ext cx="3990110" cy="1815882"/>
          </a:xfrm>
          <a:prstGeom prst="rect">
            <a:avLst/>
          </a:prstGeom>
          <a:solidFill>
            <a:schemeClr val="bg1"/>
          </a:solidFill>
        </p:spPr>
        <p:txBody>
          <a:bodyPr wrap="square" rtlCol="0">
            <a:spAutoFit/>
          </a:bodyPr>
          <a:lstStyle/>
          <a:p>
            <a:r>
              <a:rPr lang="en-US" sz="2800" b="1" i="1" dirty="0"/>
              <a:t>Figure 1. Google Map points of where the story would have taken place</a:t>
            </a:r>
          </a:p>
        </p:txBody>
      </p:sp>
    </p:spTree>
    <p:extLst>
      <p:ext uri="{BB962C8B-B14F-4D97-AF65-F5344CB8AC3E}">
        <p14:creationId xmlns:p14="http://schemas.microsoft.com/office/powerpoint/2010/main" val="1599695151"/>
      </p:ext>
    </p:extLst>
  </p:cSld>
  <p:clrMapOvr>
    <a:masterClrMapping/>
  </p:clrMapOvr>
  <mc:AlternateContent xmlns:mc="http://schemas.openxmlformats.org/markup-compatibility/2006" xmlns:p14="http://schemas.microsoft.com/office/powerpoint/2010/main">
    <mc:Choice Requires="p14">
      <p:transition p14:dur="0" advTm="5897"/>
    </mc:Choice>
    <mc:Fallback xmlns="">
      <p:transition advTm="58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9792" y="3036343"/>
            <a:ext cx="5257263" cy="504739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449" y="1728308"/>
            <a:ext cx="5503663" cy="50770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33" y="3036343"/>
            <a:ext cx="5458237" cy="5104991"/>
          </a:xfrm>
          <a:prstGeom prst="rect">
            <a:avLst/>
          </a:prstGeom>
        </p:spPr>
      </p:pic>
    </p:spTree>
    <p:extLst>
      <p:ext uri="{BB962C8B-B14F-4D97-AF65-F5344CB8AC3E}">
        <p14:creationId xmlns:p14="http://schemas.microsoft.com/office/powerpoint/2010/main" val="1667382101"/>
      </p:ext>
    </p:extLst>
  </p:cSld>
  <p:clrMapOvr>
    <a:masterClrMapping/>
  </p:clrMapOvr>
  <mc:AlternateContent xmlns:mc="http://schemas.openxmlformats.org/markup-compatibility/2006" xmlns:p14="http://schemas.microsoft.com/office/powerpoint/2010/main">
    <mc:Choice Requires="p14">
      <p:transition p14:dur="0" advTm="6863"/>
    </mc:Choice>
    <mc:Fallback xmlns="">
      <p:transition advTm="6863"/>
    </mc:Fallback>
  </mc:AlternateContent>
</p:sld>
</file>

<file path=ppt/theme/theme1.xml><?xml version="1.0" encoding="utf-8"?>
<a:theme xmlns:a="http://schemas.openxmlformats.org/drawingml/2006/main" name="Contents">
  <a:themeElements>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Footer">
  <a:themeElements>
    <a:clrScheme name="Minimal">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0099CC"/>
      </a:hlink>
      <a:folHlink>
        <a:srgbClr val="007299"/>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5597</TotalTime>
  <Words>736</Words>
  <Application>Microsoft Office PowerPoint</Application>
  <PresentationFormat>Custom</PresentationFormat>
  <Paragraphs>94</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游ゴシック</vt:lpstr>
      <vt:lpstr>Arial</vt:lpstr>
      <vt:lpstr>Coo Hew</vt:lpstr>
      <vt:lpstr>Gidole</vt:lpstr>
      <vt:lpstr>Spica Neue</vt:lpstr>
      <vt:lpstr>Spica Neue Bold</vt:lpstr>
      <vt:lpstr>Wingdings</vt:lpstr>
      <vt:lpstr>Contents</vt:lpstr>
      <vt:lpstr>No Footer</vt:lpstr>
      <vt:lpstr>Adventures of Huckleberry Finn: Local Color and The 18th Century American Slavery &amp; Economy</vt:lpstr>
      <vt:lpstr>Adventures of Huckleberry Finn</vt:lpstr>
      <vt:lpstr>PowerPoint Presentation</vt:lpstr>
      <vt:lpstr>Plot Summary</vt:lpstr>
      <vt:lpstr>Local Color</vt:lpstr>
      <vt:lpstr>Theory</vt:lpstr>
      <vt:lpstr>Analysis</vt:lpstr>
      <vt:lpstr>PowerPoint Presentation</vt:lpstr>
      <vt:lpstr>PowerPoint Presentation</vt:lpstr>
      <vt:lpstr>PowerPoint Presentation</vt:lpstr>
      <vt:lpstr>18th Century American Slavery &amp; Economy</vt:lpstr>
      <vt:lpstr>Theory</vt:lpstr>
      <vt:lpstr>Analysis  (Part 1)</vt:lpstr>
      <vt:lpstr>PowerPoint Presentation</vt:lpstr>
      <vt:lpstr>Analysis (part 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Polaris</dc:title>
  <dc:creator>Jun Akizaki</dc:creator>
  <cp:lastModifiedBy>Windows User</cp:lastModifiedBy>
  <cp:revision>265</cp:revision>
  <dcterms:created xsi:type="dcterms:W3CDTF">2016-10-08T14:15:50Z</dcterms:created>
  <dcterms:modified xsi:type="dcterms:W3CDTF">2020-06-17T16:57:35Z</dcterms:modified>
</cp:coreProperties>
</file>