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3" autoAdjust="0"/>
  </p:normalViewPr>
  <p:slideViewPr>
    <p:cSldViewPr snapToGrid="0" snapToObject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xmlns="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1424" y="2554817"/>
            <a:ext cx="7838701" cy="2421464"/>
          </a:xfrm>
        </p:spPr>
        <p:txBody>
          <a:bodyPr anchor="ctr">
            <a:normAutofit/>
          </a:bodyPr>
          <a:lstStyle/>
          <a:p>
            <a:r>
              <a:rPr lang="en-US" b="1" dirty="0" err="1" smtClean="0"/>
              <a:t>Pembuatan</a:t>
            </a:r>
            <a:r>
              <a:rPr lang="en-US" b="1" dirty="0" smtClean="0"/>
              <a:t> Proposal </a:t>
            </a:r>
            <a:r>
              <a:rPr lang="en-US" b="1" dirty="0" err="1" smtClean="0"/>
              <a:t>Skripsi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Kelompok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keilmuan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sistem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informasi</a:t>
            </a:r>
            <a:r>
              <a:rPr lang="en-US" b="1" dirty="0" smtClean="0">
                <a:solidFill>
                  <a:srgbClr val="FFFF00"/>
                </a:solidFill>
              </a:rPr>
              <a:t> – if </a:t>
            </a:r>
            <a:r>
              <a:rPr lang="en-US" b="1" smtClean="0">
                <a:solidFill>
                  <a:srgbClr val="FFFF00"/>
                </a:solidFill>
              </a:rPr>
              <a:t>unikom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xmlns="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someone@example.com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pengertian</a:t>
            </a:r>
            <a:r>
              <a:rPr lang="en-US" b="1" dirty="0" smtClean="0"/>
              <a:t> proposal </a:t>
            </a:r>
            <a:r>
              <a:rPr lang="en-US" b="1" dirty="0" err="1" smtClean="0"/>
              <a:t>penelitian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000" dirty="0" smtClean="0"/>
              <a:t>Proposal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mengusulkan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,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sains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akademisi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mensponsori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 smtClean="0"/>
              <a:t>itu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BusinessDictionary.com).</a:t>
            </a:r>
          </a:p>
          <a:p>
            <a:pPr marL="0" indent="0" algn="just">
              <a:buNone/>
            </a:pPr>
            <a:r>
              <a:rPr lang="en-US" sz="2000" dirty="0"/>
              <a:t>Proposal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pedoman</a:t>
            </a:r>
            <a:r>
              <a:rPr lang="en-US" sz="2000" dirty="0"/>
              <a:t> yang </a:t>
            </a:r>
            <a:r>
              <a:rPr lang="en-US" sz="2000" dirty="0" err="1"/>
              <a:t>berisikan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legiatan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anasistematis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diikuti</a:t>
            </a:r>
            <a:r>
              <a:rPr lang="en-US" sz="2000" dirty="0"/>
              <a:t> </a:t>
            </a:r>
            <a:r>
              <a:rPr lang="en-US" sz="2000" dirty="0" err="1"/>
              <a:t>ileh</a:t>
            </a:r>
            <a:r>
              <a:rPr lang="en-US" sz="2000" dirty="0"/>
              <a:t> </a:t>
            </a: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peneliti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melakasanakan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(Sugiyono,2013).</a:t>
            </a:r>
          </a:p>
          <a:p>
            <a:pPr marL="0" indent="0" algn="just">
              <a:buNone/>
            </a:pPr>
            <a:r>
              <a:rPr lang="en-US" sz="2000" dirty="0"/>
              <a:t>Proposal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unsur-unsur</a:t>
            </a:r>
            <a:r>
              <a:rPr lang="en-US" sz="2000" dirty="0"/>
              <a:t> </a:t>
            </a:r>
            <a:r>
              <a:rPr lang="en-US" sz="2000" dirty="0" err="1"/>
              <a:t>pokok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proses </a:t>
            </a:r>
            <a:r>
              <a:rPr lang="en-US" sz="2000" dirty="0" err="1"/>
              <a:t>penelitian</a:t>
            </a:r>
            <a:r>
              <a:rPr lang="en-US" sz="2000" dirty="0"/>
              <a:t>. Proposal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berisikan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pembaca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mengevaluasi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(</a:t>
            </a:r>
            <a:r>
              <a:rPr lang="en-US" sz="2000" dirty="0"/>
              <a:t>Prof. </a:t>
            </a:r>
            <a:r>
              <a:rPr lang="en-US" sz="2000" dirty="0" err="1"/>
              <a:t>Robertus</a:t>
            </a:r>
            <a:r>
              <a:rPr lang="en-US" sz="2000" dirty="0"/>
              <a:t> </a:t>
            </a:r>
            <a:r>
              <a:rPr lang="en-US" sz="2000" dirty="0" err="1"/>
              <a:t>Wahyudi</a:t>
            </a:r>
            <a:r>
              <a:rPr lang="en-US" sz="2000" dirty="0"/>
              <a:t> </a:t>
            </a:r>
            <a:r>
              <a:rPr lang="en-US" sz="2000" dirty="0" err="1"/>
              <a:t>Triweko</a:t>
            </a:r>
            <a:r>
              <a:rPr lang="en-US" sz="2000" dirty="0"/>
              <a:t>, </a:t>
            </a:r>
            <a:r>
              <a:rPr lang="en-US" sz="2000" dirty="0" smtClean="0"/>
              <a:t>Ph.D.).</a:t>
            </a:r>
          </a:p>
          <a:p>
            <a:pPr marL="0" indent="0" algn="just">
              <a:buNone/>
            </a:pPr>
            <a:r>
              <a:rPr lang="en-US" sz="2000" dirty="0" smtClean="0"/>
              <a:t>Proposal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r>
              <a:rPr lang="en-US" sz="2000" dirty="0"/>
              <a:t> yang </a:t>
            </a:r>
            <a:r>
              <a:rPr lang="en-US" sz="2000" dirty="0" err="1"/>
              <a:t>dituangkan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rancangan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, </a:t>
            </a:r>
            <a:r>
              <a:rPr lang="en-US" sz="2000" dirty="0" err="1"/>
              <a:t>perencanaan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sistematis</a:t>
            </a:r>
            <a:r>
              <a:rPr lang="en-US" sz="2000" dirty="0"/>
              <a:t>, </a:t>
            </a:r>
            <a:r>
              <a:rPr lang="en-US" sz="2000" dirty="0" err="1"/>
              <a:t>matang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teliti</a:t>
            </a:r>
            <a:r>
              <a:rPr lang="en-US" sz="2000" dirty="0"/>
              <a:t> yang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peneliti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di </a:t>
            </a:r>
            <a:r>
              <a:rPr lang="en-US" sz="2000" dirty="0" err="1"/>
              <a:t>lapangan</a:t>
            </a:r>
            <a:r>
              <a:rPr lang="en-US" sz="2000" dirty="0"/>
              <a:t> “field research”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di </a:t>
            </a:r>
            <a:r>
              <a:rPr lang="en-US" sz="2000" dirty="0" err="1"/>
              <a:t>perpustakan</a:t>
            </a:r>
            <a:r>
              <a:rPr lang="en-US" sz="2000" dirty="0"/>
              <a:t> “library research</a:t>
            </a:r>
            <a:r>
              <a:rPr lang="en-US" sz="2000" dirty="0" smtClean="0"/>
              <a:t>” (</a:t>
            </a:r>
            <a:r>
              <a:rPr lang="en-US" sz="2000" dirty="0" err="1" smtClean="0"/>
              <a:t>Kamus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Bahasa Indonesia)</a:t>
            </a:r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80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proposal </a:t>
            </a:r>
            <a:r>
              <a:rPr lang="en-US" b="1" dirty="0" err="1" smtClean="0"/>
              <a:t>penelitian</a:t>
            </a:r>
            <a:r>
              <a:rPr lang="en-US" b="1" dirty="0" smtClean="0"/>
              <a:t>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0"/>
              </a:spcAft>
              <a:buAutoNum type="arabicPeriod"/>
            </a:pPr>
            <a:r>
              <a:rPr lang="en-US" sz="2000" b="1" dirty="0" smtClean="0"/>
              <a:t>Proposal </a:t>
            </a:r>
            <a:r>
              <a:rPr lang="en-US" sz="2000" b="1" dirty="0" err="1" smtClean="0"/>
              <a:t>Penelitian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Pengembangan</a:t>
            </a:r>
            <a:endParaRPr lang="en-US" sz="2000" b="1" dirty="0" smtClean="0"/>
          </a:p>
          <a:p>
            <a:pPr marL="457200" indent="0" algn="just">
              <a:buNone/>
            </a:pPr>
            <a:r>
              <a:rPr lang="en-US" sz="2000" dirty="0"/>
              <a:t>Proposal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proposal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yang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rancangan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memecahkan</a:t>
            </a:r>
            <a:r>
              <a:rPr lang="en-US" sz="2000" dirty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 </a:t>
            </a:r>
            <a:r>
              <a:rPr lang="en-US" sz="2000" dirty="0" err="1"/>
              <a:t>aktual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/>
              <a:t>penekanan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pengembangannya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pemanfaatan</a:t>
            </a:r>
            <a:r>
              <a:rPr lang="en-US" sz="2000" dirty="0"/>
              <a:t> </a:t>
            </a:r>
            <a:r>
              <a:rPr lang="en-US" sz="2000" dirty="0" err="1"/>
              <a:t>teori-teori</a:t>
            </a:r>
            <a:r>
              <a:rPr lang="en-US" sz="2000" dirty="0"/>
              <a:t>, </a:t>
            </a:r>
            <a:r>
              <a:rPr lang="en-US" sz="2000" dirty="0" err="1"/>
              <a:t>konsep-konsep</a:t>
            </a:r>
            <a:r>
              <a:rPr lang="en-US" sz="2000" dirty="0"/>
              <a:t>, </a:t>
            </a:r>
            <a:r>
              <a:rPr lang="en-US" sz="2000" dirty="0" err="1"/>
              <a:t>prinsip-prinsip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temuan-temuan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memecahkan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.</a:t>
            </a:r>
            <a:endParaRPr lang="en-US" sz="2000" dirty="0" smtClean="0"/>
          </a:p>
          <a:p>
            <a:pPr marL="457200" indent="-4572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n-US" sz="2000" b="1" dirty="0" smtClean="0"/>
              <a:t>Proposal </a:t>
            </a:r>
            <a:r>
              <a:rPr lang="en-US" sz="2000" b="1" dirty="0" err="1" smtClean="0"/>
              <a:t>Penelitian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Kajian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Pustaka</a:t>
            </a:r>
            <a:endParaRPr lang="en-US" sz="2000" b="1" dirty="0" smtClean="0"/>
          </a:p>
          <a:p>
            <a:pPr marL="457200" indent="0" algn="just">
              <a:buNone/>
            </a:pPr>
            <a:r>
              <a:rPr lang="en-US" sz="2000" dirty="0"/>
              <a:t>Proposal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kajian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proposal yang </a:t>
            </a:r>
            <a:r>
              <a:rPr lang="en-US" sz="2000" dirty="0" err="1"/>
              <a:t>ditulis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memecahkan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yang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bertumpu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penelaahan</a:t>
            </a:r>
            <a:r>
              <a:rPr lang="en-US" sz="2000" dirty="0"/>
              <a:t> </a:t>
            </a:r>
            <a:r>
              <a:rPr lang="en-US" sz="2000" dirty="0" err="1"/>
              <a:t>kritis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mendalam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bahan-bahan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yang </a:t>
            </a:r>
            <a:r>
              <a:rPr lang="en-US" sz="2000" dirty="0" err="1" smtClean="0"/>
              <a:t>relevan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kerangka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pemecahan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948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71282"/>
          </a:xfrm>
        </p:spPr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proposal </a:t>
            </a:r>
            <a:r>
              <a:rPr lang="en-US" b="1" dirty="0" err="1" smtClean="0"/>
              <a:t>penelitian</a:t>
            </a:r>
            <a:r>
              <a:rPr lang="en-US" b="1" dirty="0" smtClean="0"/>
              <a:t>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07777"/>
            <a:ext cx="10131425" cy="454510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n-US" b="1" dirty="0" smtClean="0"/>
              <a:t>Proposal 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b="1" dirty="0" err="1" smtClean="0"/>
              <a:t>Kualitatif</a:t>
            </a:r>
            <a:endParaRPr lang="en-US" b="1" dirty="0" smtClean="0"/>
          </a:p>
          <a:p>
            <a:pPr marL="457200" indent="0" algn="just">
              <a:lnSpc>
                <a:spcPct val="120000"/>
              </a:lnSpc>
              <a:buNone/>
            </a:pPr>
            <a:r>
              <a:rPr lang="en-US" dirty="0"/>
              <a:t>Proposal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proposal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holistik-kontekstual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r>
              <a:rPr lang="en-US" dirty="0"/>
              <a:t>.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induktif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,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(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)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ditonjolkan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data yang </a:t>
            </a:r>
            <a:r>
              <a:rPr lang="en-US" dirty="0" err="1" smtClean="0"/>
              <a:t>otentik</a:t>
            </a:r>
            <a:r>
              <a:rPr lang="en-US" dirty="0" smtClean="0"/>
              <a:t> (</a:t>
            </a:r>
            <a:r>
              <a:rPr lang="en-US" dirty="0" err="1" smtClean="0"/>
              <a:t>asli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r>
              <a:rPr lang="en-US" dirty="0" smtClean="0"/>
              <a:t> yang </a:t>
            </a:r>
            <a:r>
              <a:rPr lang="en-US" dirty="0" err="1" smtClean="0"/>
              <a:t>kreatiff</a:t>
            </a:r>
            <a:r>
              <a:rPr lang="en-US" dirty="0" smtClean="0"/>
              <a:t>.</a:t>
            </a:r>
          </a:p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b="1" dirty="0" smtClean="0"/>
              <a:t>Proposal 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b="1" dirty="0" err="1" smtClean="0"/>
              <a:t>Kuantitatif</a:t>
            </a:r>
            <a:endParaRPr lang="en-US" b="1" dirty="0" smtClean="0"/>
          </a:p>
          <a:p>
            <a:pPr marL="45720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Proposal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proposal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deduktif-induktif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yang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gagasan</a:t>
            </a:r>
            <a:r>
              <a:rPr lang="en-US" dirty="0"/>
              <a:t> para </a:t>
            </a:r>
            <a:r>
              <a:rPr lang="en-US" dirty="0" err="1"/>
              <a:t>ahli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 smtClean="0"/>
              <a:t>pengalamannya</a:t>
            </a:r>
            <a:r>
              <a:rPr lang="en-US" dirty="0" smtClean="0"/>
              <a:t>, </a:t>
            </a:r>
            <a:r>
              <a:rPr lang="en-US" dirty="0"/>
              <a:t>yang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permasalahan-permasalahan</a:t>
            </a:r>
            <a:r>
              <a:rPr lang="en-US" dirty="0"/>
              <a:t> </a:t>
            </a:r>
            <a:r>
              <a:rPr lang="en-US" dirty="0" err="1"/>
              <a:t>diserta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pemecahannya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pembenaran</a:t>
            </a:r>
            <a:r>
              <a:rPr lang="en-US" dirty="0"/>
              <a:t> (</a:t>
            </a:r>
            <a:r>
              <a:rPr lang="en-US" dirty="0" err="1"/>
              <a:t>verifikasi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data </a:t>
            </a:r>
            <a:r>
              <a:rPr lang="en-US" dirty="0" err="1"/>
              <a:t>empiris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.</a:t>
            </a:r>
            <a:r>
              <a:rPr lang="en-US" b="1" dirty="0"/>
              <a:t> 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proposal </a:t>
            </a:r>
            <a:r>
              <a:rPr lang="en-US" b="1" dirty="0" err="1" smtClean="0"/>
              <a:t>penelitian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16012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Menampilkan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diteliti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poin-poin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endParaRPr lang="en-US" sz="2000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memecahkan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endParaRPr lang="en-US" sz="2000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Menyarankan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data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dikumpulkan</a:t>
            </a:r>
            <a:r>
              <a:rPr lang="en-US" sz="2000" dirty="0" smtClean="0"/>
              <a:t>, </a:t>
            </a:r>
            <a:r>
              <a:rPr lang="en-US" sz="2000" dirty="0" err="1" smtClean="0"/>
              <a:t>diperlakukan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diinterpretasikan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211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ciri</a:t>
            </a:r>
            <a:r>
              <a:rPr lang="en-US" b="1" dirty="0" smtClean="0"/>
              <a:t> proposal </a:t>
            </a:r>
            <a:r>
              <a:rPr lang="en-US" b="1" dirty="0" err="1" smtClean="0"/>
              <a:t>penelitian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16012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Isinya</a:t>
            </a:r>
            <a:r>
              <a:rPr lang="en-US" sz="2000" dirty="0" smtClean="0"/>
              <a:t> </a:t>
            </a:r>
            <a:r>
              <a:rPr lang="en-US" sz="2000" dirty="0" err="1" smtClean="0"/>
              <a:t>berfokus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isu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endParaRPr lang="en-US" sz="2000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Penggunaan</a:t>
            </a:r>
            <a:r>
              <a:rPr lang="en-US" sz="2000" dirty="0" smtClean="0"/>
              <a:t> data primer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data </a:t>
            </a:r>
            <a:r>
              <a:rPr lang="en-US" sz="2000" dirty="0" err="1" smtClean="0"/>
              <a:t>utama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dibantu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sekunder</a:t>
            </a:r>
            <a:endParaRPr lang="en-US" sz="2000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Rancangan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empiris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teoritis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endParaRPr lang="en-US" sz="2000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Bahasa Indonesia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endParaRPr lang="en-US" sz="2000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smtClean="0"/>
              <a:t>Format </a:t>
            </a:r>
            <a:r>
              <a:rPr lang="en-US" sz="2000" dirty="0" err="1" smtClean="0"/>
              <a:t>penulisannya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sistematis</a:t>
            </a:r>
            <a:endParaRPr lang="en-US" sz="2000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Hasil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ditampilkan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data </a:t>
            </a:r>
            <a:r>
              <a:rPr lang="en-US" sz="2000" dirty="0" err="1" smtClean="0"/>
              <a:t>riil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diterka</a:t>
            </a:r>
            <a:endParaRPr lang="en-US" sz="2000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dipertanggungjawabkan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505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ciri</a:t>
            </a:r>
            <a:r>
              <a:rPr lang="en-US" b="1" dirty="0" smtClean="0"/>
              <a:t> proposal </a:t>
            </a:r>
            <a:r>
              <a:rPr lang="en-US" b="1" dirty="0" err="1" smtClean="0"/>
              <a:t>skripsi</a:t>
            </a:r>
            <a:r>
              <a:rPr lang="en-US" b="1" dirty="0" smtClean="0"/>
              <a:t> yang 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16012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(</a:t>
            </a:r>
            <a:r>
              <a:rPr lang="en-US" sz="2000" dirty="0" err="1" smtClean="0"/>
              <a:t>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fenomena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layak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diteliti</a:t>
            </a:r>
            <a:r>
              <a:rPr lang="en-US" sz="2000" dirty="0" smtClean="0"/>
              <a:t>, </a:t>
            </a:r>
            <a:r>
              <a:rPr lang="en-US" sz="2000" dirty="0" err="1" smtClean="0"/>
              <a:t>carilah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fakta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lengkap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)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artikel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rating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referensi</a:t>
            </a:r>
            <a:r>
              <a:rPr lang="en-US" sz="2000" dirty="0" smtClean="0"/>
              <a:t> (</a:t>
            </a:r>
            <a:r>
              <a:rPr lang="en-US" sz="2000" dirty="0" err="1" smtClean="0"/>
              <a:t>carilah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terbit</a:t>
            </a:r>
            <a:r>
              <a:rPr lang="en-US" sz="2000" dirty="0" smtClean="0"/>
              <a:t> di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terbaru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sitasinya</a:t>
            </a:r>
            <a:r>
              <a:rPr lang="en-US" sz="2000" dirty="0" smtClean="0"/>
              <a:t>)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(</a:t>
            </a:r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asal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,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rumusan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dibuat</a:t>
            </a:r>
            <a:r>
              <a:rPr lang="en-US" sz="2000" dirty="0" smtClean="0"/>
              <a:t>)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sz="2000" dirty="0" err="1" smtClean="0"/>
              <a:t>Kerapihan</a:t>
            </a:r>
            <a:r>
              <a:rPr lang="en-US" sz="2000" dirty="0" smtClean="0"/>
              <a:t> </a:t>
            </a:r>
            <a:r>
              <a:rPr lang="en-US" sz="2000" dirty="0" err="1"/>
              <a:t>P</a:t>
            </a:r>
            <a:r>
              <a:rPr lang="en-US" sz="2000" dirty="0" err="1" smtClean="0"/>
              <a:t>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</a:t>
            </a:r>
            <a:r>
              <a:rPr lang="en-US" sz="2000" dirty="0" smtClean="0"/>
              <a:t> (</a:t>
            </a:r>
            <a:r>
              <a:rPr lang="en-US" sz="2000" dirty="0" err="1" smtClean="0"/>
              <a:t>teliti</a:t>
            </a:r>
            <a:r>
              <a:rPr lang="en-US" sz="2000" dirty="0" smtClean="0"/>
              <a:t> </a:t>
            </a:r>
            <a:r>
              <a:rPr lang="en-US" sz="2000" dirty="0" err="1" smtClean="0"/>
              <a:t>mengetik</a:t>
            </a:r>
            <a:r>
              <a:rPr lang="en-US" sz="2000" dirty="0" smtClean="0"/>
              <a:t> </a:t>
            </a:r>
            <a:r>
              <a:rPr lang="en-US" sz="2000" dirty="0" err="1" smtClean="0"/>
              <a:t>perkata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perkalimat</a:t>
            </a:r>
            <a:r>
              <a:rPr lang="en-US" sz="2000" dirty="0" smtClean="0"/>
              <a:t>, </a:t>
            </a:r>
            <a:r>
              <a:rPr lang="en-US" sz="2000" dirty="0" err="1" smtClean="0"/>
              <a:t>minimalkan</a:t>
            </a:r>
            <a:r>
              <a:rPr lang="en-US" sz="2000" dirty="0" smtClean="0"/>
              <a:t> </a:t>
            </a:r>
            <a:r>
              <a:rPr lang="en-US" sz="2000" dirty="0" err="1" smtClean="0"/>
              <a:t>kesalahan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pengetikan</a:t>
            </a:r>
            <a:r>
              <a:rPr lang="en-US" sz="2000" dirty="0" smtClean="0"/>
              <a:t> (</a:t>
            </a:r>
            <a:r>
              <a:rPr lang="en-US" sz="2000" dirty="0" err="1" smtClean="0"/>
              <a:t>tipo</a:t>
            </a:r>
            <a:r>
              <a:rPr lang="en-US" sz="2000" dirty="0" smtClean="0"/>
              <a:t>), </a:t>
            </a:r>
            <a:r>
              <a:rPr lang="en-US" sz="2000" dirty="0" err="1" smtClean="0"/>
              <a:t>ikuti</a:t>
            </a:r>
            <a:r>
              <a:rPr lang="en-US" sz="2000" dirty="0" smtClean="0"/>
              <a:t> format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, </a:t>
            </a:r>
            <a:r>
              <a:rPr lang="en-US" sz="2000" dirty="0" err="1" smtClean="0"/>
              <a:t>ketepatan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</a:t>
            </a:r>
            <a:r>
              <a:rPr lang="en-US" sz="2000" dirty="0" smtClean="0"/>
              <a:t>,</a:t>
            </a:r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710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 </a:t>
            </a:r>
            <a:r>
              <a:rPr lang="en-US" b="1" dirty="0" err="1" smtClean="0"/>
              <a:t>penulisan</a:t>
            </a:r>
            <a:r>
              <a:rPr lang="en-US" b="1" dirty="0" smtClean="0"/>
              <a:t> proposal </a:t>
            </a:r>
            <a:r>
              <a:rPr lang="en-US" b="1" dirty="0" err="1" smtClean="0"/>
              <a:t>skripsi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1601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200" dirty="0" smtClean="0"/>
              <a:t>Format </a:t>
            </a:r>
            <a:r>
              <a:rPr lang="en-US" sz="3200" dirty="0" err="1" smtClean="0"/>
              <a:t>penulisan</a:t>
            </a:r>
            <a:r>
              <a:rPr lang="en-US" sz="3200" dirty="0" smtClean="0"/>
              <a:t> proposal </a:t>
            </a:r>
            <a:r>
              <a:rPr lang="en-US" sz="3200" dirty="0" err="1" smtClean="0"/>
              <a:t>skripsi</a:t>
            </a:r>
            <a:r>
              <a:rPr lang="en-US" sz="3200" dirty="0" smtClean="0"/>
              <a:t> </a:t>
            </a:r>
            <a:r>
              <a:rPr lang="en-US" sz="3200" dirty="0" err="1"/>
              <a:t>T</a:t>
            </a:r>
            <a:r>
              <a:rPr lang="en-US" sz="3200" dirty="0" err="1" smtClean="0"/>
              <a:t>eknik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Informatika</a:t>
            </a:r>
            <a:r>
              <a:rPr lang="en-US" sz="3200" dirty="0" smtClean="0"/>
              <a:t> UNIKOM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dilihat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situs</a:t>
            </a:r>
            <a:r>
              <a:rPr lang="en-US" sz="3200" dirty="0" smtClean="0"/>
              <a:t> IF</a:t>
            </a:r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498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Tugas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16012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sz="2800" dirty="0" err="1" smtClean="0"/>
              <a:t>Buatlah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proposal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(</a:t>
            </a:r>
            <a:r>
              <a:rPr lang="en-US" sz="2800" dirty="0" err="1" smtClean="0"/>
              <a:t>lengkap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format </a:t>
            </a:r>
            <a:r>
              <a:rPr lang="en-US" sz="2800" dirty="0" err="1" smtClean="0"/>
              <a:t>penulisan</a:t>
            </a:r>
            <a:r>
              <a:rPr lang="en-US" sz="2800" dirty="0" smtClean="0"/>
              <a:t> proposal yang </a:t>
            </a:r>
            <a:r>
              <a:rPr lang="en-US" sz="2800" dirty="0" err="1" smtClean="0"/>
              <a:t>ditetapkan</a:t>
            </a:r>
            <a:r>
              <a:rPr lang="en-US" sz="2800" dirty="0" smtClean="0"/>
              <a:t> </a:t>
            </a:r>
            <a:r>
              <a:rPr lang="en-US" sz="2800" dirty="0" err="1" smtClean="0"/>
              <a:t>prodi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tema</a:t>
            </a:r>
            <a:r>
              <a:rPr lang="en-US" sz="2800" dirty="0" smtClean="0"/>
              <a:t>/</a:t>
            </a:r>
            <a:r>
              <a:rPr lang="en-US" sz="2800" dirty="0" err="1" smtClean="0"/>
              <a:t>judul</a:t>
            </a:r>
            <a:r>
              <a:rPr lang="en-US" sz="2800" dirty="0" smtClean="0"/>
              <a:t> yang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ditetapkan</a:t>
            </a:r>
            <a:r>
              <a:rPr lang="en-US" sz="2800" dirty="0" smtClean="0"/>
              <a:t> di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sebelumnya</a:t>
            </a:r>
            <a:r>
              <a:rPr lang="en-US" sz="2800" dirty="0" smtClean="0"/>
              <a:t>). </a:t>
            </a:r>
            <a:r>
              <a:rPr lang="en-US" sz="2800" dirty="0" err="1" smtClean="0"/>
              <a:t>Kirimkan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email </a:t>
            </a:r>
            <a:r>
              <a:rPr lang="en-US" sz="2800" dirty="0" err="1" smtClean="0"/>
              <a:t>saya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9, 10 </a:t>
            </a:r>
            <a:r>
              <a:rPr lang="en-US" sz="2800" dirty="0" err="1" smtClean="0"/>
              <a:t>dan</a:t>
            </a:r>
            <a:r>
              <a:rPr lang="en-US" sz="2800" dirty="0" smtClean="0"/>
              <a:t> 11 (</a:t>
            </a:r>
            <a:r>
              <a:rPr lang="en-US" sz="2800" dirty="0" err="1" smtClean="0"/>
              <a:t>artinya</a:t>
            </a:r>
            <a:r>
              <a:rPr lang="en-US" sz="2800" dirty="0" smtClean="0"/>
              <a:t> proposal </a:t>
            </a:r>
            <a:r>
              <a:rPr lang="en-US" sz="2800" dirty="0" err="1" smtClean="0"/>
              <a:t>dikumpulkan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Sabtu</a:t>
            </a:r>
            <a:r>
              <a:rPr lang="en-US" sz="2800" dirty="0" smtClean="0"/>
              <a:t>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11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4 </a:t>
            </a:r>
            <a:r>
              <a:rPr lang="en-US" sz="2800" dirty="0" err="1" smtClean="0"/>
              <a:t>Juli</a:t>
            </a:r>
            <a:r>
              <a:rPr lang="en-US" sz="2800" dirty="0" smtClean="0"/>
              <a:t> 2020 </a:t>
            </a:r>
            <a:r>
              <a:rPr lang="en-US" sz="2800" dirty="0" err="1" smtClean="0"/>
              <a:t>pukul</a:t>
            </a:r>
            <a:r>
              <a:rPr lang="en-US" sz="2800" dirty="0" smtClean="0"/>
              <a:t> 09.00 WIB. </a:t>
            </a:r>
            <a:r>
              <a:rPr lang="en-US" sz="2800" dirty="0" err="1" smtClean="0"/>
              <a:t>Buatlah</a:t>
            </a:r>
            <a:r>
              <a:rPr lang="en-US" sz="2800" dirty="0" smtClean="0"/>
              <a:t> proposal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sebaik-baiknya</a:t>
            </a:r>
            <a:r>
              <a:rPr lang="en-US" sz="2800" dirty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ketentuan</a:t>
            </a:r>
            <a:r>
              <a:rPr lang="en-US" sz="2800" dirty="0" smtClean="0"/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Ingat</a:t>
            </a:r>
            <a:r>
              <a:rPr lang="en-US" sz="2800" b="1" dirty="0" smtClean="0">
                <a:solidFill>
                  <a:srgbClr val="FFFF00"/>
                </a:solidFill>
              </a:rPr>
              <a:t>! </a:t>
            </a:r>
            <a:r>
              <a:rPr lang="en-US" sz="2800" b="1" dirty="0" err="1" smtClean="0">
                <a:solidFill>
                  <a:srgbClr val="FFFF00"/>
                </a:solidFill>
              </a:rPr>
              <a:t>Kelompok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</a:t>
            </a:r>
            <a:r>
              <a:rPr lang="en-US" sz="2800" b="1" dirty="0" err="1" smtClean="0">
                <a:solidFill>
                  <a:srgbClr val="FFFF00"/>
                </a:solidFill>
              </a:rPr>
              <a:t>eilmuan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Sistem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Informasi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penelitiannya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harus</a:t>
            </a:r>
            <a:r>
              <a:rPr lang="en-US" sz="2800" b="1" dirty="0" smtClean="0">
                <a:solidFill>
                  <a:srgbClr val="FFFF00"/>
                </a:solidFill>
              </a:rPr>
              <a:t> di level Middle to Top, </a:t>
            </a:r>
            <a:r>
              <a:rPr lang="en-US" sz="2800" b="1" dirty="0" err="1" smtClean="0">
                <a:solidFill>
                  <a:srgbClr val="FFFF00"/>
                </a:solidFill>
              </a:rPr>
              <a:t>jangan</a:t>
            </a:r>
            <a:r>
              <a:rPr lang="en-US" sz="2800" b="1" dirty="0" smtClean="0">
                <a:solidFill>
                  <a:srgbClr val="FFFF00"/>
                </a:solidFill>
              </a:rPr>
              <a:t> yang </a:t>
            </a:r>
            <a:r>
              <a:rPr lang="en-US" sz="2800" b="1" dirty="0" err="1" smtClean="0">
                <a:solidFill>
                  <a:srgbClr val="FFFF00"/>
                </a:solidFill>
              </a:rPr>
              <a:t>Operasional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333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5B3C4-7FB6-414C-8C24-8862C0E6C9F3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16c05727-aa75-4e4a-9b5f-8a80a1165891"/>
    <ds:schemaRef ds:uri="http://schemas.microsoft.com/office/2006/documentManagement/type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12C2FA-3740-4055-BA8A-74A1458F4A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57C101-46E1-4CAE-AE60-1AB79022B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design</Template>
  <TotalTime>0</TotalTime>
  <Words>708</Words>
  <Application>Microsoft Office PowerPoint</Application>
  <PresentationFormat>Widescreen</PresentationFormat>
  <Paragraphs>43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Pembuatan Proposal Skripsi</vt:lpstr>
      <vt:lpstr>pengertian proposal penelitian</vt:lpstr>
      <vt:lpstr>Jenis proposal penelitian(1)</vt:lpstr>
      <vt:lpstr>Jenis proposal penelitian(2)</vt:lpstr>
      <vt:lpstr>tujuan proposal penelitian</vt:lpstr>
      <vt:lpstr>ciri proposal penelitian</vt:lpstr>
      <vt:lpstr>ciri proposal skripsi yang baik </vt:lpstr>
      <vt:lpstr>Format penulisan proposal skripsi </vt:lpstr>
      <vt:lpstr>Tugas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2020-06-19T02:21:43Z</dcterms:created>
  <dcterms:modified xsi:type="dcterms:W3CDTF">2020-06-19T04:26:57Z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