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8" r:id="rId3"/>
    <p:sldId id="259" r:id="rId4"/>
    <p:sldId id="260" r:id="rId5"/>
    <p:sldId id="261" r:id="rId6"/>
    <p:sldId id="262" r:id="rId7"/>
    <p:sldId id="263" r:id="rId8"/>
    <p:sldId id="264" r:id="rId9"/>
    <p:sldId id="265" r:id="rId10"/>
    <p:sldId id="267" r:id="rId11"/>
    <p:sldId id="268" r:id="rId12"/>
    <p:sldId id="274" r:id="rId13"/>
    <p:sldId id="269" r:id="rId14"/>
    <p:sldId id="270" r:id="rId15"/>
    <p:sldId id="271" r:id="rId16"/>
    <p:sldId id="279" r:id="rId17"/>
    <p:sldId id="280" r:id="rId18"/>
    <p:sldId id="282" r:id="rId19"/>
    <p:sldId id="283" r:id="rId20"/>
    <p:sldId id="284" r:id="rId21"/>
    <p:sldId id="285" r:id="rId22"/>
    <p:sldId id="286" r:id="rId23"/>
    <p:sldId id="287" r:id="rId24"/>
    <p:sldId id="288" r:id="rId25"/>
    <p:sldId id="289" r:id="rId26"/>
    <p:sldId id="290" r:id="rId27"/>
    <p:sldId id="272" r:id="rId28"/>
    <p:sldId id="273" r:id="rId29"/>
    <p:sldId id="275" r:id="rId30"/>
    <p:sldId id="277" r:id="rId3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E2366E-6113-4D82-9694-A291E72AAFAB}" type="datetimeFigureOut">
              <a:rPr lang="id-ID" smtClean="0"/>
              <a:pPr/>
              <a:t>16/06/2020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F8689D-1847-4214-AF23-5E451CA4F8C0}"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1CA68D6-951C-4867-AE2B-ACB3528326A6}" type="slidenum">
              <a:rPr lang="id-ID" smtClean="0"/>
              <a:pPr/>
              <a:t>12</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1CA68D6-951C-4867-AE2B-ACB3528326A6}" type="slidenum">
              <a:rPr lang="id-ID" smtClean="0"/>
              <a:pPr/>
              <a:t>29</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DDD9EE-44CF-4E0E-B7D5-7F60FF1C8901}" type="slidenum">
              <a:rPr lang="en-US" smtClean="0"/>
              <a:pPr>
                <a:defRPr/>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a:lstStyle/>
          <a:p>
            <a:fld id="{7136997E-3FEB-44EF-AF9A-096EDDD089C1}" type="slidenum">
              <a:rPr lang="id-ID" smtClean="0"/>
              <a:pPr/>
              <a:t>‹#›</a:t>
            </a:fld>
            <a:endParaRPr lang="id-ID"/>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136997E-3FEB-44EF-AF9A-096EDDD089C1}"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136997E-3FEB-44EF-AF9A-096EDDD089C1}"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136997E-3FEB-44EF-AF9A-096EDDD089C1}"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7924800" y="6416675"/>
            <a:ext cx="762000" cy="365125"/>
          </a:xfrm>
        </p:spPr>
        <p:txBody>
          <a:bodyPr/>
          <a:lstStyle/>
          <a:p>
            <a:fld id="{7136997E-3FEB-44EF-AF9A-096EDDD089C1}"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136997E-3FEB-44EF-AF9A-096EDDD089C1}"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136997E-3FEB-44EF-AF9A-096EDDD089C1}"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136997E-3FEB-44EF-AF9A-096EDDD089C1}"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136997E-3FEB-44EF-AF9A-096EDDD089C1}"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136997E-3FEB-44EF-AF9A-096EDDD089C1}"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08330D9-F569-4D64-803D-7C8FB0A348C8}" type="datetimeFigureOut">
              <a:rPr lang="id-ID" smtClean="0"/>
              <a:pPr/>
              <a:t>16/06/2020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136997E-3FEB-44EF-AF9A-096EDDD089C1}"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08330D9-F569-4D64-803D-7C8FB0A348C8}" type="datetimeFigureOut">
              <a:rPr lang="id-ID" smtClean="0"/>
              <a:pPr/>
              <a:t>16/06/2020</a:t>
            </a:fld>
            <a:endParaRPr lang="id-ID"/>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d-ID"/>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136997E-3FEB-44EF-AF9A-096EDDD089C1}"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PERTEMUAN </a:t>
            </a:r>
            <a:r>
              <a:rPr lang="en-US" dirty="0" smtClean="0"/>
              <a:t>10</a:t>
            </a:r>
            <a:endParaRPr lang="id-ID" dirty="0"/>
          </a:p>
        </p:txBody>
      </p:sp>
      <p:sp>
        <p:nvSpPr>
          <p:cNvPr id="3" name="Subtitle 2"/>
          <p:cNvSpPr>
            <a:spLocks noGrp="1"/>
          </p:cNvSpPr>
          <p:nvPr>
            <p:ph type="subTitle" idx="1"/>
          </p:nvPr>
        </p:nvSpPr>
        <p:spPr/>
        <p:txBody>
          <a:bodyPr/>
          <a:lstStyle/>
          <a:p>
            <a:r>
              <a:rPr lang="id-ID" dirty="0" smtClean="0"/>
              <a:t>MENGELOLA KONFLIK</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Penyebab</a:t>
            </a:r>
            <a:r>
              <a:rPr lang="en-US" dirty="0" smtClean="0"/>
              <a:t> </a:t>
            </a:r>
            <a:r>
              <a:rPr lang="en-US" dirty="0" err="1" smtClean="0"/>
              <a:t>Konflik</a:t>
            </a:r>
            <a:r>
              <a:rPr lang="en-US" dirty="0" smtClean="0"/>
              <a:t> </a:t>
            </a:r>
            <a:r>
              <a:rPr lang="en-US" dirty="0" err="1" smtClean="0"/>
              <a:t>dalam</a:t>
            </a:r>
            <a:r>
              <a:rPr lang="en-US" dirty="0" smtClean="0"/>
              <a:t> </a:t>
            </a:r>
            <a:r>
              <a:rPr lang="en-US" dirty="0" err="1" smtClean="0"/>
              <a:t>Organisasi</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err="1" smtClean="0"/>
              <a:t>Saling</a:t>
            </a:r>
            <a:r>
              <a:rPr lang="en-US" dirty="0" smtClean="0"/>
              <a:t> </a:t>
            </a:r>
            <a:r>
              <a:rPr lang="en-US" dirty="0" err="1" smtClean="0"/>
              <a:t>ketergantungan</a:t>
            </a:r>
            <a:r>
              <a:rPr lang="en-US" dirty="0" smtClean="0"/>
              <a:t> </a:t>
            </a:r>
            <a:r>
              <a:rPr lang="en-US" dirty="0" err="1" smtClean="0"/>
              <a:t>tugas</a:t>
            </a:r>
            <a:endParaRPr lang="en-US" dirty="0" smtClean="0"/>
          </a:p>
          <a:p>
            <a:pPr marL="514350" indent="-514350">
              <a:buFont typeface="+mj-lt"/>
              <a:buAutoNum type="arabicPeriod"/>
            </a:pPr>
            <a:r>
              <a:rPr lang="en-US" dirty="0" err="1" smtClean="0"/>
              <a:t>Ketergantungan</a:t>
            </a:r>
            <a:r>
              <a:rPr lang="en-US" dirty="0" smtClean="0"/>
              <a:t> </a:t>
            </a:r>
            <a:r>
              <a:rPr lang="en-US" dirty="0" err="1" smtClean="0"/>
              <a:t>satu</a:t>
            </a:r>
            <a:r>
              <a:rPr lang="en-US" dirty="0" smtClean="0"/>
              <a:t> </a:t>
            </a:r>
            <a:r>
              <a:rPr lang="en-US" dirty="0" err="1" smtClean="0"/>
              <a:t>arah</a:t>
            </a:r>
            <a:endParaRPr lang="en-US" dirty="0" smtClean="0"/>
          </a:p>
          <a:p>
            <a:pPr marL="514350" indent="-514350">
              <a:buFont typeface="+mj-lt"/>
              <a:buAutoNum type="arabicPeriod"/>
            </a:pPr>
            <a:r>
              <a:rPr lang="en-US" dirty="0" err="1" smtClean="0"/>
              <a:t>Perbedaan</a:t>
            </a:r>
            <a:r>
              <a:rPr lang="en-US" dirty="0" smtClean="0"/>
              <a:t> horizontal yang </a:t>
            </a:r>
            <a:r>
              <a:rPr lang="en-US" dirty="0" err="1" smtClean="0"/>
              <a:t>tinggi</a:t>
            </a:r>
            <a:endParaRPr lang="en-US" dirty="0" smtClean="0"/>
          </a:p>
          <a:p>
            <a:pPr marL="514350" indent="-514350">
              <a:buFont typeface="+mj-lt"/>
              <a:buAutoNum type="arabicPeriod"/>
            </a:pPr>
            <a:r>
              <a:rPr lang="en-US" dirty="0" err="1" smtClean="0"/>
              <a:t>Formalisasi</a:t>
            </a:r>
            <a:r>
              <a:rPr lang="en-US" dirty="0" smtClean="0"/>
              <a:t> yang </a:t>
            </a:r>
            <a:r>
              <a:rPr lang="en-US" dirty="0" err="1" smtClean="0"/>
              <a:t>rendah</a:t>
            </a:r>
            <a:endParaRPr lang="en-US" dirty="0" smtClean="0"/>
          </a:p>
          <a:p>
            <a:pPr marL="514350" indent="-514350">
              <a:buFont typeface="+mj-lt"/>
              <a:buAutoNum type="arabicPeriod"/>
            </a:pPr>
            <a:r>
              <a:rPr lang="en-US" dirty="0" err="1" smtClean="0"/>
              <a:t>Kelangkaan</a:t>
            </a:r>
            <a:r>
              <a:rPr lang="en-US" dirty="0" smtClean="0"/>
              <a:t> </a:t>
            </a:r>
            <a:r>
              <a:rPr lang="en-US" dirty="0" err="1" smtClean="0"/>
              <a:t>sumber</a:t>
            </a:r>
            <a:r>
              <a:rPr lang="en-US" dirty="0" smtClean="0"/>
              <a:t> </a:t>
            </a:r>
            <a:r>
              <a:rPr lang="en-US" dirty="0" err="1" smtClean="0"/>
              <a:t>daya</a:t>
            </a:r>
            <a:endParaRPr lang="en-US" dirty="0" smtClean="0"/>
          </a:p>
          <a:p>
            <a:pPr marL="514350" indent="-514350">
              <a:buFont typeface="+mj-lt"/>
              <a:buAutoNum type="arabicPeriod"/>
            </a:pPr>
            <a:r>
              <a:rPr lang="en-US" dirty="0" err="1" smtClean="0"/>
              <a:t>Perbedaan</a:t>
            </a:r>
            <a:r>
              <a:rPr lang="en-US" dirty="0" smtClean="0"/>
              <a:t> </a:t>
            </a:r>
            <a:r>
              <a:rPr lang="en-US" dirty="0" err="1" smtClean="0"/>
              <a:t>kriteria</a:t>
            </a:r>
            <a:r>
              <a:rPr lang="en-US" dirty="0" smtClean="0"/>
              <a:t> </a:t>
            </a:r>
            <a:r>
              <a:rPr lang="en-US" dirty="0" err="1" smtClean="0"/>
              <a:t>evaluasi</a:t>
            </a:r>
            <a:endParaRPr lang="en-US" dirty="0" smtClean="0"/>
          </a:p>
          <a:p>
            <a:pPr marL="514350" indent="-514350">
              <a:buFont typeface="+mj-lt"/>
              <a:buAutoNum type="arabicPeriod"/>
            </a:pPr>
            <a:r>
              <a:rPr lang="en-US" dirty="0" err="1" smtClean="0"/>
              <a:t>Pembuatan</a:t>
            </a:r>
            <a:r>
              <a:rPr lang="en-US" dirty="0" smtClean="0"/>
              <a:t> </a:t>
            </a:r>
            <a:r>
              <a:rPr lang="en-US" dirty="0" err="1" smtClean="0"/>
              <a:t>keputusan</a:t>
            </a:r>
            <a:r>
              <a:rPr lang="en-US" dirty="0" smtClean="0"/>
              <a:t> </a:t>
            </a:r>
            <a:r>
              <a:rPr lang="en-US" dirty="0" err="1" smtClean="0"/>
              <a:t>bersama</a:t>
            </a:r>
            <a:endParaRPr lang="en-US" dirty="0" smtClean="0"/>
          </a:p>
          <a:p>
            <a:pPr marL="514350" indent="-514350">
              <a:buFont typeface="+mj-lt"/>
              <a:buAutoNum type="arabicPeriod"/>
            </a:pPr>
            <a:r>
              <a:rPr lang="en-US" dirty="0" err="1" smtClean="0"/>
              <a:t>Keragaman</a:t>
            </a:r>
            <a:r>
              <a:rPr lang="en-US" dirty="0" smtClean="0"/>
              <a:t> </a:t>
            </a:r>
            <a:r>
              <a:rPr lang="en-US" dirty="0" err="1" smtClean="0"/>
              <a:t>anggota</a:t>
            </a:r>
            <a:endParaRPr lang="en-US" dirty="0" smtClean="0"/>
          </a:p>
          <a:p>
            <a:pPr marL="514350" indent="-514350">
              <a:buFont typeface="+mj-lt"/>
              <a:buAutoNum type="arabicPeriod"/>
            </a:pPr>
            <a:r>
              <a:rPr lang="en-US" dirty="0" err="1" smtClean="0"/>
              <a:t>Ketidakselarasan</a:t>
            </a:r>
            <a:r>
              <a:rPr lang="en-US" dirty="0" smtClean="0"/>
              <a:t> status</a:t>
            </a:r>
          </a:p>
          <a:p>
            <a:pPr marL="514350" indent="-514350">
              <a:buFont typeface="+mj-lt"/>
              <a:buAutoNum type="arabicPeriod"/>
            </a:pPr>
            <a:r>
              <a:rPr lang="en-US" dirty="0" err="1" smtClean="0"/>
              <a:t>Ketidakpuasan</a:t>
            </a:r>
            <a:endParaRPr lang="en-US" dirty="0" smtClean="0"/>
          </a:p>
          <a:p>
            <a:pPr marL="514350" indent="-514350">
              <a:buFont typeface="+mj-lt"/>
              <a:buAutoNum type="arabicPeriod"/>
            </a:pPr>
            <a:r>
              <a:rPr lang="en-US" dirty="0" err="1" smtClean="0"/>
              <a:t>Gangguan</a:t>
            </a:r>
            <a:r>
              <a:rPr lang="en-US" dirty="0" smtClean="0"/>
              <a:t> </a:t>
            </a:r>
            <a:r>
              <a:rPr lang="en-US" dirty="0" err="1" smtClean="0"/>
              <a:t>komunikasi</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err="1" smtClean="0"/>
              <a:t>Faktor</a:t>
            </a:r>
            <a:r>
              <a:rPr lang="en-US" dirty="0" smtClean="0"/>
              <a:t> yang </a:t>
            </a:r>
            <a:r>
              <a:rPr lang="en-US" dirty="0" err="1" smtClean="0"/>
              <a:t>Mempengaruhi</a:t>
            </a:r>
            <a:r>
              <a:rPr lang="en-US" dirty="0" smtClean="0"/>
              <a:t> </a:t>
            </a:r>
            <a:r>
              <a:rPr lang="en-US" dirty="0" err="1" smtClean="0"/>
              <a:t>Tindakan</a:t>
            </a:r>
            <a:r>
              <a:rPr lang="en-US" dirty="0" smtClean="0"/>
              <a:t> </a:t>
            </a:r>
            <a:r>
              <a:rPr lang="en-US" dirty="0" err="1" smtClean="0"/>
              <a:t>terhadap</a:t>
            </a:r>
            <a:r>
              <a:rPr lang="en-US" dirty="0" smtClean="0"/>
              <a:t> </a:t>
            </a:r>
            <a:r>
              <a:rPr lang="en-US" dirty="0" err="1" smtClean="0"/>
              <a:t>Konflik</a:t>
            </a: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pPr marL="514350" indent="-514350" algn="just">
              <a:buFont typeface="+mj-lt"/>
              <a:buAutoNum type="arabicPeriod"/>
            </a:pPr>
            <a:r>
              <a:rPr lang="en-US" sz="2800" dirty="0" err="1" smtClean="0"/>
              <a:t>Pengetahuan</a:t>
            </a:r>
            <a:r>
              <a:rPr lang="en-US" sz="2800" dirty="0" smtClean="0"/>
              <a:t>: </a:t>
            </a:r>
            <a:r>
              <a:rPr lang="en-US" sz="2800" dirty="0" err="1" smtClean="0"/>
              <a:t>Luas</a:t>
            </a:r>
            <a:r>
              <a:rPr lang="en-US" sz="2800" dirty="0" smtClean="0"/>
              <a:t> </a:t>
            </a:r>
            <a:r>
              <a:rPr lang="en-US" sz="2800" dirty="0" err="1" smtClean="0"/>
              <a:t>atau</a:t>
            </a:r>
            <a:r>
              <a:rPr lang="en-US" sz="2800" dirty="0" smtClean="0"/>
              <a:t> </a:t>
            </a:r>
            <a:r>
              <a:rPr lang="en-US" sz="2800" dirty="0" err="1" smtClean="0"/>
              <a:t>tidaknya</a:t>
            </a:r>
            <a:r>
              <a:rPr lang="en-US" sz="2800" dirty="0" smtClean="0"/>
              <a:t> </a:t>
            </a:r>
            <a:r>
              <a:rPr lang="en-US" sz="2800" dirty="0" err="1" smtClean="0"/>
              <a:t>pengetahuan</a:t>
            </a:r>
            <a:r>
              <a:rPr lang="en-US" sz="2800" dirty="0" smtClean="0"/>
              <a:t> </a:t>
            </a:r>
            <a:r>
              <a:rPr lang="en-US" sz="2800" dirty="0" err="1" smtClean="0"/>
              <a:t>seseorang</a:t>
            </a:r>
            <a:r>
              <a:rPr lang="en-US" sz="2800" dirty="0" smtClean="0"/>
              <a:t> </a:t>
            </a:r>
            <a:r>
              <a:rPr lang="en-US" sz="2800" dirty="0" err="1" smtClean="0"/>
              <a:t>tentang</a:t>
            </a:r>
            <a:r>
              <a:rPr lang="en-US" sz="2800" dirty="0" smtClean="0"/>
              <a:t> </a:t>
            </a:r>
            <a:r>
              <a:rPr lang="en-US" sz="2800" dirty="0" err="1" smtClean="0"/>
              <a:t>konflik</a:t>
            </a:r>
            <a:r>
              <a:rPr lang="en-US" sz="2800" dirty="0" smtClean="0"/>
              <a:t> </a:t>
            </a:r>
            <a:r>
              <a:rPr lang="en-US" sz="2800" dirty="0" err="1" smtClean="0"/>
              <a:t>tersebut</a:t>
            </a:r>
            <a:r>
              <a:rPr lang="en-US" sz="2800" dirty="0" smtClean="0"/>
              <a:t> </a:t>
            </a:r>
            <a:r>
              <a:rPr lang="en-US" sz="2800" dirty="0" err="1" smtClean="0"/>
              <a:t>dan</a:t>
            </a:r>
            <a:r>
              <a:rPr lang="en-US" sz="2800" dirty="0" smtClean="0"/>
              <a:t> </a:t>
            </a:r>
            <a:r>
              <a:rPr lang="en-US" sz="2800" dirty="0" err="1" smtClean="0"/>
              <a:t>hal-hal</a:t>
            </a:r>
            <a:r>
              <a:rPr lang="en-US" sz="2800" dirty="0" smtClean="0"/>
              <a:t> </a:t>
            </a:r>
            <a:r>
              <a:rPr lang="en-US" sz="2800" dirty="0" err="1" smtClean="0"/>
              <a:t>terkait</a:t>
            </a:r>
            <a:r>
              <a:rPr lang="en-US" sz="2800" dirty="0" smtClean="0"/>
              <a:t> </a:t>
            </a:r>
            <a:r>
              <a:rPr lang="en-US" sz="2800" dirty="0" err="1" smtClean="0"/>
              <a:t>dengannya</a:t>
            </a:r>
            <a:endParaRPr lang="en-US" sz="2800" dirty="0" smtClean="0"/>
          </a:p>
          <a:p>
            <a:pPr marL="514350" indent="-514350" algn="just">
              <a:buFont typeface="+mj-lt"/>
              <a:buAutoNum type="arabicPeriod"/>
            </a:pPr>
            <a:endParaRPr lang="en-US" sz="2800" dirty="0" smtClean="0"/>
          </a:p>
          <a:p>
            <a:pPr marL="514350" indent="-514350" algn="just">
              <a:buFont typeface="+mj-lt"/>
              <a:buAutoNum type="arabicPeriod"/>
            </a:pPr>
            <a:r>
              <a:rPr lang="en-US" sz="2800" dirty="0" err="1" smtClean="0"/>
              <a:t>Wewenang</a:t>
            </a:r>
            <a:r>
              <a:rPr lang="en-US" sz="2800" dirty="0" smtClean="0"/>
              <a:t>: </a:t>
            </a:r>
            <a:r>
              <a:rPr lang="en-US" sz="2800" dirty="0" err="1" smtClean="0"/>
              <a:t>Jenis</a:t>
            </a:r>
            <a:r>
              <a:rPr lang="en-US" sz="2800" dirty="0" smtClean="0"/>
              <a:t> </a:t>
            </a:r>
            <a:r>
              <a:rPr lang="en-US" sz="2800" dirty="0" err="1" smtClean="0"/>
              <a:t>dan</a:t>
            </a:r>
            <a:r>
              <a:rPr lang="en-US" sz="2800" dirty="0" smtClean="0"/>
              <a:t> </a:t>
            </a:r>
            <a:r>
              <a:rPr lang="en-US" sz="2800" dirty="0" err="1" smtClean="0"/>
              <a:t>besar</a:t>
            </a:r>
            <a:r>
              <a:rPr lang="en-US" sz="2800" dirty="0" smtClean="0"/>
              <a:t> </a:t>
            </a:r>
            <a:r>
              <a:rPr lang="en-US" sz="2800" dirty="0" err="1" smtClean="0"/>
              <a:t>kecilnya</a:t>
            </a:r>
            <a:r>
              <a:rPr lang="en-US" sz="2800" dirty="0" smtClean="0"/>
              <a:t> </a:t>
            </a:r>
            <a:r>
              <a:rPr lang="en-US" sz="2800" dirty="0" err="1" smtClean="0"/>
              <a:t>wewenang</a:t>
            </a:r>
            <a:r>
              <a:rPr lang="en-US" sz="2800" dirty="0" smtClean="0"/>
              <a:t> </a:t>
            </a:r>
            <a:r>
              <a:rPr lang="en-US" sz="2800" dirty="0" err="1" smtClean="0"/>
              <a:t>seseorang</a:t>
            </a:r>
            <a:r>
              <a:rPr lang="en-US" sz="2800" dirty="0" smtClean="0"/>
              <a:t> </a:t>
            </a:r>
            <a:r>
              <a:rPr lang="en-US" sz="2800" dirty="0" err="1" smtClean="0"/>
              <a:t>terhadap</a:t>
            </a:r>
            <a:r>
              <a:rPr lang="en-US" sz="2800" dirty="0" smtClean="0"/>
              <a:t> </a:t>
            </a:r>
            <a:r>
              <a:rPr lang="en-US" sz="2800" dirty="0" err="1" smtClean="0"/>
              <a:t>konflik</a:t>
            </a:r>
            <a:r>
              <a:rPr lang="en-US" sz="2800" dirty="0" smtClean="0"/>
              <a:t> </a:t>
            </a:r>
          </a:p>
          <a:p>
            <a:pPr marL="514350" indent="-514350" algn="just">
              <a:buFont typeface="+mj-lt"/>
              <a:buAutoNum type="arabicPeriod"/>
            </a:pPr>
            <a:endParaRPr lang="en-US" sz="2800" dirty="0" smtClean="0"/>
          </a:p>
          <a:p>
            <a:pPr marL="514350" indent="-514350" algn="just">
              <a:buFont typeface="+mj-lt"/>
              <a:buAutoNum type="arabicPeriod"/>
            </a:pPr>
            <a:r>
              <a:rPr lang="en-US" sz="2800" dirty="0" err="1" smtClean="0"/>
              <a:t>Hakikat</a:t>
            </a:r>
            <a:r>
              <a:rPr lang="en-US" sz="2800" dirty="0" smtClean="0"/>
              <a:t> </a:t>
            </a:r>
            <a:r>
              <a:rPr lang="en-US" sz="2800" dirty="0" err="1" smtClean="0"/>
              <a:t>dari</a:t>
            </a:r>
            <a:r>
              <a:rPr lang="en-US" sz="2800" dirty="0" smtClean="0"/>
              <a:t> </a:t>
            </a:r>
            <a:r>
              <a:rPr lang="en-US" sz="2800" dirty="0" err="1" smtClean="0"/>
              <a:t>konflik</a:t>
            </a:r>
            <a:r>
              <a:rPr lang="en-US" sz="2800" dirty="0" smtClean="0"/>
              <a:t> yang </a:t>
            </a:r>
            <a:r>
              <a:rPr lang="en-US" sz="2800" dirty="0" err="1" smtClean="0"/>
              <a:t>terbentuk</a:t>
            </a:r>
            <a:r>
              <a:rPr lang="en-US" sz="2800" dirty="0" smtClean="0"/>
              <a:t>: </a:t>
            </a:r>
            <a:r>
              <a:rPr lang="en-US" sz="2800" dirty="0" err="1" smtClean="0"/>
              <a:t>Jenis</a:t>
            </a:r>
            <a:r>
              <a:rPr lang="en-US" sz="2800" dirty="0" smtClean="0"/>
              <a:t> </a:t>
            </a:r>
            <a:r>
              <a:rPr lang="en-US" sz="2800" dirty="0" err="1" smtClean="0"/>
              <a:t>dan</a:t>
            </a:r>
            <a:r>
              <a:rPr lang="en-US" sz="2800" dirty="0" smtClean="0"/>
              <a:t> </a:t>
            </a:r>
            <a:r>
              <a:rPr lang="en-US" sz="2800" dirty="0" err="1" smtClean="0"/>
              <a:t>ruang</a:t>
            </a:r>
            <a:r>
              <a:rPr lang="en-US" sz="2800" dirty="0" smtClean="0"/>
              <a:t> </a:t>
            </a:r>
            <a:r>
              <a:rPr lang="en-US" sz="2800" dirty="0" err="1" smtClean="0"/>
              <a:t>lingkup</a:t>
            </a:r>
            <a:r>
              <a:rPr lang="en-US" sz="2800" dirty="0" smtClean="0"/>
              <a:t> </a:t>
            </a:r>
            <a:r>
              <a:rPr lang="en-US" sz="2800" dirty="0" err="1" smtClean="0"/>
              <a:t>konflik</a:t>
            </a:r>
            <a:r>
              <a:rPr lang="en-US" sz="2800" dirty="0" smtClean="0"/>
              <a:t> </a:t>
            </a:r>
          </a:p>
          <a:p>
            <a:pPr marL="514350" indent="-514350" algn="just">
              <a:buFont typeface="+mj-lt"/>
              <a:buAutoNum type="arabicPeriod"/>
            </a:pPr>
            <a:endParaRPr lang="en-US" sz="2800" dirty="0" smtClean="0"/>
          </a:p>
          <a:p>
            <a:pPr marL="514350" indent="-514350" algn="just">
              <a:buFont typeface="+mj-lt"/>
              <a:buAutoNum type="arabicPeriod"/>
            </a:pPr>
            <a:r>
              <a:rPr lang="en-US" sz="2800" dirty="0" err="1" smtClean="0"/>
              <a:t>Kepribadian</a:t>
            </a:r>
            <a:r>
              <a:rPr lang="en-US" sz="2800" dirty="0" smtClean="0"/>
              <a:t>: </a:t>
            </a:r>
            <a:r>
              <a:rPr lang="en-US" sz="2800" dirty="0" err="1" smtClean="0"/>
              <a:t>Tipe</a:t>
            </a:r>
            <a:r>
              <a:rPr lang="en-US" sz="2800" dirty="0" smtClean="0"/>
              <a:t> </a:t>
            </a:r>
            <a:r>
              <a:rPr lang="en-US" sz="2800" dirty="0" err="1" smtClean="0"/>
              <a:t>kepribadian</a:t>
            </a:r>
            <a:r>
              <a:rPr lang="en-US" sz="2800" dirty="0" smtClean="0"/>
              <a:t> </a:t>
            </a:r>
            <a:r>
              <a:rPr lang="en-US" sz="2800" dirty="0" err="1" smtClean="0"/>
              <a:t>seseorang</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580A421B-7EBD-4503-890F-9B39AC246259}" type="slidenum">
              <a:rPr lang="en-US"/>
              <a:pPr/>
              <a:t>12</a:t>
            </a:fld>
            <a:endParaRPr lang="en-US"/>
          </a:p>
        </p:txBody>
      </p:sp>
      <p:sp>
        <p:nvSpPr>
          <p:cNvPr id="29699" name="Rectangle 4"/>
          <p:cNvSpPr>
            <a:spLocks noGrp="1" noChangeArrowheads="1"/>
          </p:cNvSpPr>
          <p:nvPr>
            <p:ph type="title"/>
          </p:nvPr>
        </p:nvSpPr>
        <p:spPr>
          <a:xfrm>
            <a:off x="685800" y="0"/>
            <a:ext cx="7772400" cy="928670"/>
          </a:xfrm>
        </p:spPr>
        <p:txBody>
          <a:bodyPr/>
          <a:lstStyle/>
          <a:p>
            <a:pPr eaLnBrk="1" hangingPunct="1"/>
            <a:r>
              <a:rPr lang="en-US" dirty="0" smtClean="0"/>
              <a:t>Resolving Conflicts </a:t>
            </a:r>
          </a:p>
        </p:txBody>
      </p:sp>
      <p:sp>
        <p:nvSpPr>
          <p:cNvPr id="29700" name="Rectangle 5"/>
          <p:cNvSpPr>
            <a:spLocks noGrp="1" noChangeArrowheads="1"/>
          </p:cNvSpPr>
          <p:nvPr>
            <p:ph type="body" idx="1"/>
          </p:nvPr>
        </p:nvSpPr>
        <p:spPr>
          <a:xfrm>
            <a:off x="214282" y="1214422"/>
            <a:ext cx="8715436" cy="5429288"/>
          </a:xfrm>
        </p:spPr>
        <p:txBody>
          <a:bodyPr>
            <a:normAutofit/>
          </a:bodyPr>
          <a:lstStyle/>
          <a:p>
            <a:pPr marL="609600" indent="-609600" algn="ctr" eaLnBrk="1" hangingPunct="1">
              <a:lnSpc>
                <a:spcPct val="90000"/>
              </a:lnSpc>
              <a:buFontTx/>
              <a:buNone/>
            </a:pPr>
            <a:r>
              <a:rPr lang="en-US" b="1" dirty="0" smtClean="0"/>
              <a:t>3 </a:t>
            </a:r>
            <a:r>
              <a:rPr lang="en-US" b="1" dirty="0" err="1" smtClean="0"/>
              <a:t>pemikiran</a:t>
            </a:r>
            <a:r>
              <a:rPr lang="en-US" b="1" dirty="0" smtClean="0"/>
              <a:t> </a:t>
            </a:r>
            <a:r>
              <a:rPr lang="en-US" b="1" dirty="0" err="1" smtClean="0"/>
              <a:t>tentang</a:t>
            </a:r>
            <a:r>
              <a:rPr lang="en-US" b="1" dirty="0" smtClean="0"/>
              <a:t> </a:t>
            </a:r>
            <a:r>
              <a:rPr lang="en-US" b="1" dirty="0" err="1" smtClean="0"/>
              <a:t>konflik</a:t>
            </a:r>
            <a:endParaRPr lang="id-ID" b="1" dirty="0" smtClean="0"/>
          </a:p>
          <a:p>
            <a:pPr marL="609600" indent="-609600" algn="ctr" eaLnBrk="1" hangingPunct="1">
              <a:lnSpc>
                <a:spcPct val="90000"/>
              </a:lnSpc>
              <a:buFontTx/>
              <a:buNone/>
            </a:pPr>
            <a:endParaRPr lang="en-US" sz="2800" b="1" dirty="0" smtClean="0"/>
          </a:p>
          <a:p>
            <a:pPr marL="609600" indent="-609600" eaLnBrk="1" hangingPunct="1">
              <a:lnSpc>
                <a:spcPct val="90000"/>
              </a:lnSpc>
              <a:buFontTx/>
              <a:buAutoNum type="arabicPeriod"/>
            </a:pPr>
            <a:r>
              <a:rPr lang="en-US" sz="2800" dirty="0" err="1" smtClean="0"/>
              <a:t>Pandangan</a:t>
            </a:r>
            <a:r>
              <a:rPr lang="en-US" sz="2800" dirty="0" smtClean="0"/>
              <a:t> </a:t>
            </a:r>
            <a:r>
              <a:rPr lang="en-US" sz="2800" dirty="0" err="1" smtClean="0"/>
              <a:t>Tradisional</a:t>
            </a:r>
            <a:r>
              <a:rPr lang="en-US" sz="2800" dirty="0" smtClean="0"/>
              <a:t> : </a:t>
            </a:r>
            <a:r>
              <a:rPr lang="en-US" sz="2800" dirty="0" err="1" smtClean="0"/>
              <a:t>semua</a:t>
            </a:r>
            <a:r>
              <a:rPr lang="en-US" sz="2800" dirty="0" smtClean="0"/>
              <a:t> </a:t>
            </a:r>
            <a:r>
              <a:rPr lang="en-US" sz="2800" dirty="0" err="1" smtClean="0"/>
              <a:t>bentuk</a:t>
            </a:r>
            <a:r>
              <a:rPr lang="en-US" sz="2800" dirty="0" smtClean="0"/>
              <a:t> </a:t>
            </a:r>
            <a:r>
              <a:rPr lang="en-US" sz="2800" dirty="0" err="1" smtClean="0"/>
              <a:t>konflik</a:t>
            </a:r>
            <a:r>
              <a:rPr lang="en-US" sz="2800" dirty="0" smtClean="0"/>
              <a:t> </a:t>
            </a:r>
            <a:r>
              <a:rPr lang="en-US" sz="2800" dirty="0" err="1" smtClean="0"/>
              <a:t>harus</a:t>
            </a:r>
            <a:r>
              <a:rPr lang="en-US" sz="2800" dirty="0" smtClean="0"/>
              <a:t> </a:t>
            </a:r>
            <a:r>
              <a:rPr lang="en-US" sz="2800" dirty="0" err="1" smtClean="0"/>
              <a:t>dihindarkan</a:t>
            </a:r>
            <a:r>
              <a:rPr lang="en-US" sz="2800" dirty="0" smtClean="0"/>
              <a:t>.</a:t>
            </a:r>
          </a:p>
          <a:p>
            <a:pPr marL="609600" indent="-609600" eaLnBrk="1" hangingPunct="1">
              <a:lnSpc>
                <a:spcPct val="90000"/>
              </a:lnSpc>
              <a:buFontTx/>
              <a:buAutoNum type="arabicPeriod"/>
            </a:pPr>
            <a:r>
              <a:rPr lang="en-US" sz="2800" dirty="0" err="1" smtClean="0"/>
              <a:t>Pandangan</a:t>
            </a:r>
            <a:r>
              <a:rPr lang="en-US" sz="2800" dirty="0" smtClean="0"/>
              <a:t>  “Human Relations” : </a:t>
            </a:r>
            <a:r>
              <a:rPr lang="en-US" sz="2800" dirty="0" err="1" smtClean="0"/>
              <a:t>konflik</a:t>
            </a:r>
            <a:r>
              <a:rPr lang="en-US" sz="2800" dirty="0" smtClean="0"/>
              <a:t> </a:t>
            </a:r>
            <a:r>
              <a:rPr lang="en-US" sz="2800" dirty="0" err="1" smtClean="0"/>
              <a:t>adalah</a:t>
            </a:r>
            <a:r>
              <a:rPr lang="en-US" sz="2800" dirty="0" smtClean="0"/>
              <a:t> </a:t>
            </a:r>
            <a:r>
              <a:rPr lang="en-US" sz="2800" dirty="0" err="1" smtClean="0"/>
              <a:t>sesuatu</a:t>
            </a:r>
            <a:r>
              <a:rPr lang="en-US" sz="2800" dirty="0" smtClean="0"/>
              <a:t> yang natural yang </a:t>
            </a:r>
            <a:r>
              <a:rPr lang="en-US" sz="2800" dirty="0" err="1" smtClean="0"/>
              <a:t>senantiasa</a:t>
            </a:r>
            <a:r>
              <a:rPr lang="en-US" sz="2800" dirty="0" smtClean="0"/>
              <a:t> </a:t>
            </a:r>
            <a:r>
              <a:rPr lang="en-US" sz="2800" dirty="0" err="1" smtClean="0"/>
              <a:t>ada</a:t>
            </a:r>
            <a:r>
              <a:rPr lang="en-US" sz="2800" dirty="0" smtClean="0"/>
              <a:t> </a:t>
            </a:r>
            <a:r>
              <a:rPr lang="en-US" sz="2800" dirty="0" err="1" smtClean="0"/>
              <a:t>dalam</a:t>
            </a:r>
            <a:r>
              <a:rPr lang="en-US" sz="2800" dirty="0" smtClean="0"/>
              <a:t> </a:t>
            </a:r>
            <a:r>
              <a:rPr lang="en-US" sz="2800" dirty="0" err="1" smtClean="0"/>
              <a:t>semua</a:t>
            </a:r>
            <a:r>
              <a:rPr lang="en-US" sz="2800" dirty="0" smtClean="0"/>
              <a:t> </a:t>
            </a:r>
            <a:r>
              <a:rPr lang="en-US" sz="2800" dirty="0" err="1" smtClean="0"/>
              <a:t>kelompok</a:t>
            </a:r>
            <a:r>
              <a:rPr lang="en-US" sz="2800" dirty="0" smtClean="0"/>
              <a:t> </a:t>
            </a:r>
            <a:r>
              <a:rPr lang="en-US" sz="2800" dirty="0" err="1" smtClean="0"/>
              <a:t>dan</a:t>
            </a:r>
            <a:r>
              <a:rPr lang="en-US" sz="2800" dirty="0" smtClean="0"/>
              <a:t> </a:t>
            </a:r>
            <a:r>
              <a:rPr lang="en-US" sz="2800" dirty="0" err="1" smtClean="0"/>
              <a:t>organisasi</a:t>
            </a:r>
            <a:r>
              <a:rPr lang="en-US" sz="2800" dirty="0" smtClean="0"/>
              <a:t>, </a:t>
            </a:r>
            <a:r>
              <a:rPr lang="en-US" sz="2800" dirty="0" err="1" smtClean="0"/>
              <a:t>tidak</a:t>
            </a:r>
            <a:r>
              <a:rPr lang="en-US" sz="2800" dirty="0" smtClean="0"/>
              <a:t> </a:t>
            </a:r>
            <a:r>
              <a:rPr lang="en-US" sz="2800" dirty="0" err="1" smtClean="0"/>
              <a:t>bisa</a:t>
            </a:r>
            <a:r>
              <a:rPr lang="en-US" sz="2800" dirty="0" smtClean="0"/>
              <a:t> </a:t>
            </a:r>
            <a:r>
              <a:rPr lang="en-US" sz="2800" dirty="0" err="1" smtClean="0"/>
              <a:t>dihindari</a:t>
            </a:r>
            <a:r>
              <a:rPr lang="en-US" sz="2800" dirty="0" smtClean="0"/>
              <a:t> – </a:t>
            </a:r>
            <a:r>
              <a:rPr lang="en-US" sz="2800" dirty="0" err="1" smtClean="0"/>
              <a:t>bahkan</a:t>
            </a:r>
            <a:r>
              <a:rPr lang="en-US" sz="2800" dirty="0" smtClean="0"/>
              <a:t> </a:t>
            </a:r>
            <a:r>
              <a:rPr lang="en-US" sz="2800" dirty="0" err="1" smtClean="0"/>
              <a:t>positif</a:t>
            </a:r>
            <a:r>
              <a:rPr lang="en-US" sz="2800" dirty="0" smtClean="0"/>
              <a:t> – </a:t>
            </a:r>
            <a:r>
              <a:rPr lang="en-US" sz="2800" dirty="0" err="1" smtClean="0"/>
              <a:t>diterima</a:t>
            </a:r>
            <a:r>
              <a:rPr lang="en-US" sz="2800" dirty="0" smtClean="0"/>
              <a:t>.</a:t>
            </a:r>
          </a:p>
          <a:p>
            <a:pPr marL="609600" indent="-609600" eaLnBrk="1" hangingPunct="1">
              <a:lnSpc>
                <a:spcPct val="90000"/>
              </a:lnSpc>
              <a:buFontTx/>
              <a:buAutoNum type="arabicPeriod"/>
            </a:pPr>
            <a:r>
              <a:rPr lang="en-US" sz="2800" dirty="0" err="1" smtClean="0"/>
              <a:t>Pandangan</a:t>
            </a:r>
            <a:r>
              <a:rPr lang="en-US" sz="2800" dirty="0" smtClean="0"/>
              <a:t> </a:t>
            </a:r>
            <a:r>
              <a:rPr lang="en-US" sz="2800" dirty="0" err="1" smtClean="0"/>
              <a:t>Interaksionis</a:t>
            </a:r>
            <a:r>
              <a:rPr lang="en-US" sz="2800" dirty="0" smtClean="0"/>
              <a:t> : </a:t>
            </a:r>
            <a:r>
              <a:rPr lang="en-US" sz="2800" dirty="0" err="1" smtClean="0"/>
              <a:t>konflik</a:t>
            </a:r>
            <a:r>
              <a:rPr lang="en-US" sz="2800" dirty="0" smtClean="0"/>
              <a:t> </a:t>
            </a:r>
            <a:r>
              <a:rPr lang="en-US" sz="2800" dirty="0" err="1" smtClean="0"/>
              <a:t>tidak</a:t>
            </a:r>
            <a:r>
              <a:rPr lang="en-US" sz="2800" dirty="0" smtClean="0"/>
              <a:t> </a:t>
            </a:r>
            <a:r>
              <a:rPr lang="en-US" sz="2800" dirty="0" err="1" smtClean="0"/>
              <a:t>hanya</a:t>
            </a:r>
            <a:r>
              <a:rPr lang="en-US" sz="2800" dirty="0" smtClean="0"/>
              <a:t> </a:t>
            </a:r>
            <a:r>
              <a:rPr lang="en-US" sz="2800" dirty="0" err="1" smtClean="0"/>
              <a:t>merupakan</a:t>
            </a:r>
            <a:r>
              <a:rPr lang="en-US" sz="2800" dirty="0" smtClean="0"/>
              <a:t> </a:t>
            </a:r>
            <a:r>
              <a:rPr lang="en-US" sz="2800" dirty="0" err="1" smtClean="0"/>
              <a:t>kekuatan</a:t>
            </a:r>
            <a:r>
              <a:rPr lang="en-US" sz="2800" dirty="0" smtClean="0"/>
              <a:t> </a:t>
            </a:r>
            <a:r>
              <a:rPr lang="en-US" sz="2800" dirty="0" err="1" smtClean="0"/>
              <a:t>positif</a:t>
            </a:r>
            <a:r>
              <a:rPr lang="en-US" sz="2800" dirty="0" smtClean="0"/>
              <a:t>, </a:t>
            </a:r>
            <a:r>
              <a:rPr lang="en-US" sz="2800" dirty="0" err="1" smtClean="0"/>
              <a:t>bahkan</a:t>
            </a:r>
            <a:r>
              <a:rPr lang="en-US" sz="2800" dirty="0" smtClean="0"/>
              <a:t> </a:t>
            </a:r>
            <a:r>
              <a:rPr lang="en-US" sz="2800" dirty="0" err="1" smtClean="0"/>
              <a:t>sangat</a:t>
            </a:r>
            <a:r>
              <a:rPr lang="en-US" sz="2800" dirty="0" smtClean="0"/>
              <a:t> </a:t>
            </a:r>
            <a:r>
              <a:rPr lang="en-US" sz="2800" dirty="0" err="1" smtClean="0"/>
              <a:t>diperlukan</a:t>
            </a:r>
            <a:r>
              <a:rPr lang="en-US" sz="2800" dirty="0" smtClean="0"/>
              <a:t> </a:t>
            </a:r>
            <a:r>
              <a:rPr lang="en-US" sz="2800" dirty="0" err="1" smtClean="0"/>
              <a:t>untuk</a:t>
            </a:r>
            <a:r>
              <a:rPr lang="en-US" sz="2800" dirty="0" smtClean="0"/>
              <a:t> </a:t>
            </a:r>
            <a:r>
              <a:rPr lang="en-US" sz="2800" dirty="0" err="1" smtClean="0"/>
              <a:t>meningkatkan</a:t>
            </a:r>
            <a:r>
              <a:rPr lang="en-US" sz="2800" dirty="0" smtClean="0"/>
              <a:t> </a:t>
            </a:r>
            <a:r>
              <a:rPr lang="en-US" sz="2800" dirty="0" err="1" smtClean="0"/>
              <a:t>kinerja</a:t>
            </a:r>
            <a:r>
              <a:rPr lang="en-US" sz="2800" dirty="0" smtClean="0"/>
              <a:t> </a:t>
            </a:r>
            <a:r>
              <a:rPr lang="en-US" sz="2800" dirty="0" err="1" smtClean="0"/>
              <a:t>kelompok</a:t>
            </a:r>
            <a:r>
              <a:rPr lang="en-US" sz="2800" dirty="0" smtClean="0"/>
              <a:t>. – </a:t>
            </a:r>
            <a:r>
              <a:rPr lang="en-US" sz="2800" dirty="0" err="1" smtClean="0"/>
              <a:t>diciptakan</a:t>
            </a:r>
            <a:r>
              <a:rPr lang="en-US" sz="2800"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85794"/>
          </a:xfrm>
        </p:spPr>
        <p:txBody>
          <a:bodyPr>
            <a:normAutofit/>
          </a:bodyPr>
          <a:lstStyle/>
          <a:p>
            <a:r>
              <a:rPr lang="en-US" dirty="0" err="1" smtClean="0"/>
              <a:t>Skema</a:t>
            </a:r>
            <a:r>
              <a:rPr lang="en-US" dirty="0" smtClean="0"/>
              <a:t> </a:t>
            </a:r>
            <a:r>
              <a:rPr lang="en-US" dirty="0" err="1" smtClean="0"/>
              <a:t>Mengelola</a:t>
            </a:r>
            <a:r>
              <a:rPr lang="en-US" dirty="0" smtClean="0"/>
              <a:t> </a:t>
            </a:r>
            <a:r>
              <a:rPr lang="en-US" dirty="0" err="1" smtClean="0"/>
              <a:t>Konflik</a:t>
            </a:r>
            <a:endParaRPr lang="en-US" dirty="0"/>
          </a:p>
        </p:txBody>
      </p:sp>
      <p:sp>
        <p:nvSpPr>
          <p:cNvPr id="3" name="Content Placeholder 2"/>
          <p:cNvSpPr>
            <a:spLocks noGrp="1"/>
          </p:cNvSpPr>
          <p:nvPr>
            <p:ph idx="1"/>
          </p:nvPr>
        </p:nvSpPr>
        <p:spPr>
          <a:xfrm>
            <a:off x="457200" y="4999037"/>
            <a:ext cx="8229600" cy="1858963"/>
          </a:xfrm>
        </p:spPr>
        <p:txBody>
          <a:bodyPr>
            <a:normAutofit fontScale="92500" lnSpcReduction="20000"/>
          </a:bodyPr>
          <a:lstStyle/>
          <a:p>
            <a:pPr algn="just"/>
            <a:r>
              <a:rPr lang="en-US" dirty="0" err="1" smtClean="0"/>
              <a:t>Menurut</a:t>
            </a:r>
            <a:r>
              <a:rPr lang="en-US" dirty="0" smtClean="0"/>
              <a:t> </a:t>
            </a:r>
            <a:r>
              <a:rPr lang="en-US" dirty="0" err="1" smtClean="0"/>
              <a:t>Winardi</a:t>
            </a:r>
            <a:r>
              <a:rPr lang="en-US" dirty="0" smtClean="0"/>
              <a:t> (1994) </a:t>
            </a:r>
            <a:r>
              <a:rPr lang="en-US" dirty="0" err="1" smtClean="0"/>
              <a:t>ada</a:t>
            </a:r>
            <a:r>
              <a:rPr lang="en-US" dirty="0" smtClean="0"/>
              <a:t> lima </a:t>
            </a:r>
            <a:r>
              <a:rPr lang="en-US" dirty="0" err="1" smtClean="0"/>
              <a:t>cara</a:t>
            </a:r>
            <a:r>
              <a:rPr lang="en-US" dirty="0" smtClean="0"/>
              <a:t> </a:t>
            </a:r>
            <a:r>
              <a:rPr lang="en-US" dirty="0" err="1" smtClean="0"/>
              <a:t>mengelola</a:t>
            </a:r>
            <a:r>
              <a:rPr lang="en-US" dirty="0" smtClean="0"/>
              <a:t> </a:t>
            </a:r>
            <a:r>
              <a:rPr lang="en-US" dirty="0" err="1" smtClean="0"/>
              <a:t>konflik</a:t>
            </a:r>
            <a:r>
              <a:rPr lang="en-US" dirty="0" smtClean="0"/>
              <a:t>  yang </a:t>
            </a:r>
            <a:r>
              <a:rPr lang="en-US" dirty="0" err="1" smtClean="0"/>
              <a:t>didasarkan</a:t>
            </a:r>
            <a:r>
              <a:rPr lang="en-US" dirty="0" smtClean="0"/>
              <a:t> </a:t>
            </a:r>
            <a:r>
              <a:rPr lang="en-US" dirty="0" err="1" smtClean="0"/>
              <a:t>pada</a:t>
            </a:r>
            <a:r>
              <a:rPr lang="en-US" dirty="0" smtClean="0"/>
              <a:t> </a:t>
            </a:r>
            <a:r>
              <a:rPr lang="en-US" i="1" dirty="0" smtClean="0"/>
              <a:t>Cooperativeness </a:t>
            </a:r>
            <a:r>
              <a:rPr lang="en-US" dirty="0" smtClean="0"/>
              <a:t>(</a:t>
            </a:r>
            <a:r>
              <a:rPr lang="en-US" dirty="0" err="1" smtClean="0"/>
              <a:t>keinginan</a:t>
            </a:r>
            <a:r>
              <a:rPr lang="en-US" dirty="0" smtClean="0"/>
              <a:t> </a:t>
            </a:r>
            <a:r>
              <a:rPr lang="en-US" dirty="0" err="1" smtClean="0"/>
              <a:t>untuk</a:t>
            </a:r>
            <a:r>
              <a:rPr lang="en-US" dirty="0" smtClean="0"/>
              <a:t> </a:t>
            </a:r>
            <a:r>
              <a:rPr lang="en-US" dirty="0" err="1" smtClean="0"/>
              <a:t>memenuhi</a:t>
            </a:r>
            <a:r>
              <a:rPr lang="en-US" dirty="0" smtClean="0"/>
              <a:t> </a:t>
            </a:r>
            <a:r>
              <a:rPr lang="en-US" dirty="0" err="1" smtClean="0"/>
              <a:t>kepentingan</a:t>
            </a:r>
            <a:r>
              <a:rPr lang="en-US" dirty="0" smtClean="0"/>
              <a:t> /</a:t>
            </a:r>
            <a:r>
              <a:rPr lang="en-US" dirty="0" err="1" smtClean="0"/>
              <a:t>minat</a:t>
            </a:r>
            <a:r>
              <a:rPr lang="en-US" dirty="0" smtClean="0"/>
              <a:t> </a:t>
            </a:r>
            <a:r>
              <a:rPr lang="en-US" dirty="0" err="1" smtClean="0"/>
              <a:t>orang</a:t>
            </a:r>
            <a:r>
              <a:rPr lang="en-US" dirty="0" smtClean="0"/>
              <a:t> lain)  </a:t>
            </a:r>
            <a:r>
              <a:rPr lang="en-US" dirty="0" err="1" smtClean="0"/>
              <a:t>dan</a:t>
            </a:r>
            <a:r>
              <a:rPr lang="en-US" dirty="0" smtClean="0"/>
              <a:t> </a:t>
            </a:r>
            <a:r>
              <a:rPr lang="en-US" i="1" dirty="0" smtClean="0"/>
              <a:t>Assertiveness </a:t>
            </a:r>
            <a:r>
              <a:rPr lang="en-US" dirty="0" smtClean="0"/>
              <a:t>(</a:t>
            </a:r>
            <a:r>
              <a:rPr lang="en-US" dirty="0" err="1" smtClean="0"/>
              <a:t>keinginan</a:t>
            </a:r>
            <a:r>
              <a:rPr lang="en-US" dirty="0" smtClean="0"/>
              <a:t> </a:t>
            </a:r>
            <a:r>
              <a:rPr lang="en-US" dirty="0" err="1" smtClean="0"/>
              <a:t>untuk</a:t>
            </a:r>
            <a:r>
              <a:rPr lang="en-US" dirty="0" smtClean="0"/>
              <a:t> </a:t>
            </a:r>
            <a:r>
              <a:rPr lang="en-US" dirty="0" err="1" smtClean="0"/>
              <a:t>memenuhi</a:t>
            </a:r>
            <a:r>
              <a:rPr lang="en-US" dirty="0" smtClean="0"/>
              <a:t> </a:t>
            </a:r>
            <a:r>
              <a:rPr lang="en-US" dirty="0" err="1" smtClean="0"/>
              <a:t>keinginan</a:t>
            </a:r>
            <a:r>
              <a:rPr lang="en-US" dirty="0" smtClean="0"/>
              <a:t> / </a:t>
            </a:r>
            <a:r>
              <a:rPr lang="en-US" dirty="0" err="1" smtClean="0"/>
              <a:t>minat</a:t>
            </a:r>
            <a:r>
              <a:rPr lang="en-US" dirty="0" smtClean="0"/>
              <a:t> </a:t>
            </a:r>
            <a:r>
              <a:rPr lang="en-US" dirty="0" err="1" smtClean="0"/>
              <a:t>diri</a:t>
            </a:r>
            <a:r>
              <a:rPr lang="en-US" dirty="0" smtClean="0"/>
              <a:t> </a:t>
            </a:r>
            <a:r>
              <a:rPr lang="en-US" dirty="0" err="1" smtClean="0"/>
              <a:t>sendiri</a:t>
            </a:r>
            <a:r>
              <a:rPr lang="en-US" dirty="0" smtClean="0"/>
              <a:t>)</a:t>
            </a:r>
            <a:endParaRPr lang="en-US" dirty="0"/>
          </a:p>
        </p:txBody>
      </p:sp>
      <p:pic>
        <p:nvPicPr>
          <p:cNvPr id="1026" name="Picture 2"/>
          <p:cNvPicPr>
            <a:picLocks noChangeAspect="1" noChangeArrowheads="1"/>
          </p:cNvPicPr>
          <p:nvPr/>
        </p:nvPicPr>
        <p:blipFill>
          <a:blip r:embed="rId2"/>
          <a:srcRect/>
          <a:stretch>
            <a:fillRect/>
          </a:stretch>
        </p:blipFill>
        <p:spPr bwMode="auto">
          <a:xfrm>
            <a:off x="1357290" y="928670"/>
            <a:ext cx="6500858" cy="40243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6766" cy="857232"/>
          </a:xfrm>
        </p:spPr>
        <p:txBody>
          <a:bodyPr>
            <a:normAutofit/>
          </a:bodyPr>
          <a:lstStyle/>
          <a:p>
            <a:r>
              <a:rPr lang="en-US" dirty="0" err="1" smtClean="0"/>
              <a:t>Strategi</a:t>
            </a:r>
            <a:r>
              <a:rPr lang="en-US" dirty="0" smtClean="0"/>
              <a:t> </a:t>
            </a:r>
            <a:r>
              <a:rPr lang="en-US" dirty="0" err="1" smtClean="0"/>
              <a:t>Penanganan</a:t>
            </a:r>
            <a:r>
              <a:rPr lang="en-US" dirty="0" smtClean="0"/>
              <a:t> </a:t>
            </a:r>
            <a:r>
              <a:rPr lang="en-US" dirty="0" err="1" smtClean="0"/>
              <a:t>Konflik</a:t>
            </a:r>
            <a:endParaRPr lang="en-US" dirty="0"/>
          </a:p>
        </p:txBody>
      </p:sp>
      <p:sp>
        <p:nvSpPr>
          <p:cNvPr id="3" name="Content Placeholder 2"/>
          <p:cNvSpPr>
            <a:spLocks noGrp="1"/>
          </p:cNvSpPr>
          <p:nvPr>
            <p:ph idx="1"/>
          </p:nvPr>
        </p:nvSpPr>
        <p:spPr>
          <a:xfrm>
            <a:off x="0" y="357166"/>
            <a:ext cx="9144000" cy="6500834"/>
          </a:xfrm>
        </p:spPr>
        <p:txBody>
          <a:bodyPr>
            <a:noAutofit/>
          </a:bodyPr>
          <a:lstStyle/>
          <a:p>
            <a:pPr marL="514350" indent="-514350" algn="just">
              <a:buFont typeface="+mj-lt"/>
              <a:buAutoNum type="arabicPeriod"/>
            </a:pPr>
            <a:endParaRPr lang="id-ID" sz="2400" dirty="0" smtClean="0"/>
          </a:p>
          <a:p>
            <a:pPr marL="514350" indent="-514350" algn="just">
              <a:buNone/>
            </a:pPr>
            <a:r>
              <a:rPr lang="id-ID" dirty="0" smtClean="0"/>
              <a:t>1	</a:t>
            </a:r>
            <a:r>
              <a:rPr lang="en-US" dirty="0" err="1" smtClean="0"/>
              <a:t>Menghindar</a:t>
            </a:r>
            <a:r>
              <a:rPr lang="en-US" dirty="0" smtClean="0"/>
              <a:t> (</a:t>
            </a:r>
            <a:r>
              <a:rPr lang="en-US" dirty="0" err="1" smtClean="0"/>
              <a:t>Kalah-Kalah</a:t>
            </a:r>
            <a:r>
              <a:rPr lang="en-US" dirty="0" smtClean="0"/>
              <a:t>): </a:t>
            </a:r>
            <a:r>
              <a:rPr lang="en-US" dirty="0" err="1" smtClean="0"/>
              <a:t>Untuk</a:t>
            </a:r>
            <a:r>
              <a:rPr lang="en-US" dirty="0" smtClean="0"/>
              <a:t> </a:t>
            </a:r>
            <a:r>
              <a:rPr lang="en-US" dirty="0" err="1" smtClean="0"/>
              <a:t>kondisi</a:t>
            </a:r>
            <a:r>
              <a:rPr lang="en-US" dirty="0" smtClean="0"/>
              <a:t> </a:t>
            </a:r>
            <a:r>
              <a:rPr lang="en-US" dirty="0" err="1" smtClean="0"/>
              <a:t>konflik</a:t>
            </a:r>
            <a:r>
              <a:rPr lang="en-US" dirty="0" smtClean="0"/>
              <a:t> yang </a:t>
            </a:r>
            <a:r>
              <a:rPr lang="en-US" dirty="0" err="1" smtClean="0"/>
              <a:t>sudah</a:t>
            </a:r>
            <a:r>
              <a:rPr lang="en-US" dirty="0" smtClean="0"/>
              <a:t> “</a:t>
            </a:r>
            <a:r>
              <a:rPr lang="en-US" dirty="0" err="1" smtClean="0"/>
              <a:t>panas</a:t>
            </a:r>
            <a:r>
              <a:rPr lang="en-US" dirty="0" smtClean="0"/>
              <a:t>” </a:t>
            </a:r>
            <a:r>
              <a:rPr lang="en-US" dirty="0" err="1" smtClean="0"/>
              <a:t>dan</a:t>
            </a:r>
            <a:r>
              <a:rPr lang="en-US" dirty="0" smtClean="0"/>
              <a:t> </a:t>
            </a:r>
            <a:r>
              <a:rPr lang="en-US" dirty="0" err="1" smtClean="0"/>
              <a:t>emosi</a:t>
            </a:r>
            <a:r>
              <a:rPr lang="en-US" dirty="0" smtClean="0"/>
              <a:t> </a:t>
            </a:r>
            <a:r>
              <a:rPr lang="en-US" dirty="0" err="1" smtClean="0"/>
              <a:t>tinggi</a:t>
            </a:r>
            <a:r>
              <a:rPr lang="id-ID" dirty="0" smtClean="0"/>
              <a:t>.  A</a:t>
            </a:r>
            <a:r>
              <a:rPr lang="en-US" dirty="0" err="1" smtClean="0"/>
              <a:t>pabila</a:t>
            </a:r>
            <a:r>
              <a:rPr lang="en-US" dirty="0" smtClean="0"/>
              <a:t> </a:t>
            </a:r>
            <a:r>
              <a:rPr lang="en-US" dirty="0" err="1" smtClean="0"/>
              <a:t>penyebab</a:t>
            </a:r>
            <a:r>
              <a:rPr lang="en-US" dirty="0" smtClean="0"/>
              <a:t> </a:t>
            </a:r>
            <a:r>
              <a:rPr lang="en-US" dirty="0" err="1" smtClean="0"/>
              <a:t>konflik</a:t>
            </a:r>
            <a:r>
              <a:rPr lang="en-US" dirty="0" smtClean="0"/>
              <a:t> </a:t>
            </a:r>
            <a:r>
              <a:rPr lang="en-US" dirty="0" err="1" smtClean="0"/>
              <a:t>tidak</a:t>
            </a:r>
            <a:r>
              <a:rPr lang="en-US" dirty="0" smtClean="0"/>
              <a:t> </a:t>
            </a:r>
            <a:r>
              <a:rPr lang="en-US" dirty="0" err="1" smtClean="0"/>
              <a:t>terlalu</a:t>
            </a:r>
            <a:r>
              <a:rPr lang="en-US" dirty="0" smtClean="0"/>
              <a:t> </a:t>
            </a:r>
            <a:r>
              <a:rPr lang="en-US" dirty="0" err="1" smtClean="0"/>
              <a:t>penting</a:t>
            </a:r>
            <a:r>
              <a:rPr lang="en-US" dirty="0" smtClean="0"/>
              <a:t>, </a:t>
            </a:r>
            <a:r>
              <a:rPr lang="en-US" dirty="0" err="1" smtClean="0"/>
              <a:t>atau</a:t>
            </a:r>
            <a:r>
              <a:rPr lang="en-US" dirty="0" smtClean="0"/>
              <a:t> </a:t>
            </a:r>
            <a:r>
              <a:rPr lang="en-US" dirty="0" err="1" smtClean="0"/>
              <a:t>potensi</a:t>
            </a:r>
            <a:r>
              <a:rPr lang="en-US" dirty="0" smtClean="0"/>
              <a:t> </a:t>
            </a:r>
            <a:r>
              <a:rPr lang="en-US" dirty="0" err="1" smtClean="0"/>
              <a:t>konfrontasinya</a:t>
            </a:r>
            <a:r>
              <a:rPr lang="en-US" dirty="0" smtClean="0"/>
              <a:t> </a:t>
            </a:r>
            <a:r>
              <a:rPr lang="en-US" dirty="0" err="1" smtClean="0"/>
              <a:t>tidak</a:t>
            </a:r>
            <a:r>
              <a:rPr lang="en-US" dirty="0" smtClean="0"/>
              <a:t> </a:t>
            </a:r>
            <a:r>
              <a:rPr lang="en-US" dirty="0" err="1" smtClean="0"/>
              <a:t>seimbang</a:t>
            </a:r>
            <a:r>
              <a:rPr lang="en-US" dirty="0" smtClean="0"/>
              <a:t> </a:t>
            </a:r>
            <a:r>
              <a:rPr lang="en-US" dirty="0" err="1" smtClean="0"/>
              <a:t>dengan</a:t>
            </a:r>
            <a:r>
              <a:rPr lang="en-US" dirty="0" smtClean="0"/>
              <a:t> </a:t>
            </a:r>
            <a:r>
              <a:rPr lang="en-US" dirty="0" err="1" smtClean="0"/>
              <a:t>akibatnya</a:t>
            </a:r>
            <a:endParaRPr lang="id-ID" dirty="0" smtClean="0"/>
          </a:p>
          <a:p>
            <a:pPr marL="514350" indent="-514350" algn="just">
              <a:buNone/>
            </a:pPr>
            <a:r>
              <a:rPr lang="id-ID" dirty="0" smtClean="0"/>
              <a:t>2	</a:t>
            </a:r>
            <a:r>
              <a:rPr lang="en-US" dirty="0" err="1" smtClean="0"/>
              <a:t>Mengakomodasi</a:t>
            </a:r>
            <a:r>
              <a:rPr lang="id-ID" dirty="0" smtClean="0"/>
              <a:t> </a:t>
            </a:r>
            <a:r>
              <a:rPr lang="en-US" dirty="0" smtClean="0"/>
              <a:t>(</a:t>
            </a:r>
            <a:r>
              <a:rPr lang="en-US" dirty="0" err="1" smtClean="0"/>
              <a:t>Kalah–Menang</a:t>
            </a:r>
            <a:r>
              <a:rPr lang="en-US" dirty="0" smtClean="0"/>
              <a:t>):</a:t>
            </a:r>
            <a:r>
              <a:rPr lang="id-ID" dirty="0" smtClean="0"/>
              <a:t> </a:t>
            </a:r>
            <a:r>
              <a:rPr lang="en-US" dirty="0" err="1" smtClean="0"/>
              <a:t>Cocok</a:t>
            </a:r>
            <a:r>
              <a:rPr lang="en-US" dirty="0" smtClean="0"/>
              <a:t> </a:t>
            </a:r>
            <a:r>
              <a:rPr lang="en-US" dirty="0" err="1" smtClean="0"/>
              <a:t>apabila</a:t>
            </a:r>
            <a:r>
              <a:rPr lang="en-US" dirty="0" smtClean="0"/>
              <a:t> </a:t>
            </a:r>
            <a:r>
              <a:rPr lang="en-US" dirty="0" err="1" smtClean="0"/>
              <a:t>latar</a:t>
            </a:r>
            <a:r>
              <a:rPr lang="id-ID" dirty="0" smtClean="0"/>
              <a:t> </a:t>
            </a:r>
            <a:r>
              <a:rPr lang="en-US" dirty="0" err="1" smtClean="0"/>
              <a:t>belakang</a:t>
            </a:r>
            <a:r>
              <a:rPr lang="en-US" dirty="0" smtClean="0"/>
              <a:t> </a:t>
            </a:r>
            <a:r>
              <a:rPr lang="en-US" dirty="0" err="1" smtClean="0"/>
              <a:t>konflik</a:t>
            </a:r>
            <a:r>
              <a:rPr lang="en-US" dirty="0" smtClean="0"/>
              <a:t> </a:t>
            </a:r>
            <a:r>
              <a:rPr lang="en-US" dirty="0" err="1" smtClean="0"/>
              <a:t>tidak</a:t>
            </a:r>
            <a:r>
              <a:rPr lang="en-US" dirty="0" smtClean="0"/>
              <a:t> </a:t>
            </a:r>
            <a:r>
              <a:rPr lang="en-US" dirty="0" err="1" smtClean="0"/>
              <a:t>terlalu</a:t>
            </a:r>
            <a:r>
              <a:rPr lang="en-US" dirty="0" smtClean="0"/>
              <a:t> </a:t>
            </a:r>
            <a:r>
              <a:rPr lang="en-US" dirty="0" err="1" smtClean="0"/>
              <a:t>penting</a:t>
            </a:r>
            <a:r>
              <a:rPr lang="en-US" dirty="0" smtClean="0"/>
              <a:t> </a:t>
            </a:r>
            <a:r>
              <a:rPr lang="en-US" dirty="0" err="1" smtClean="0"/>
              <a:t>buat</a:t>
            </a:r>
            <a:r>
              <a:rPr lang="en-US" dirty="0" smtClean="0"/>
              <a:t> </a:t>
            </a:r>
            <a:r>
              <a:rPr lang="en-US" dirty="0" err="1" smtClean="0"/>
              <a:t>kita</a:t>
            </a:r>
            <a:r>
              <a:rPr lang="en-US" dirty="0" smtClean="0"/>
              <a:t>, </a:t>
            </a:r>
            <a:r>
              <a:rPr lang="en-US" dirty="0" err="1" smtClean="0"/>
              <a:t>dan</a:t>
            </a:r>
            <a:r>
              <a:rPr lang="en-US" dirty="0" smtClean="0"/>
              <a:t> </a:t>
            </a:r>
            <a:r>
              <a:rPr lang="en-US" dirty="0" err="1" smtClean="0"/>
              <a:t>apabila</a:t>
            </a:r>
            <a:r>
              <a:rPr lang="en-US" dirty="0" smtClean="0"/>
              <a:t> </a:t>
            </a:r>
            <a:r>
              <a:rPr lang="en-US" dirty="0" err="1" smtClean="0"/>
              <a:t>kebutuhan</a:t>
            </a:r>
            <a:r>
              <a:rPr lang="en-US" dirty="0" smtClean="0"/>
              <a:t> </a:t>
            </a:r>
            <a:r>
              <a:rPr lang="en-US" dirty="0" err="1" smtClean="0"/>
              <a:t>membangun</a:t>
            </a:r>
            <a:r>
              <a:rPr lang="en-US" dirty="0" smtClean="0"/>
              <a:t> </a:t>
            </a:r>
            <a:r>
              <a:rPr lang="en-US" dirty="0" err="1" smtClean="0"/>
              <a:t>hubungan</a:t>
            </a:r>
            <a:r>
              <a:rPr lang="en-US" dirty="0" smtClean="0"/>
              <a:t> </a:t>
            </a:r>
            <a:r>
              <a:rPr lang="en-US" dirty="0" err="1" smtClean="0"/>
              <a:t>lebih</a:t>
            </a:r>
            <a:r>
              <a:rPr lang="en-US" dirty="0" smtClean="0"/>
              <a:t> </a:t>
            </a:r>
            <a:r>
              <a:rPr lang="en-US" dirty="0" err="1" smtClean="0"/>
              <a:t>penting</a:t>
            </a:r>
            <a:r>
              <a:rPr lang="en-US" dirty="0" smtClean="0"/>
              <a:t> </a:t>
            </a:r>
            <a:r>
              <a:rPr lang="en-US" dirty="0" err="1" smtClean="0"/>
              <a:t>untuk</a:t>
            </a:r>
            <a:r>
              <a:rPr lang="en-US" dirty="0" smtClean="0"/>
              <a:t> </a:t>
            </a:r>
            <a:r>
              <a:rPr lang="en-US" dirty="0" err="1" smtClean="0"/>
              <a:t>kita</a:t>
            </a:r>
            <a:r>
              <a:rPr lang="id-ID" dirty="0" smtClean="0"/>
              <a:t>. M</a:t>
            </a:r>
            <a:r>
              <a:rPr lang="en-US" dirty="0" err="1" smtClean="0"/>
              <a:t>emberi</a:t>
            </a:r>
            <a:r>
              <a:rPr lang="en-US" dirty="0" smtClean="0"/>
              <a:t> </a:t>
            </a:r>
            <a:r>
              <a:rPr lang="en-US" dirty="0" err="1" smtClean="0"/>
              <a:t>kesempatan</a:t>
            </a:r>
            <a:r>
              <a:rPr lang="en-US" dirty="0" smtClean="0"/>
              <a:t> </a:t>
            </a:r>
            <a:r>
              <a:rPr lang="en-US" dirty="0" err="1" smtClean="0"/>
              <a:t>untuk</a:t>
            </a:r>
            <a:r>
              <a:rPr lang="en-US" dirty="0" smtClean="0"/>
              <a:t> </a:t>
            </a:r>
            <a:r>
              <a:rPr lang="en-US" dirty="0" err="1" smtClean="0"/>
              <a:t>mengatur</a:t>
            </a:r>
            <a:r>
              <a:rPr lang="en-US" dirty="0" smtClean="0"/>
              <a:t> </a:t>
            </a:r>
            <a:r>
              <a:rPr lang="en-US" dirty="0" err="1" smtClean="0"/>
              <a:t>strategi</a:t>
            </a:r>
            <a:r>
              <a:rPr lang="en-US" dirty="0" smtClean="0"/>
              <a:t> </a:t>
            </a:r>
            <a:r>
              <a:rPr lang="en-US" dirty="0" err="1" smtClean="0"/>
              <a:t>pemecahan</a:t>
            </a:r>
            <a:r>
              <a:rPr lang="en-US" dirty="0" smtClean="0"/>
              <a:t> </a:t>
            </a:r>
            <a:r>
              <a:rPr lang="en-US" dirty="0" err="1" smtClean="0"/>
              <a:t>masalahnya</a:t>
            </a:r>
            <a:endParaRPr lang="id-ID" dirty="0" smtClean="0"/>
          </a:p>
          <a:p>
            <a:pPr marL="514350" indent="-514350" algn="just">
              <a:buNone/>
            </a:pPr>
            <a:r>
              <a:rPr lang="id-ID" dirty="0" smtClean="0"/>
              <a:t>3	K</a:t>
            </a:r>
            <a:r>
              <a:rPr lang="en-US" dirty="0" err="1" smtClean="0"/>
              <a:t>ompetisi</a:t>
            </a:r>
            <a:r>
              <a:rPr lang="en-US" dirty="0" smtClean="0"/>
              <a:t> (</a:t>
            </a:r>
            <a:r>
              <a:rPr lang="en-US" dirty="0" err="1" smtClean="0"/>
              <a:t>Menang–Kalah</a:t>
            </a:r>
            <a:r>
              <a:rPr lang="en-US" dirty="0" smtClean="0"/>
              <a:t>): </a:t>
            </a:r>
            <a:r>
              <a:rPr lang="en-US" dirty="0" err="1" smtClean="0"/>
              <a:t>Cocok</a:t>
            </a:r>
            <a:r>
              <a:rPr lang="en-US" dirty="0" smtClean="0"/>
              <a:t> </a:t>
            </a:r>
            <a:r>
              <a:rPr lang="en-US" dirty="0" err="1" smtClean="0"/>
              <a:t>pada</a:t>
            </a:r>
            <a:r>
              <a:rPr lang="en-US" dirty="0" smtClean="0"/>
              <a:t> </a:t>
            </a:r>
            <a:r>
              <a:rPr lang="en-US" dirty="0" err="1" smtClean="0"/>
              <a:t>saat</a:t>
            </a:r>
            <a:r>
              <a:rPr lang="en-US" dirty="0" smtClean="0"/>
              <a:t> </a:t>
            </a:r>
            <a:r>
              <a:rPr lang="en-US" dirty="0" err="1" smtClean="0"/>
              <a:t>diperlukannya</a:t>
            </a:r>
            <a:r>
              <a:rPr lang="en-US" dirty="0" smtClean="0"/>
              <a:t> </a:t>
            </a:r>
            <a:r>
              <a:rPr lang="en-US" dirty="0" err="1" smtClean="0"/>
              <a:t>komitmen</a:t>
            </a:r>
            <a:r>
              <a:rPr lang="en-US" dirty="0" smtClean="0"/>
              <a:t> </a:t>
            </a:r>
            <a:r>
              <a:rPr lang="en-US" dirty="0" err="1" smtClean="0"/>
              <a:t>pihak</a:t>
            </a:r>
            <a:r>
              <a:rPr lang="en-US" dirty="0" smtClean="0"/>
              <a:t> lain </a:t>
            </a:r>
            <a:r>
              <a:rPr lang="en-US" dirty="0" err="1" smtClean="0"/>
              <a:t>terhadap</a:t>
            </a:r>
            <a:r>
              <a:rPr lang="en-US" dirty="0" smtClean="0"/>
              <a:t> </a:t>
            </a:r>
            <a:r>
              <a:rPr lang="en-US" dirty="0" err="1" smtClean="0"/>
              <a:t>kebutuhan</a:t>
            </a:r>
            <a:r>
              <a:rPr lang="en-US" dirty="0" smtClean="0"/>
              <a:t> </a:t>
            </a:r>
            <a:r>
              <a:rPr lang="en-US" dirty="0" err="1" smtClean="0"/>
              <a:t>kita</a:t>
            </a:r>
            <a:r>
              <a:rPr lang="id-ID" dirty="0" smtClean="0"/>
              <a:t>. A</a:t>
            </a:r>
            <a:r>
              <a:rPr lang="en-US" dirty="0" err="1" smtClean="0"/>
              <a:t>pabila</a:t>
            </a:r>
            <a:r>
              <a:rPr lang="en-US" dirty="0" smtClean="0"/>
              <a:t> </a:t>
            </a:r>
            <a:r>
              <a:rPr lang="en-US" dirty="0" err="1" smtClean="0"/>
              <a:t>Anda</a:t>
            </a:r>
            <a:r>
              <a:rPr lang="en-US" dirty="0" smtClean="0"/>
              <a:t> </a:t>
            </a:r>
            <a:r>
              <a:rPr lang="en-US" dirty="0" err="1" smtClean="0"/>
              <a:t>memiliki</a:t>
            </a:r>
            <a:r>
              <a:rPr lang="en-US" dirty="0" smtClean="0"/>
              <a:t> </a:t>
            </a:r>
            <a:r>
              <a:rPr lang="en-US" dirty="0" err="1" smtClean="0"/>
              <a:t>lebih</a:t>
            </a:r>
            <a:r>
              <a:rPr lang="en-US" dirty="0" smtClean="0"/>
              <a:t> </a:t>
            </a:r>
            <a:r>
              <a:rPr lang="en-US" dirty="0" err="1" smtClean="0"/>
              <a:t>banyak</a:t>
            </a:r>
            <a:r>
              <a:rPr lang="en-US" dirty="0" smtClean="0"/>
              <a:t> </a:t>
            </a:r>
            <a:r>
              <a:rPr lang="en-US" dirty="0" err="1" smtClean="0"/>
              <a:t>informasi</a:t>
            </a:r>
            <a:r>
              <a:rPr lang="en-US" dirty="0" smtClean="0"/>
              <a:t> </a:t>
            </a:r>
            <a:r>
              <a:rPr lang="en-US" dirty="0" err="1" smtClean="0"/>
              <a:t>dan</a:t>
            </a:r>
            <a:r>
              <a:rPr lang="en-US" dirty="0" smtClean="0"/>
              <a:t> </a:t>
            </a:r>
            <a:r>
              <a:rPr lang="en-US" dirty="0" err="1" smtClean="0"/>
              <a:t>keahlian</a:t>
            </a:r>
            <a:r>
              <a:rPr lang="en-US" dirty="0" smtClean="0"/>
              <a:t> </a:t>
            </a:r>
            <a:r>
              <a:rPr lang="en-US" dirty="0" err="1" smtClean="0"/>
              <a:t>daripada</a:t>
            </a:r>
            <a:r>
              <a:rPr lang="en-US" dirty="0" smtClean="0"/>
              <a:t> </a:t>
            </a:r>
            <a:r>
              <a:rPr lang="en-US" dirty="0" err="1" smtClean="0"/>
              <a:t>pihak</a:t>
            </a:r>
            <a:r>
              <a:rPr lang="en-US" dirty="0" smtClean="0"/>
              <a:t> lain/</a:t>
            </a:r>
            <a:r>
              <a:rPr lang="en-US" dirty="0" err="1" smtClean="0"/>
              <a:t>lawan</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0108"/>
          </a:xfrm>
        </p:spPr>
        <p:txBody>
          <a:bodyPr>
            <a:normAutofit fontScale="90000"/>
          </a:bodyPr>
          <a:lstStyle/>
          <a:p>
            <a:r>
              <a:rPr lang="en-US" dirty="0" err="1" smtClean="0"/>
              <a:t>Strategi</a:t>
            </a:r>
            <a:r>
              <a:rPr lang="en-US" dirty="0" smtClean="0"/>
              <a:t> </a:t>
            </a:r>
            <a:r>
              <a:rPr lang="en-US" dirty="0" err="1" smtClean="0"/>
              <a:t>Penanganan</a:t>
            </a:r>
            <a:r>
              <a:rPr lang="en-US" dirty="0" smtClean="0"/>
              <a:t> </a:t>
            </a:r>
            <a:r>
              <a:rPr lang="en-US" dirty="0" err="1" smtClean="0"/>
              <a:t>Konflik</a:t>
            </a:r>
            <a:r>
              <a:rPr lang="en-US" dirty="0" smtClean="0"/>
              <a:t/>
            </a:r>
            <a:br>
              <a:rPr lang="en-US" dirty="0" smtClean="0"/>
            </a:br>
            <a:r>
              <a:rPr lang="en-US" dirty="0" smtClean="0"/>
              <a:t>(</a:t>
            </a:r>
            <a:r>
              <a:rPr lang="en-US" dirty="0" err="1" smtClean="0"/>
              <a:t>lanjut</a:t>
            </a:r>
            <a:r>
              <a:rPr lang="en-US" dirty="0" smtClean="0"/>
              <a:t>)</a:t>
            </a:r>
            <a:endParaRPr lang="en-US" dirty="0"/>
          </a:p>
        </p:txBody>
      </p:sp>
      <p:sp>
        <p:nvSpPr>
          <p:cNvPr id="3" name="Content Placeholder 2"/>
          <p:cNvSpPr>
            <a:spLocks noGrp="1"/>
          </p:cNvSpPr>
          <p:nvPr>
            <p:ph idx="1"/>
          </p:nvPr>
        </p:nvSpPr>
        <p:spPr>
          <a:xfrm>
            <a:off x="0" y="1285860"/>
            <a:ext cx="9144000" cy="5572140"/>
          </a:xfrm>
        </p:spPr>
        <p:txBody>
          <a:bodyPr>
            <a:normAutofit/>
          </a:bodyPr>
          <a:lstStyle/>
          <a:p>
            <a:pPr marL="514350" indent="-514350" algn="just">
              <a:buNone/>
            </a:pPr>
            <a:r>
              <a:rPr lang="id-ID" dirty="0" smtClean="0"/>
              <a:t>4	</a:t>
            </a:r>
            <a:r>
              <a:rPr lang="en-US" dirty="0" err="1" smtClean="0"/>
              <a:t>Kolaborasi</a:t>
            </a:r>
            <a:r>
              <a:rPr lang="en-US" dirty="0" smtClean="0"/>
              <a:t> (</a:t>
            </a:r>
            <a:r>
              <a:rPr lang="en-US" dirty="0" err="1" smtClean="0"/>
              <a:t>Menang</a:t>
            </a:r>
            <a:r>
              <a:rPr lang="en-US" dirty="0" smtClean="0"/>
              <a:t> – </a:t>
            </a:r>
            <a:r>
              <a:rPr lang="en-US" dirty="0" err="1" smtClean="0"/>
              <a:t>Menang</a:t>
            </a:r>
            <a:r>
              <a:rPr lang="en-US" dirty="0" smtClean="0"/>
              <a:t>): </a:t>
            </a:r>
            <a:r>
              <a:rPr lang="en-US" sz="2800" dirty="0" err="1" smtClean="0"/>
              <a:t>Merupakan</a:t>
            </a:r>
            <a:r>
              <a:rPr lang="en-US" sz="2800" dirty="0" smtClean="0"/>
              <a:t> </a:t>
            </a:r>
            <a:r>
              <a:rPr lang="en-US" sz="2800" dirty="0" err="1" smtClean="0"/>
              <a:t>pilihan</a:t>
            </a:r>
            <a:r>
              <a:rPr lang="en-US" sz="2800" dirty="0" smtClean="0"/>
              <a:t> </a:t>
            </a:r>
            <a:r>
              <a:rPr lang="en-US" sz="2800" dirty="0" err="1" smtClean="0"/>
              <a:t>terbaik</a:t>
            </a:r>
            <a:r>
              <a:rPr lang="en-US" sz="2800" dirty="0" smtClean="0"/>
              <a:t> (</a:t>
            </a:r>
            <a:r>
              <a:rPr lang="en-US" sz="2800" dirty="0" err="1" smtClean="0"/>
              <a:t>jika</a:t>
            </a:r>
            <a:r>
              <a:rPr lang="en-US" sz="2800" dirty="0" smtClean="0"/>
              <a:t> </a:t>
            </a:r>
            <a:r>
              <a:rPr lang="en-US" sz="2800" dirty="0" err="1" smtClean="0"/>
              <a:t>dapat</a:t>
            </a:r>
            <a:r>
              <a:rPr lang="en-US" sz="2800" dirty="0" smtClean="0"/>
              <a:t> </a:t>
            </a:r>
            <a:r>
              <a:rPr lang="en-US" sz="2800" dirty="0" err="1" smtClean="0"/>
              <a:t>dicapai</a:t>
            </a:r>
            <a:r>
              <a:rPr lang="en-US" sz="2800" dirty="0" smtClean="0"/>
              <a:t>). </a:t>
            </a:r>
            <a:r>
              <a:rPr lang="en-US" sz="2800" dirty="0" err="1" smtClean="0"/>
              <a:t>Sangat</a:t>
            </a:r>
            <a:r>
              <a:rPr lang="en-US" sz="2800" dirty="0" smtClean="0"/>
              <a:t> </a:t>
            </a:r>
            <a:r>
              <a:rPr lang="en-US" sz="2800" dirty="0" err="1" smtClean="0"/>
              <a:t>sesuai</a:t>
            </a:r>
            <a:r>
              <a:rPr lang="en-US" sz="2800" dirty="0" smtClean="0"/>
              <a:t> </a:t>
            </a:r>
            <a:r>
              <a:rPr lang="en-US" sz="2800" dirty="0" err="1" smtClean="0"/>
              <a:t>apabila</a:t>
            </a:r>
            <a:r>
              <a:rPr lang="en-US" sz="2800" dirty="0" smtClean="0"/>
              <a:t> </a:t>
            </a:r>
            <a:r>
              <a:rPr lang="en-US" sz="2800" dirty="0" err="1" smtClean="0"/>
              <a:t>setiap</a:t>
            </a:r>
            <a:r>
              <a:rPr lang="en-US" sz="2800" dirty="0" smtClean="0"/>
              <a:t> </a:t>
            </a:r>
            <a:r>
              <a:rPr lang="en-US" sz="2800" dirty="0" err="1" smtClean="0"/>
              <a:t>pihak</a:t>
            </a:r>
            <a:r>
              <a:rPr lang="en-US" sz="2800" dirty="0" smtClean="0"/>
              <a:t> </a:t>
            </a:r>
            <a:r>
              <a:rPr lang="en-US" sz="2800" dirty="0" err="1" smtClean="0"/>
              <a:t>serius</a:t>
            </a:r>
            <a:r>
              <a:rPr lang="en-US" sz="2800" dirty="0" smtClean="0"/>
              <a:t> </a:t>
            </a:r>
            <a:r>
              <a:rPr lang="en-US" sz="2800" dirty="0" err="1" smtClean="0"/>
              <a:t>mencari</a:t>
            </a:r>
            <a:r>
              <a:rPr lang="en-US" sz="2800" dirty="0" smtClean="0"/>
              <a:t> </a:t>
            </a:r>
            <a:r>
              <a:rPr lang="en-US" sz="2800" dirty="0" err="1" smtClean="0"/>
              <a:t>solusi</a:t>
            </a:r>
            <a:r>
              <a:rPr lang="id-ID" sz="2800" dirty="0" smtClean="0"/>
              <a:t>. </a:t>
            </a:r>
            <a:r>
              <a:rPr lang="en-US" dirty="0" err="1" smtClean="0"/>
              <a:t>Mencari</a:t>
            </a:r>
            <a:r>
              <a:rPr lang="en-US" dirty="0" smtClean="0"/>
              <a:t> </a:t>
            </a:r>
            <a:r>
              <a:rPr lang="en-US" dirty="0" err="1" smtClean="0"/>
              <a:t>solusi</a:t>
            </a:r>
            <a:r>
              <a:rPr lang="en-US" dirty="0" smtClean="0"/>
              <a:t> yang </a:t>
            </a:r>
            <a:r>
              <a:rPr lang="en-US" dirty="0" err="1" smtClean="0"/>
              <a:t>menguntungkan</a:t>
            </a:r>
            <a:r>
              <a:rPr lang="en-US" dirty="0" smtClean="0"/>
              <a:t> </a:t>
            </a:r>
            <a:r>
              <a:rPr lang="en-US" dirty="0" err="1" smtClean="0"/>
              <a:t>semua</a:t>
            </a:r>
            <a:r>
              <a:rPr lang="en-US" dirty="0" smtClean="0"/>
              <a:t> </a:t>
            </a:r>
            <a:r>
              <a:rPr lang="en-US" dirty="0" err="1" smtClean="0"/>
              <a:t>pihak</a:t>
            </a:r>
            <a:r>
              <a:rPr lang="en-US" dirty="0" smtClean="0"/>
              <a:t> (win-win solution)</a:t>
            </a:r>
          </a:p>
          <a:p>
            <a:pPr marL="514350" indent="-514350" algn="just">
              <a:buNone/>
            </a:pPr>
            <a:r>
              <a:rPr lang="id-ID" dirty="0" smtClean="0"/>
              <a:t>5	</a:t>
            </a:r>
            <a:r>
              <a:rPr lang="en-US" dirty="0" err="1" smtClean="0"/>
              <a:t>Kompromi</a:t>
            </a:r>
            <a:r>
              <a:rPr lang="en-US" dirty="0" smtClean="0"/>
              <a:t> / </a:t>
            </a:r>
            <a:r>
              <a:rPr lang="en-US" dirty="0" err="1" smtClean="0"/>
              <a:t>Negosiasi</a:t>
            </a:r>
            <a:r>
              <a:rPr lang="en-US" dirty="0" smtClean="0"/>
              <a:t> : </a:t>
            </a:r>
            <a:r>
              <a:rPr lang="en-US" sz="2800" dirty="0" err="1" smtClean="0"/>
              <a:t>Diperlukan</a:t>
            </a:r>
            <a:r>
              <a:rPr lang="en-US" sz="2800" dirty="0" smtClean="0"/>
              <a:t> </a:t>
            </a:r>
            <a:r>
              <a:rPr lang="en-US" sz="2800" dirty="0" err="1" smtClean="0"/>
              <a:t>apabila</a:t>
            </a:r>
            <a:r>
              <a:rPr lang="en-US" sz="2800" dirty="0" smtClean="0"/>
              <a:t> </a:t>
            </a:r>
            <a:r>
              <a:rPr lang="en-US" sz="2800" dirty="0" err="1" smtClean="0"/>
              <a:t>pihak</a:t>
            </a:r>
            <a:r>
              <a:rPr lang="en-US" sz="2800" dirty="0" smtClean="0"/>
              <a:t> yang </a:t>
            </a:r>
            <a:r>
              <a:rPr lang="en-US" sz="2800" dirty="0" err="1" smtClean="0"/>
              <a:t>berkonflik</a:t>
            </a:r>
            <a:r>
              <a:rPr lang="en-US" sz="2800" dirty="0" smtClean="0"/>
              <a:t> </a:t>
            </a:r>
            <a:r>
              <a:rPr lang="en-US" sz="2800" dirty="0" err="1" smtClean="0"/>
              <a:t>memiliki</a:t>
            </a:r>
            <a:r>
              <a:rPr lang="en-US" sz="2800" dirty="0" smtClean="0"/>
              <a:t> </a:t>
            </a:r>
            <a:r>
              <a:rPr lang="en-US" sz="2800" dirty="0" err="1" smtClean="0"/>
              <a:t>kekuatan</a:t>
            </a:r>
            <a:r>
              <a:rPr lang="en-US" sz="2800" dirty="0" smtClean="0"/>
              <a:t> yang </a:t>
            </a:r>
            <a:r>
              <a:rPr lang="en-US" sz="2800" dirty="0" err="1" smtClean="0"/>
              <a:t>sama</a:t>
            </a:r>
            <a:r>
              <a:rPr lang="en-US" sz="2800" dirty="0" smtClean="0"/>
              <a:t>, </a:t>
            </a:r>
            <a:r>
              <a:rPr lang="en-US" sz="2800" dirty="0" err="1" smtClean="0"/>
              <a:t>atau</a:t>
            </a:r>
            <a:r>
              <a:rPr lang="en-US" sz="2800" dirty="0" smtClean="0"/>
              <a:t> </a:t>
            </a:r>
            <a:r>
              <a:rPr lang="en-US" sz="2800" dirty="0" err="1" smtClean="0"/>
              <a:t>diperlukan</a:t>
            </a:r>
            <a:r>
              <a:rPr lang="en-US" sz="2800" dirty="0" smtClean="0"/>
              <a:t> </a:t>
            </a:r>
            <a:r>
              <a:rPr lang="en-US" sz="2800" dirty="0" err="1" smtClean="0"/>
              <a:t>keputusan</a:t>
            </a:r>
            <a:r>
              <a:rPr lang="en-US" sz="2800" dirty="0" smtClean="0"/>
              <a:t> </a:t>
            </a:r>
            <a:r>
              <a:rPr lang="en-US" sz="2800" dirty="0" err="1" smtClean="0"/>
              <a:t>sementara</a:t>
            </a:r>
            <a:r>
              <a:rPr lang="en-US" sz="2800" dirty="0" smtClean="0"/>
              <a:t> yang </a:t>
            </a:r>
            <a:r>
              <a:rPr lang="en-US" sz="2800" dirty="0" err="1" smtClean="0"/>
              <a:t>didesak</a:t>
            </a:r>
            <a:r>
              <a:rPr lang="en-US" sz="2800" dirty="0" smtClean="0"/>
              <a:t> </a:t>
            </a:r>
            <a:r>
              <a:rPr lang="en-US" sz="2800" dirty="0" err="1" smtClean="0"/>
              <a:t>waktu</a:t>
            </a:r>
            <a:r>
              <a:rPr lang="id-ID" sz="2800" dirty="0" smtClean="0"/>
              <a:t>. </a:t>
            </a:r>
            <a:r>
              <a:rPr lang="en-US" dirty="0" err="1" smtClean="0"/>
              <a:t>Masing-masing</a:t>
            </a:r>
            <a:r>
              <a:rPr lang="en-US" dirty="0" smtClean="0"/>
              <a:t> </a:t>
            </a:r>
            <a:r>
              <a:rPr lang="en-US" dirty="0" err="1" smtClean="0"/>
              <a:t>pihak</a:t>
            </a:r>
            <a:r>
              <a:rPr lang="en-US" dirty="0" smtClean="0"/>
              <a:t> </a:t>
            </a:r>
            <a:r>
              <a:rPr lang="en-US" dirty="0" err="1" smtClean="0"/>
              <a:t>menawarkan</a:t>
            </a:r>
            <a:r>
              <a:rPr lang="en-US" dirty="0" smtClean="0"/>
              <a:t> </a:t>
            </a:r>
            <a:r>
              <a:rPr lang="en-US" dirty="0" err="1" smtClean="0"/>
              <a:t>alternatif</a:t>
            </a:r>
            <a:r>
              <a:rPr lang="en-US" dirty="0" smtClean="0"/>
              <a:t> </a:t>
            </a:r>
            <a:r>
              <a:rPr lang="en-US" dirty="0" err="1" smtClean="0"/>
              <a:t>solusi</a:t>
            </a:r>
            <a:r>
              <a:rPr lang="en-US" dirty="0" smtClean="0"/>
              <a:t>, </a:t>
            </a:r>
            <a:r>
              <a:rPr lang="en-US" dirty="0" err="1" smtClean="0"/>
              <a:t>kemudian</a:t>
            </a:r>
            <a:r>
              <a:rPr lang="en-US" dirty="0" smtClean="0"/>
              <a:t> </a:t>
            </a:r>
            <a:r>
              <a:rPr lang="en-US" dirty="0" err="1" smtClean="0"/>
              <a:t>dibicarakan</a:t>
            </a:r>
            <a:r>
              <a:rPr lang="en-US" dirty="0" smtClean="0"/>
              <a:t> </a:t>
            </a:r>
            <a:r>
              <a:rPr lang="en-US" dirty="0" err="1" smtClean="0"/>
              <a:t>bersama</a:t>
            </a:r>
            <a:r>
              <a:rPr lang="en-US" dirty="0" smtClean="0"/>
              <a:t>.</a:t>
            </a:r>
          </a:p>
          <a:p>
            <a:pPr marL="514350" indent="-514350" algn="just">
              <a:buFont typeface="+mj-lt"/>
              <a:buAutoNum type="arabicPeriod"/>
            </a:pP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id-ID" dirty="0" smtClean="0"/>
              <a:t>KOMPROMI / NEGOSIASI</a:t>
            </a:r>
            <a:endParaRPr lang="id-ID" dirty="0"/>
          </a:p>
        </p:txBody>
      </p:sp>
      <p:sp>
        <p:nvSpPr>
          <p:cNvPr id="3" name="Content Placeholder 2"/>
          <p:cNvSpPr>
            <a:spLocks noGrp="1"/>
          </p:cNvSpPr>
          <p:nvPr>
            <p:ph idx="1"/>
          </p:nvPr>
        </p:nvSpPr>
        <p:spPr>
          <a:xfrm>
            <a:off x="214282" y="1214422"/>
            <a:ext cx="8715436" cy="5357850"/>
          </a:xfrm>
        </p:spPr>
        <p:txBody>
          <a:bodyPr>
            <a:normAutofit fontScale="92500" lnSpcReduction="10000"/>
          </a:bodyPr>
          <a:lstStyle/>
          <a:p>
            <a:pPr marL="0" indent="0">
              <a:buNone/>
            </a:pPr>
            <a:r>
              <a:rPr lang="en-US" dirty="0" err="1" smtClean="0"/>
              <a:t>Ada</a:t>
            </a:r>
            <a:r>
              <a:rPr lang="en-US" dirty="0" smtClean="0"/>
              <a:t> </a:t>
            </a:r>
            <a:r>
              <a:rPr lang="en-US" dirty="0" err="1" smtClean="0"/>
              <a:t>dua</a:t>
            </a:r>
            <a:r>
              <a:rPr lang="en-US" dirty="0" smtClean="0"/>
              <a:t> </a:t>
            </a:r>
            <a:r>
              <a:rPr lang="en-US" dirty="0" err="1" smtClean="0"/>
              <a:t>tipe</a:t>
            </a:r>
            <a:r>
              <a:rPr lang="en-US" dirty="0" smtClean="0"/>
              <a:t> </a:t>
            </a:r>
            <a:r>
              <a:rPr lang="en-US" dirty="0" err="1" smtClean="0"/>
              <a:t>utama</a:t>
            </a:r>
            <a:r>
              <a:rPr lang="en-US" dirty="0" smtClean="0"/>
              <a:t> </a:t>
            </a:r>
            <a:r>
              <a:rPr lang="en-US" dirty="0" err="1" smtClean="0"/>
              <a:t>dalam</a:t>
            </a:r>
            <a:r>
              <a:rPr lang="en-US" dirty="0" smtClean="0"/>
              <a:t> </a:t>
            </a:r>
            <a:r>
              <a:rPr lang="en-US" dirty="0" err="1" smtClean="0"/>
              <a:t>campur</a:t>
            </a:r>
            <a:r>
              <a:rPr lang="en-US" dirty="0" smtClean="0"/>
              <a:t> </a:t>
            </a:r>
            <a:r>
              <a:rPr lang="en-US" dirty="0" err="1" smtClean="0"/>
              <a:t>tangan</a:t>
            </a:r>
            <a:r>
              <a:rPr lang="en-US" dirty="0" smtClean="0"/>
              <a:t> </a:t>
            </a:r>
            <a:r>
              <a:rPr lang="en-US" dirty="0" err="1" smtClean="0"/>
              <a:t>pihak</a:t>
            </a:r>
            <a:r>
              <a:rPr lang="en-US" dirty="0" smtClean="0"/>
              <a:t> </a:t>
            </a:r>
            <a:r>
              <a:rPr lang="en-US" dirty="0" err="1" smtClean="0"/>
              <a:t>ketiga</a:t>
            </a:r>
            <a:r>
              <a:rPr lang="en-US" dirty="0" smtClean="0"/>
              <a:t> </a:t>
            </a:r>
            <a:r>
              <a:rPr lang="en-US" dirty="0" err="1" smtClean="0"/>
              <a:t>yaitu</a:t>
            </a:r>
            <a:r>
              <a:rPr lang="en-US" dirty="0" smtClean="0"/>
              <a:t>:</a:t>
            </a:r>
          </a:p>
          <a:p>
            <a:pPr marL="514350" indent="-514350">
              <a:buNone/>
            </a:pPr>
            <a:r>
              <a:rPr lang="en-US" b="1" dirty="0" smtClean="0"/>
              <a:t>	a. </a:t>
            </a:r>
            <a:r>
              <a:rPr lang="en-US" b="1" dirty="0" err="1" smtClean="0"/>
              <a:t>Arbitrasi</a:t>
            </a:r>
            <a:r>
              <a:rPr lang="en-US" b="1" dirty="0" smtClean="0"/>
              <a:t> (Arbitration)</a:t>
            </a:r>
            <a:r>
              <a:rPr lang="en-US" dirty="0" smtClean="0"/>
              <a:t/>
            </a:r>
            <a:br>
              <a:rPr lang="en-US" dirty="0" smtClean="0"/>
            </a:br>
            <a:r>
              <a:rPr lang="en-US" dirty="0" err="1" smtClean="0"/>
              <a:t>pihak</a:t>
            </a:r>
            <a:r>
              <a:rPr lang="en-US" dirty="0" smtClean="0"/>
              <a:t> </a:t>
            </a:r>
            <a:r>
              <a:rPr lang="en-US" dirty="0" err="1" smtClean="0"/>
              <a:t>ketiga</a:t>
            </a:r>
            <a:r>
              <a:rPr lang="en-US" dirty="0" smtClean="0"/>
              <a:t> </a:t>
            </a:r>
            <a:r>
              <a:rPr lang="en-US" dirty="0" err="1" smtClean="0"/>
              <a:t>bertindak</a:t>
            </a:r>
            <a:r>
              <a:rPr lang="en-US" dirty="0" smtClean="0"/>
              <a:t> </a:t>
            </a:r>
            <a:r>
              <a:rPr lang="en-US" dirty="0" err="1" smtClean="0"/>
              <a:t>sebagai</a:t>
            </a:r>
            <a:r>
              <a:rPr lang="en-US" dirty="0" smtClean="0"/>
              <a:t> hakim </a:t>
            </a:r>
            <a:r>
              <a:rPr lang="en-US" dirty="0" err="1" smtClean="0"/>
              <a:t>dan</a:t>
            </a:r>
            <a:r>
              <a:rPr lang="en-US" dirty="0" smtClean="0"/>
              <a:t> </a:t>
            </a:r>
            <a:r>
              <a:rPr lang="en-US" dirty="0" err="1" smtClean="0"/>
              <a:t>penengah</a:t>
            </a:r>
            <a:r>
              <a:rPr lang="en-US" dirty="0" smtClean="0"/>
              <a:t> </a:t>
            </a:r>
            <a:r>
              <a:rPr lang="en-US" dirty="0" err="1" smtClean="0"/>
              <a:t>dalam</a:t>
            </a:r>
            <a:r>
              <a:rPr lang="en-US" dirty="0" smtClean="0"/>
              <a:t> </a:t>
            </a:r>
            <a:r>
              <a:rPr lang="en-US" dirty="0" err="1" smtClean="0"/>
              <a:t>menentukan</a:t>
            </a:r>
            <a:r>
              <a:rPr lang="en-US" dirty="0" smtClean="0"/>
              <a:t> </a:t>
            </a:r>
            <a:r>
              <a:rPr lang="en-US" dirty="0" err="1" smtClean="0"/>
              <a:t>penyelesaian</a:t>
            </a:r>
            <a:r>
              <a:rPr lang="en-US" dirty="0" smtClean="0"/>
              <a:t> </a:t>
            </a:r>
            <a:r>
              <a:rPr lang="en-US" dirty="0" err="1" smtClean="0"/>
              <a:t>konflik</a:t>
            </a:r>
            <a:r>
              <a:rPr lang="en-US" dirty="0" smtClean="0"/>
              <a:t> </a:t>
            </a:r>
            <a:r>
              <a:rPr lang="en-US" dirty="0" err="1" smtClean="0"/>
              <a:t>melalui</a:t>
            </a:r>
            <a:r>
              <a:rPr lang="en-US" dirty="0" smtClean="0"/>
              <a:t> </a:t>
            </a:r>
            <a:r>
              <a:rPr lang="en-US" dirty="0" err="1" smtClean="0"/>
              <a:t>suatu</a:t>
            </a:r>
            <a:r>
              <a:rPr lang="en-US" dirty="0" smtClean="0"/>
              <a:t> </a:t>
            </a:r>
            <a:r>
              <a:rPr lang="en-US" dirty="0" err="1" smtClean="0"/>
              <a:t>perjanjian</a:t>
            </a:r>
            <a:r>
              <a:rPr lang="en-US" dirty="0" smtClean="0"/>
              <a:t> yang </a:t>
            </a:r>
            <a:r>
              <a:rPr lang="en-US" dirty="0" err="1" smtClean="0"/>
              <a:t>mengikat</a:t>
            </a:r>
            <a:r>
              <a:rPr lang="en-US" dirty="0" smtClean="0"/>
              <a:t>.</a:t>
            </a:r>
            <a:br>
              <a:rPr lang="en-US" dirty="0" smtClean="0"/>
            </a:br>
            <a:r>
              <a:rPr lang="en-US" dirty="0" smtClean="0"/>
              <a:t/>
            </a:r>
            <a:br>
              <a:rPr lang="en-US" dirty="0" smtClean="0"/>
            </a:br>
            <a:r>
              <a:rPr lang="en-US" b="1" dirty="0" smtClean="0"/>
              <a:t>b. </a:t>
            </a:r>
            <a:r>
              <a:rPr lang="en-US" b="1" dirty="0" err="1" smtClean="0"/>
              <a:t>Mediasi</a:t>
            </a:r>
            <a:r>
              <a:rPr lang="en-US" b="1" dirty="0" smtClean="0"/>
              <a:t> (Mediation)</a:t>
            </a:r>
            <a:r>
              <a:rPr lang="en-US" dirty="0" smtClean="0"/>
              <a:t/>
            </a:r>
            <a:br>
              <a:rPr lang="en-US" dirty="0" smtClean="0"/>
            </a:br>
            <a:r>
              <a:rPr lang="en-US" dirty="0" err="1" smtClean="0"/>
              <a:t>Mediasi</a:t>
            </a:r>
            <a:r>
              <a:rPr lang="en-US" dirty="0" smtClean="0"/>
              <a:t> </a:t>
            </a:r>
            <a:r>
              <a:rPr lang="en-US" dirty="0" err="1" smtClean="0"/>
              <a:t>dipergunakan</a:t>
            </a:r>
            <a:r>
              <a:rPr lang="en-US" dirty="0" smtClean="0"/>
              <a:t> </a:t>
            </a:r>
            <a:r>
              <a:rPr lang="en-US" dirty="0" err="1" smtClean="0"/>
              <a:t>oleh</a:t>
            </a:r>
            <a:r>
              <a:rPr lang="en-US" dirty="0" smtClean="0"/>
              <a:t> Mediator </a:t>
            </a:r>
            <a:r>
              <a:rPr lang="en-US" dirty="0" err="1" smtClean="0"/>
              <a:t>untuk</a:t>
            </a:r>
            <a:r>
              <a:rPr lang="en-US" dirty="0" smtClean="0"/>
              <a:t> </a:t>
            </a:r>
            <a:r>
              <a:rPr lang="en-US" dirty="0" err="1" smtClean="0"/>
              <a:t>menyelesaikan</a:t>
            </a:r>
            <a:r>
              <a:rPr lang="en-US" dirty="0" smtClean="0"/>
              <a:t> </a:t>
            </a:r>
            <a:r>
              <a:rPr lang="en-US" dirty="0" err="1" smtClean="0"/>
              <a:t>konflik</a:t>
            </a:r>
            <a:r>
              <a:rPr lang="en-US" dirty="0" smtClean="0"/>
              <a:t> </a:t>
            </a:r>
            <a:r>
              <a:rPr lang="en-US" dirty="0" err="1" smtClean="0"/>
              <a:t>tidak</a:t>
            </a:r>
            <a:r>
              <a:rPr lang="en-US" dirty="0" smtClean="0"/>
              <a:t> </a:t>
            </a:r>
            <a:r>
              <a:rPr lang="en-US" dirty="0" err="1" smtClean="0"/>
              <a:t>seperti</a:t>
            </a:r>
            <a:r>
              <a:rPr lang="en-US" dirty="0" smtClean="0"/>
              <a:t> yang </a:t>
            </a:r>
            <a:r>
              <a:rPr lang="en-US" dirty="0" err="1" smtClean="0"/>
              <a:t>diselesaikan</a:t>
            </a:r>
            <a:r>
              <a:rPr lang="en-US" dirty="0" smtClean="0"/>
              <a:t> </a:t>
            </a:r>
            <a:r>
              <a:rPr lang="en-US" dirty="0" err="1" smtClean="0"/>
              <a:t>oleh</a:t>
            </a:r>
            <a:r>
              <a:rPr lang="en-US" dirty="0" smtClean="0"/>
              <a:t> </a:t>
            </a:r>
            <a:r>
              <a:rPr lang="en-US" dirty="0" err="1" smtClean="0"/>
              <a:t>abriator</a:t>
            </a:r>
            <a:r>
              <a:rPr lang="en-US" dirty="0" smtClean="0"/>
              <a:t>, </a:t>
            </a:r>
            <a:r>
              <a:rPr lang="en-US" dirty="0" err="1" smtClean="0"/>
              <a:t>karena</a:t>
            </a:r>
            <a:r>
              <a:rPr lang="en-US" dirty="0" smtClean="0"/>
              <a:t> </a:t>
            </a:r>
            <a:r>
              <a:rPr lang="en-US" dirty="0" err="1" smtClean="0"/>
              <a:t>seorang</a:t>
            </a:r>
            <a:r>
              <a:rPr lang="en-US" dirty="0" smtClean="0"/>
              <a:t> mediator </a:t>
            </a:r>
            <a:r>
              <a:rPr lang="en-US" dirty="0" err="1" smtClean="0"/>
              <a:t>tidak</a:t>
            </a:r>
            <a:r>
              <a:rPr lang="en-US" dirty="0" smtClean="0"/>
              <a:t> </a:t>
            </a:r>
            <a:r>
              <a:rPr lang="en-US" dirty="0" err="1" smtClean="0"/>
              <a:t>mempunyai</a:t>
            </a:r>
            <a:r>
              <a:rPr lang="en-US" dirty="0" smtClean="0"/>
              <a:t> </a:t>
            </a:r>
            <a:r>
              <a:rPr lang="en-US" dirty="0" err="1" smtClean="0"/>
              <a:t>wewenang</a:t>
            </a:r>
            <a:r>
              <a:rPr lang="en-US" dirty="0" smtClean="0"/>
              <a:t> </a:t>
            </a:r>
            <a:r>
              <a:rPr lang="en-US" dirty="0" err="1" smtClean="0"/>
              <a:t>secara</a:t>
            </a:r>
            <a:r>
              <a:rPr lang="en-US" dirty="0" smtClean="0"/>
              <a:t> </a:t>
            </a:r>
            <a:r>
              <a:rPr lang="en-US" dirty="0" err="1" smtClean="0"/>
              <a:t>langsung</a:t>
            </a:r>
            <a:r>
              <a:rPr lang="en-US" dirty="0" smtClean="0"/>
              <a:t> </a:t>
            </a:r>
            <a:r>
              <a:rPr lang="en-US" dirty="0" err="1" smtClean="0"/>
              <a:t>terhadap</a:t>
            </a:r>
            <a:r>
              <a:rPr lang="en-US" dirty="0" smtClean="0"/>
              <a:t> </a:t>
            </a:r>
            <a:r>
              <a:rPr lang="en-US" dirty="0" err="1" smtClean="0"/>
              <a:t>pihak-pihak</a:t>
            </a:r>
            <a:r>
              <a:rPr lang="en-US" dirty="0" smtClean="0"/>
              <a:t> yang </a:t>
            </a:r>
            <a:r>
              <a:rPr lang="en-US" dirty="0" err="1" smtClean="0"/>
              <a:t>bertikai</a:t>
            </a:r>
            <a:r>
              <a:rPr lang="en-US" dirty="0" smtClean="0"/>
              <a:t> </a:t>
            </a:r>
            <a:r>
              <a:rPr lang="en-US" dirty="0" err="1" smtClean="0"/>
              <a:t>dan</a:t>
            </a:r>
            <a:r>
              <a:rPr lang="en-US" dirty="0" smtClean="0"/>
              <a:t> </a:t>
            </a:r>
            <a:r>
              <a:rPr lang="en-US" dirty="0" err="1" smtClean="0"/>
              <a:t>rekomendasi</a:t>
            </a:r>
            <a:r>
              <a:rPr lang="en-US" dirty="0" smtClean="0"/>
              <a:t> yang </a:t>
            </a:r>
            <a:r>
              <a:rPr lang="en-US" dirty="0" err="1" smtClean="0"/>
              <a:t>diberikan</a:t>
            </a:r>
            <a:r>
              <a:rPr lang="en-US" dirty="0" smtClean="0"/>
              <a:t> </a:t>
            </a:r>
            <a:r>
              <a:rPr lang="en-US" dirty="0" err="1" smtClean="0"/>
              <a:t>tidak</a:t>
            </a:r>
            <a:r>
              <a:rPr lang="en-US" dirty="0" smtClean="0"/>
              <a:t> </a:t>
            </a:r>
            <a:r>
              <a:rPr lang="en-US" dirty="0" err="1" smtClean="0"/>
              <a:t>mengikat</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pPr eaLnBrk="1" hangingPunct="1"/>
            <a:r>
              <a:rPr lang="en-US" smtClean="0"/>
              <a:t>Negosiator </a:t>
            </a:r>
          </a:p>
        </p:txBody>
      </p:sp>
      <p:sp>
        <p:nvSpPr>
          <p:cNvPr id="5" name="Content Placeholder 4"/>
          <p:cNvSpPr>
            <a:spLocks noGrp="1"/>
          </p:cNvSpPr>
          <p:nvPr>
            <p:ph idx="1"/>
          </p:nvPr>
        </p:nvSpPr>
        <p:spPr/>
        <p:txBody>
          <a:bodyPr rtlCol="0">
            <a:normAutofit fontScale="92500" lnSpcReduction="10000"/>
          </a:bodyPr>
          <a:lstStyle/>
          <a:p>
            <a:pPr marL="514350" indent="-514350" algn="just" eaLnBrk="1" fontAlgn="auto" hangingPunct="1">
              <a:spcAft>
                <a:spcPts val="0"/>
              </a:spcAft>
              <a:buFont typeface="Arial" pitchFamily="34" charset="0"/>
              <a:buNone/>
              <a:defRPr/>
            </a:pPr>
            <a:r>
              <a:rPr lang="en-US" dirty="0" err="1" smtClean="0"/>
              <a:t>Siapa</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Negosiator</a:t>
            </a:r>
            <a:r>
              <a:rPr lang="en-US" dirty="0" smtClean="0"/>
              <a:t>?</a:t>
            </a:r>
          </a:p>
          <a:p>
            <a:pPr marL="514350" indent="-514350" algn="just" eaLnBrk="1" fontAlgn="auto" hangingPunct="1">
              <a:spcAft>
                <a:spcPts val="0"/>
              </a:spcAft>
              <a:buFont typeface="Arial" pitchFamily="34" charset="0"/>
              <a:buNone/>
              <a:defRPr/>
            </a:pPr>
            <a:endParaRPr lang="en-US" dirty="0" smtClean="0"/>
          </a:p>
          <a:p>
            <a:pPr marL="514350" indent="-514350" algn="just" eaLnBrk="1" fontAlgn="auto" hangingPunct="1">
              <a:spcAft>
                <a:spcPts val="0"/>
              </a:spcAft>
              <a:buFont typeface="Arial" pitchFamily="34" charset="0"/>
              <a:buChar char="•"/>
              <a:defRPr/>
            </a:pPr>
            <a:r>
              <a:rPr lang="en-US" dirty="0" err="1" smtClean="0"/>
              <a:t>Adalah</a:t>
            </a:r>
            <a:r>
              <a:rPr lang="en-US" dirty="0" smtClean="0"/>
              <a:t> </a:t>
            </a:r>
            <a:r>
              <a:rPr lang="en-US" dirty="0" err="1" smtClean="0"/>
              <a:t>individu</a:t>
            </a:r>
            <a:r>
              <a:rPr lang="en-US" dirty="0" smtClean="0"/>
              <a:t> </a:t>
            </a:r>
            <a:r>
              <a:rPr lang="en-US" dirty="0" err="1" smtClean="0"/>
              <a:t>maupun</a:t>
            </a:r>
            <a:r>
              <a:rPr lang="en-US" dirty="0" smtClean="0"/>
              <a:t> </a:t>
            </a:r>
            <a:r>
              <a:rPr lang="en-US" dirty="0" err="1" smtClean="0"/>
              <a:t>kelompok</a:t>
            </a:r>
            <a:r>
              <a:rPr lang="en-US" dirty="0" smtClean="0"/>
              <a:t> yang </a:t>
            </a:r>
            <a:r>
              <a:rPr lang="en-US" dirty="0" err="1" smtClean="0"/>
              <a:t>akan</a:t>
            </a:r>
            <a:r>
              <a:rPr lang="en-US" dirty="0" smtClean="0"/>
              <a:t> </a:t>
            </a:r>
            <a:r>
              <a:rPr lang="en-US" dirty="0" err="1" smtClean="0"/>
              <a:t>melakukan</a:t>
            </a:r>
            <a:r>
              <a:rPr lang="en-US" dirty="0" smtClean="0"/>
              <a:t> </a:t>
            </a:r>
            <a:r>
              <a:rPr lang="en-US" dirty="0" err="1" smtClean="0"/>
              <a:t>Negosiasi</a:t>
            </a:r>
            <a:r>
              <a:rPr lang="en-US" dirty="0" smtClean="0"/>
              <a:t> </a:t>
            </a:r>
            <a:r>
              <a:rPr lang="en-US" dirty="0" err="1" smtClean="0"/>
              <a:t>dengan</a:t>
            </a:r>
            <a:r>
              <a:rPr lang="en-US" dirty="0" smtClean="0"/>
              <a:t> </a:t>
            </a:r>
            <a:r>
              <a:rPr lang="en-US" dirty="0" err="1" smtClean="0"/>
              <a:t>cara</a:t>
            </a:r>
            <a:r>
              <a:rPr lang="en-US" dirty="0" smtClean="0"/>
              <a:t> </a:t>
            </a:r>
            <a:r>
              <a:rPr lang="en-US" dirty="0" err="1" smtClean="0"/>
              <a:t>mempengaruhi</a:t>
            </a:r>
            <a:r>
              <a:rPr lang="en-US" dirty="0" smtClean="0"/>
              <a:t> </a:t>
            </a:r>
            <a:r>
              <a:rPr lang="en-US" dirty="0" err="1" smtClean="0"/>
              <a:t>orang</a:t>
            </a:r>
            <a:r>
              <a:rPr lang="en-US" dirty="0" smtClean="0"/>
              <a:t> lain.</a:t>
            </a:r>
          </a:p>
          <a:p>
            <a:pPr marL="514350" indent="-514350" algn="just" eaLnBrk="1" fontAlgn="auto" hangingPunct="1">
              <a:spcAft>
                <a:spcPts val="0"/>
              </a:spcAft>
              <a:buFont typeface="Arial" pitchFamily="34" charset="0"/>
              <a:buChar char="•"/>
              <a:defRPr/>
            </a:pPr>
            <a:endParaRPr lang="en-US" dirty="0" smtClean="0"/>
          </a:p>
          <a:p>
            <a:pPr marL="514350" indent="-514350" algn="just" eaLnBrk="1" fontAlgn="auto" hangingPunct="1">
              <a:spcAft>
                <a:spcPts val="0"/>
              </a:spcAft>
              <a:buFont typeface="Arial" pitchFamily="34" charset="0"/>
              <a:buChar char="•"/>
              <a:defRPr/>
            </a:pPr>
            <a:r>
              <a:rPr lang="en-US" dirty="0" err="1" smtClean="0"/>
              <a:t>Negosiator</a:t>
            </a:r>
            <a:r>
              <a:rPr lang="en-US" dirty="0" smtClean="0"/>
              <a:t> </a:t>
            </a:r>
            <a:r>
              <a:rPr lang="en-US" dirty="0" err="1" smtClean="0"/>
              <a:t>bisa</a:t>
            </a:r>
            <a:r>
              <a:rPr lang="en-US" dirty="0" smtClean="0"/>
              <a:t> </a:t>
            </a:r>
            <a:r>
              <a:rPr lang="en-US" dirty="0" err="1" smtClean="0"/>
              <a:t>saja</a:t>
            </a:r>
            <a:r>
              <a:rPr lang="en-US" dirty="0" smtClean="0"/>
              <a:t> </a:t>
            </a:r>
            <a:r>
              <a:rPr lang="en-US" dirty="0" err="1" smtClean="0"/>
              <a:t>dari</a:t>
            </a:r>
            <a:r>
              <a:rPr lang="en-US" dirty="0" smtClean="0"/>
              <a:t> </a:t>
            </a:r>
            <a:r>
              <a:rPr lang="en-US" dirty="0" err="1" smtClean="0"/>
              <a:t>kalangan</a:t>
            </a:r>
            <a:r>
              <a:rPr lang="en-US" dirty="0" smtClean="0"/>
              <a:t> </a:t>
            </a:r>
            <a:r>
              <a:rPr lang="en-US" dirty="0" err="1" smtClean="0"/>
              <a:t>pemodal</a:t>
            </a:r>
            <a:r>
              <a:rPr lang="en-US" dirty="0" smtClean="0"/>
              <a:t>/</a:t>
            </a:r>
            <a:r>
              <a:rPr lang="en-US" dirty="0" err="1" smtClean="0"/>
              <a:t>pemegang</a:t>
            </a:r>
            <a:r>
              <a:rPr lang="en-US" dirty="0" smtClean="0"/>
              <a:t> </a:t>
            </a:r>
            <a:r>
              <a:rPr lang="en-US" dirty="0" err="1" smtClean="0"/>
              <a:t>saham</a:t>
            </a:r>
            <a:r>
              <a:rPr lang="en-US" dirty="0" smtClean="0"/>
              <a:t>, </a:t>
            </a:r>
            <a:r>
              <a:rPr lang="en-US" dirty="0" err="1" smtClean="0"/>
              <a:t>pemilik</a:t>
            </a:r>
            <a:r>
              <a:rPr lang="en-US" dirty="0" smtClean="0"/>
              <a:t> </a:t>
            </a:r>
            <a:r>
              <a:rPr lang="en-US" dirty="0" err="1" smtClean="0"/>
              <a:t>organisasi</a:t>
            </a:r>
            <a:r>
              <a:rPr lang="en-US" dirty="0" smtClean="0"/>
              <a:t> </a:t>
            </a:r>
            <a:r>
              <a:rPr lang="en-US" dirty="0" err="1" smtClean="0"/>
              <a:t>produksi</a:t>
            </a:r>
            <a:r>
              <a:rPr lang="en-US" dirty="0" smtClean="0"/>
              <a:t>, </a:t>
            </a:r>
            <a:r>
              <a:rPr lang="en-US" dirty="0" err="1" smtClean="0"/>
              <a:t>para</a:t>
            </a:r>
            <a:r>
              <a:rPr lang="en-US" dirty="0" smtClean="0"/>
              <a:t> </a:t>
            </a:r>
            <a:r>
              <a:rPr lang="en-US" dirty="0" err="1" smtClean="0"/>
              <a:t>manajer</a:t>
            </a:r>
            <a:r>
              <a:rPr lang="en-US" dirty="0" smtClean="0"/>
              <a:t>, </a:t>
            </a:r>
            <a:r>
              <a:rPr lang="en-US" dirty="0" err="1" smtClean="0"/>
              <a:t>karyawan</a:t>
            </a:r>
            <a:r>
              <a:rPr lang="en-US" dirty="0" smtClean="0"/>
              <a:t> yang </a:t>
            </a:r>
            <a:r>
              <a:rPr lang="en-US" dirty="0" err="1" smtClean="0"/>
              <a:t>ditunjuk</a:t>
            </a:r>
            <a:r>
              <a:rPr lang="en-US" dirty="0" smtClean="0"/>
              <a:t>, </a:t>
            </a:r>
            <a:r>
              <a:rPr lang="en-US" dirty="0" err="1" smtClean="0"/>
              <a:t>maupun</a:t>
            </a:r>
            <a:r>
              <a:rPr lang="en-US" dirty="0" smtClean="0"/>
              <a:t> </a:t>
            </a:r>
            <a:r>
              <a:rPr lang="en-US" dirty="0" err="1" smtClean="0"/>
              <a:t>badan</a:t>
            </a:r>
            <a:r>
              <a:rPr lang="en-US" dirty="0" smtClean="0"/>
              <a:t> </a:t>
            </a:r>
            <a:r>
              <a:rPr lang="en-US" dirty="0" err="1" smtClean="0"/>
              <a:t>independen</a:t>
            </a:r>
            <a:r>
              <a:rPr lang="en-US" dirty="0" smtClean="0"/>
              <a:t> yang </a:t>
            </a:r>
            <a:r>
              <a:rPr lang="en-US" dirty="0" err="1" smtClean="0"/>
              <a:t>diberikan</a:t>
            </a:r>
            <a:r>
              <a:rPr lang="en-US" dirty="0" smtClean="0"/>
              <a:t> </a:t>
            </a:r>
            <a:r>
              <a:rPr lang="en-US" dirty="0" err="1" smtClean="0"/>
              <a:t>wewenang</a:t>
            </a:r>
            <a:r>
              <a:rPr lang="en-US" dirty="0" smtClean="0"/>
              <a:t> </a:t>
            </a:r>
            <a:r>
              <a:rPr lang="en-US" dirty="0" err="1" smtClean="0"/>
              <a:t>oleh</a:t>
            </a:r>
            <a:r>
              <a:rPr lang="en-US" dirty="0" smtClean="0"/>
              <a:t> </a:t>
            </a:r>
            <a:r>
              <a:rPr lang="en-US" dirty="0" err="1" smtClean="0"/>
              <a:t>perusahaan</a:t>
            </a:r>
            <a:r>
              <a:rPr lang="en-US" dirty="0" smtClean="0"/>
              <a:t>; </a:t>
            </a:r>
            <a:r>
              <a:rPr lang="en-US" dirty="0" err="1" smtClean="0"/>
              <a:t>seperti</a:t>
            </a:r>
            <a:r>
              <a:rPr lang="en-US" dirty="0" smtClean="0"/>
              <a:t> </a:t>
            </a:r>
            <a:r>
              <a:rPr lang="en-US" dirty="0" err="1" smtClean="0"/>
              <a:t>konsultan</a:t>
            </a:r>
            <a:r>
              <a:rPr lang="en-US" dirty="0" smtClean="0"/>
              <a:t>, agency, </a:t>
            </a:r>
            <a:r>
              <a:rPr lang="en-US" dirty="0" err="1" smtClean="0"/>
              <a:t>maupun</a:t>
            </a:r>
            <a:r>
              <a:rPr lang="en-US" dirty="0" smtClean="0"/>
              <a:t> </a:t>
            </a:r>
            <a:r>
              <a:rPr lang="en-US" dirty="0" err="1" smtClean="0"/>
              <a:t>tokoh</a:t>
            </a:r>
            <a:r>
              <a:rPr lang="en-US" dirty="0" smtClean="0"/>
              <a:t> </a:t>
            </a:r>
            <a:r>
              <a:rPr lang="en-US" dirty="0" err="1" smtClean="0"/>
              <a:t>masyarakat</a:t>
            </a:r>
            <a:r>
              <a:rPr lang="en-US" dirty="0" smtClean="0"/>
              <a:t>.</a:t>
            </a:r>
          </a:p>
          <a:p>
            <a:pPr marL="514350" indent="-514350" algn="just" eaLnBrk="1" fontAlgn="auto" hangingPunct="1">
              <a:spcAft>
                <a:spcPts val="0"/>
              </a:spcAft>
              <a:buFont typeface="Arial" pitchFamily="34" charset="0"/>
              <a:buChar char="•"/>
              <a:defRPr/>
            </a:pPr>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fontScale="90000"/>
          </a:bodyPr>
          <a:lstStyle/>
          <a:p>
            <a:pPr eaLnBrk="1" hangingPunct="1"/>
            <a:r>
              <a:rPr lang="en-US" smtClean="0"/>
              <a:t>Apa Saja Strategi Negosiasi Itu?</a:t>
            </a:r>
          </a:p>
        </p:txBody>
      </p:sp>
      <p:sp>
        <p:nvSpPr>
          <p:cNvPr id="3" name="Content Placeholder 2"/>
          <p:cNvSpPr>
            <a:spLocks noGrp="1"/>
          </p:cNvSpPr>
          <p:nvPr>
            <p:ph idx="1"/>
          </p:nvPr>
        </p:nvSpPr>
        <p:spPr/>
        <p:txBody>
          <a:bodyPr rtlCol="0">
            <a:normAutofit fontScale="92500" lnSpcReduction="10000"/>
          </a:bodyPr>
          <a:lstStyle/>
          <a:p>
            <a:pPr marL="514350" indent="-514350" eaLnBrk="1" fontAlgn="auto" hangingPunct="1">
              <a:spcAft>
                <a:spcPts val="0"/>
              </a:spcAft>
              <a:buFont typeface="+mj-lt"/>
              <a:buAutoNum type="arabicPeriod"/>
              <a:defRPr/>
            </a:pPr>
            <a:r>
              <a:rPr lang="en-US" dirty="0" err="1" smtClean="0"/>
              <a:t>Taktik</a:t>
            </a:r>
            <a:r>
              <a:rPr lang="en-US" dirty="0" smtClean="0"/>
              <a:t> </a:t>
            </a:r>
            <a:r>
              <a:rPr lang="en-US" dirty="0" err="1" smtClean="0"/>
              <a:t>Legitimasi</a:t>
            </a:r>
            <a:r>
              <a:rPr lang="en-US" dirty="0" smtClean="0"/>
              <a:t> (</a:t>
            </a:r>
            <a:r>
              <a:rPr lang="en-US" i="1" dirty="0" smtClean="0"/>
              <a:t>legitimating tactics)</a:t>
            </a:r>
          </a:p>
          <a:p>
            <a:pPr marL="514350" indent="-514350" eaLnBrk="1" fontAlgn="auto" hangingPunct="1">
              <a:spcAft>
                <a:spcPts val="0"/>
              </a:spcAft>
              <a:buFont typeface="+mj-lt"/>
              <a:buAutoNum type="arabicPeriod"/>
              <a:defRPr/>
            </a:pPr>
            <a:r>
              <a:rPr lang="en-US" dirty="0" err="1" smtClean="0"/>
              <a:t>Taktik</a:t>
            </a:r>
            <a:r>
              <a:rPr lang="en-US" dirty="0" smtClean="0"/>
              <a:t> </a:t>
            </a:r>
            <a:r>
              <a:rPr lang="en-US" dirty="0" err="1" smtClean="0"/>
              <a:t>Persuasi</a:t>
            </a:r>
            <a:r>
              <a:rPr lang="en-US" dirty="0" smtClean="0"/>
              <a:t> </a:t>
            </a:r>
            <a:r>
              <a:rPr lang="en-US" dirty="0" err="1" smtClean="0"/>
              <a:t>Rasional</a:t>
            </a:r>
            <a:r>
              <a:rPr lang="en-US" dirty="0" smtClean="0"/>
              <a:t> (</a:t>
            </a:r>
            <a:r>
              <a:rPr lang="en-US" i="1" dirty="0" smtClean="0"/>
              <a:t>rational </a:t>
            </a:r>
            <a:r>
              <a:rPr lang="en-US" i="1" dirty="0" err="1" smtClean="0"/>
              <a:t>persuation</a:t>
            </a:r>
            <a:r>
              <a:rPr lang="en-US" i="1" dirty="0" smtClean="0"/>
              <a:t>)</a:t>
            </a:r>
            <a:endParaRPr lang="en-US" dirty="0" smtClean="0"/>
          </a:p>
          <a:p>
            <a:pPr marL="514350" indent="-514350" eaLnBrk="1" fontAlgn="auto" hangingPunct="1">
              <a:spcAft>
                <a:spcPts val="0"/>
              </a:spcAft>
              <a:buFont typeface="+mj-lt"/>
              <a:buAutoNum type="arabicPeriod"/>
              <a:defRPr/>
            </a:pPr>
            <a:r>
              <a:rPr lang="en-US" dirty="0" err="1" smtClean="0"/>
              <a:t>Taktik</a:t>
            </a:r>
            <a:r>
              <a:rPr lang="en-US" dirty="0" smtClean="0"/>
              <a:t> </a:t>
            </a:r>
            <a:r>
              <a:rPr lang="en-US" dirty="0" err="1" smtClean="0"/>
              <a:t>Pertukaran</a:t>
            </a:r>
            <a:r>
              <a:rPr lang="en-US" dirty="0" smtClean="0"/>
              <a:t> (</a:t>
            </a:r>
            <a:r>
              <a:rPr lang="en-US" i="1" dirty="0" smtClean="0"/>
              <a:t>exchange tactics)</a:t>
            </a:r>
          </a:p>
          <a:p>
            <a:pPr marL="514350" indent="-514350" eaLnBrk="1" fontAlgn="auto" hangingPunct="1">
              <a:spcAft>
                <a:spcPts val="0"/>
              </a:spcAft>
              <a:buFont typeface="+mj-lt"/>
              <a:buAutoNum type="arabicPeriod"/>
              <a:defRPr/>
            </a:pPr>
            <a:r>
              <a:rPr lang="en-US" dirty="0" err="1" smtClean="0"/>
              <a:t>Taktik</a:t>
            </a:r>
            <a:r>
              <a:rPr lang="en-US" dirty="0" smtClean="0"/>
              <a:t> </a:t>
            </a:r>
            <a:r>
              <a:rPr lang="en-US" dirty="0" err="1" smtClean="0"/>
              <a:t>Permintaan</a:t>
            </a:r>
            <a:r>
              <a:rPr lang="en-US" dirty="0" smtClean="0"/>
              <a:t> Personal </a:t>
            </a:r>
            <a:r>
              <a:rPr lang="en-US" dirty="0" err="1" smtClean="0"/>
              <a:t>dan</a:t>
            </a:r>
            <a:r>
              <a:rPr lang="en-US" dirty="0" smtClean="0"/>
              <a:t> </a:t>
            </a:r>
            <a:r>
              <a:rPr lang="en-US" dirty="0" err="1" smtClean="0"/>
              <a:t>Mengambil</a:t>
            </a:r>
            <a:r>
              <a:rPr lang="en-US" dirty="0" smtClean="0"/>
              <a:t> </a:t>
            </a:r>
            <a:r>
              <a:rPr lang="en-US" dirty="0" err="1" smtClean="0"/>
              <a:t>Hati</a:t>
            </a:r>
            <a:r>
              <a:rPr lang="en-US" dirty="0" smtClean="0"/>
              <a:t> (</a:t>
            </a:r>
            <a:r>
              <a:rPr lang="en-US" i="1" dirty="0" smtClean="0"/>
              <a:t>personal appeals and ingratiation tactics)</a:t>
            </a:r>
            <a:endParaRPr lang="en-US" dirty="0" smtClean="0"/>
          </a:p>
          <a:p>
            <a:pPr marL="514350" indent="-514350" eaLnBrk="1" fontAlgn="auto" hangingPunct="1">
              <a:spcAft>
                <a:spcPts val="0"/>
              </a:spcAft>
              <a:buFont typeface="+mj-lt"/>
              <a:buAutoNum type="arabicPeriod"/>
              <a:defRPr/>
            </a:pPr>
            <a:r>
              <a:rPr lang="en-US" dirty="0" err="1" smtClean="0"/>
              <a:t>Taktik</a:t>
            </a:r>
            <a:r>
              <a:rPr lang="en-US" dirty="0" smtClean="0"/>
              <a:t> </a:t>
            </a:r>
            <a:r>
              <a:rPr lang="en-US" dirty="0" err="1" smtClean="0"/>
              <a:t>Permintaan</a:t>
            </a:r>
            <a:r>
              <a:rPr lang="en-US" dirty="0" smtClean="0"/>
              <a:t> </a:t>
            </a:r>
            <a:r>
              <a:rPr lang="en-US" dirty="0" err="1" smtClean="0"/>
              <a:t>Inspirasional</a:t>
            </a:r>
            <a:r>
              <a:rPr lang="en-US" dirty="0" smtClean="0"/>
              <a:t> (</a:t>
            </a:r>
            <a:r>
              <a:rPr lang="en-US" i="1" dirty="0" smtClean="0"/>
              <a:t>inspirational appeal tactics)</a:t>
            </a:r>
            <a:endParaRPr lang="en-US" dirty="0" smtClean="0"/>
          </a:p>
          <a:p>
            <a:pPr marL="514350" indent="-514350" eaLnBrk="1" fontAlgn="auto" hangingPunct="1">
              <a:spcAft>
                <a:spcPts val="0"/>
              </a:spcAft>
              <a:buFont typeface="+mj-lt"/>
              <a:buAutoNum type="arabicPeriod"/>
              <a:defRPr/>
            </a:pPr>
            <a:r>
              <a:rPr lang="en-US" dirty="0" err="1" smtClean="0"/>
              <a:t>Taktik</a:t>
            </a:r>
            <a:r>
              <a:rPr lang="en-US" dirty="0" smtClean="0"/>
              <a:t> </a:t>
            </a:r>
            <a:r>
              <a:rPr lang="en-US" dirty="0" err="1" smtClean="0"/>
              <a:t>Konsultasi</a:t>
            </a:r>
            <a:r>
              <a:rPr lang="en-US" dirty="0" smtClean="0"/>
              <a:t> (</a:t>
            </a:r>
            <a:r>
              <a:rPr lang="en-US" i="1" dirty="0" smtClean="0"/>
              <a:t>consultation tactics)</a:t>
            </a:r>
            <a:endParaRPr lang="en-US" dirty="0" smtClean="0"/>
          </a:p>
          <a:p>
            <a:pPr marL="514350" indent="-514350" eaLnBrk="1" fontAlgn="auto" hangingPunct="1">
              <a:spcAft>
                <a:spcPts val="0"/>
              </a:spcAft>
              <a:buFont typeface="+mj-lt"/>
              <a:buAutoNum type="arabicPeriod"/>
              <a:defRPr/>
            </a:pPr>
            <a:r>
              <a:rPr lang="en-US" dirty="0" err="1" smtClean="0"/>
              <a:t>Taktik</a:t>
            </a:r>
            <a:r>
              <a:rPr lang="en-US" dirty="0" smtClean="0"/>
              <a:t> </a:t>
            </a:r>
            <a:r>
              <a:rPr lang="en-US" dirty="0" err="1" smtClean="0"/>
              <a:t>Penekanan</a:t>
            </a:r>
            <a:r>
              <a:rPr lang="en-US" dirty="0" smtClean="0"/>
              <a:t> (</a:t>
            </a:r>
            <a:r>
              <a:rPr lang="en-US" i="1" dirty="0" smtClean="0"/>
              <a:t>pressure tactics)</a:t>
            </a:r>
            <a:endParaRPr lang="en-US" dirty="0" smtClean="0"/>
          </a:p>
          <a:p>
            <a:pPr marL="514350" indent="-514350" eaLnBrk="1" fontAlgn="auto" hangingPunct="1">
              <a:spcAft>
                <a:spcPts val="0"/>
              </a:spcAft>
              <a:buFont typeface="+mj-lt"/>
              <a:buAutoNum type="arabicPeriod"/>
              <a:defRPr/>
            </a:pPr>
            <a:r>
              <a:rPr lang="en-US" dirty="0" err="1" smtClean="0"/>
              <a:t>Taktik</a:t>
            </a:r>
            <a:r>
              <a:rPr lang="en-US" dirty="0" smtClean="0"/>
              <a:t> </a:t>
            </a:r>
            <a:r>
              <a:rPr lang="en-US" dirty="0" err="1" smtClean="0"/>
              <a:t>Koalisi</a:t>
            </a:r>
            <a:r>
              <a:rPr lang="en-US" dirty="0" smtClean="0"/>
              <a:t> (</a:t>
            </a:r>
            <a:r>
              <a:rPr lang="en-US" i="1" dirty="0" smtClean="0"/>
              <a:t>coalition tactics)</a:t>
            </a:r>
          </a:p>
          <a:p>
            <a:pPr marL="514350" indent="-514350" eaLnBrk="1" fontAlgn="auto" hangingPunct="1">
              <a:spcAft>
                <a:spcPts val="0"/>
              </a:spcAft>
              <a:buFont typeface="+mj-lt"/>
              <a:buAutoNum type="arabicPeriod"/>
              <a:defRPr/>
            </a:pPr>
            <a:r>
              <a:rPr lang="en-US" dirty="0" err="1" smtClean="0"/>
              <a:t>Taktik</a:t>
            </a:r>
            <a:r>
              <a:rPr lang="en-US" dirty="0" smtClean="0"/>
              <a:t> </a:t>
            </a:r>
            <a:r>
              <a:rPr lang="en-US" dirty="0" err="1" smtClean="0"/>
              <a:t>Panutan</a:t>
            </a:r>
            <a:r>
              <a:rPr lang="en-US" dirty="0" smtClean="0"/>
              <a:t> (</a:t>
            </a:r>
            <a:r>
              <a:rPr lang="en-US" i="1" dirty="0" smtClean="0"/>
              <a:t>role tactics)</a:t>
            </a:r>
            <a:endParaRPr lang="en-US"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Apa</a:t>
            </a:r>
            <a:r>
              <a:rPr lang="en-US" dirty="0" smtClean="0"/>
              <a:t> Yang </a:t>
            </a:r>
            <a:r>
              <a:rPr lang="en-US" dirty="0" err="1" smtClean="0"/>
              <a:t>Maksud</a:t>
            </a:r>
            <a:r>
              <a:rPr lang="en-US" dirty="0" smtClean="0"/>
              <a:t> </a:t>
            </a:r>
            <a:r>
              <a:rPr lang="en-US" dirty="0" err="1" smtClean="0"/>
              <a:t>Dengan</a:t>
            </a:r>
            <a:r>
              <a:rPr lang="en-US" dirty="0" smtClean="0"/>
              <a:t> </a:t>
            </a:r>
            <a:r>
              <a:rPr lang="en-US" dirty="0" err="1" smtClean="0"/>
              <a:t>Taktik</a:t>
            </a:r>
            <a:r>
              <a:rPr lang="en-US" dirty="0" smtClean="0"/>
              <a:t> </a:t>
            </a:r>
            <a:r>
              <a:rPr lang="en-US" dirty="0" err="1" smtClean="0"/>
              <a:t>Legitimasi</a:t>
            </a:r>
            <a:endParaRPr lang="en-US" dirty="0" smtClean="0"/>
          </a:p>
        </p:txBody>
      </p:sp>
      <p:sp>
        <p:nvSpPr>
          <p:cNvPr id="12291" name="Content Placeholder 2"/>
          <p:cNvSpPr>
            <a:spLocks noGrp="1"/>
          </p:cNvSpPr>
          <p:nvPr>
            <p:ph idx="1"/>
          </p:nvPr>
        </p:nvSpPr>
        <p:spPr/>
        <p:txBody>
          <a:bodyPr/>
          <a:lstStyle/>
          <a:p>
            <a:pPr algn="just" eaLnBrk="1" hangingPunct="1"/>
            <a:r>
              <a:rPr lang="en-US" smtClean="0"/>
              <a:t>Adalah taktik mempengaruhi Target dengan kekuasaan, kewewenangan, kekayaan, dukungan secara hukum, yang dimiliki oleh Negosiator.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Definisi</a:t>
            </a:r>
            <a:r>
              <a:rPr lang="en-US" dirty="0" smtClean="0"/>
              <a:t> </a:t>
            </a:r>
            <a:r>
              <a:rPr lang="en-US" dirty="0" err="1" smtClean="0"/>
              <a:t>Konflik</a:t>
            </a:r>
            <a:endParaRPr lang="en-US" dirty="0"/>
          </a:p>
        </p:txBody>
      </p:sp>
      <p:sp>
        <p:nvSpPr>
          <p:cNvPr id="3" name="Content Placeholder 2"/>
          <p:cNvSpPr>
            <a:spLocks noGrp="1"/>
          </p:cNvSpPr>
          <p:nvPr>
            <p:ph idx="1"/>
          </p:nvPr>
        </p:nvSpPr>
        <p:spPr/>
        <p:txBody>
          <a:bodyPr>
            <a:normAutofit/>
          </a:bodyPr>
          <a:lstStyle/>
          <a:p>
            <a:pPr algn="just"/>
            <a:r>
              <a:rPr lang="en-US" dirty="0" smtClean="0"/>
              <a:t>Daniel Webster </a:t>
            </a:r>
            <a:r>
              <a:rPr lang="en-US" dirty="0" err="1" smtClean="0"/>
              <a:t>mendefinisikan</a:t>
            </a:r>
            <a:r>
              <a:rPr lang="en-US" dirty="0" smtClean="0"/>
              <a:t> </a:t>
            </a:r>
            <a:r>
              <a:rPr lang="en-US" dirty="0" err="1" smtClean="0"/>
              <a:t>konflik</a:t>
            </a:r>
            <a:r>
              <a:rPr lang="en-US" dirty="0" smtClean="0"/>
              <a:t> </a:t>
            </a:r>
            <a:r>
              <a:rPr lang="en-US" dirty="0" err="1" smtClean="0"/>
              <a:t>sebagai</a:t>
            </a:r>
            <a:r>
              <a:rPr lang="en-US" dirty="0" smtClean="0"/>
              <a:t>:</a:t>
            </a:r>
            <a:endParaRPr lang="id-ID" dirty="0" smtClean="0"/>
          </a:p>
          <a:p>
            <a:pPr algn="just">
              <a:buNone/>
            </a:pPr>
            <a:endParaRPr lang="en-US" dirty="0" smtClean="0"/>
          </a:p>
          <a:p>
            <a:pPr marL="971550" lvl="1" indent="-514350" algn="just">
              <a:buFont typeface="+mj-lt"/>
              <a:buAutoNum type="arabicPeriod"/>
            </a:pPr>
            <a:r>
              <a:rPr lang="en-US" dirty="0" err="1" smtClean="0"/>
              <a:t>Persaingan</a:t>
            </a:r>
            <a:r>
              <a:rPr lang="en-US" dirty="0" smtClean="0"/>
              <a:t> </a:t>
            </a:r>
            <a:r>
              <a:rPr lang="en-US" dirty="0" err="1" smtClean="0"/>
              <a:t>atau</a:t>
            </a:r>
            <a:r>
              <a:rPr lang="en-US" dirty="0" smtClean="0"/>
              <a:t> </a:t>
            </a:r>
            <a:r>
              <a:rPr lang="en-US" dirty="0" err="1" smtClean="0"/>
              <a:t>pertentangan</a:t>
            </a:r>
            <a:r>
              <a:rPr lang="en-US" dirty="0" smtClean="0"/>
              <a:t> </a:t>
            </a:r>
            <a:r>
              <a:rPr lang="en-US" dirty="0" err="1" smtClean="0"/>
              <a:t>antara</a:t>
            </a:r>
            <a:r>
              <a:rPr lang="en-US" dirty="0" smtClean="0"/>
              <a:t> </a:t>
            </a:r>
            <a:r>
              <a:rPr lang="en-US" dirty="0" err="1" smtClean="0"/>
              <a:t>pihak-pihak</a:t>
            </a:r>
            <a:r>
              <a:rPr lang="en-US" dirty="0" smtClean="0"/>
              <a:t> yang </a:t>
            </a:r>
            <a:r>
              <a:rPr lang="en-US" dirty="0" err="1" smtClean="0"/>
              <a:t>tidak</a:t>
            </a:r>
            <a:r>
              <a:rPr lang="en-US" dirty="0" smtClean="0"/>
              <a:t> </a:t>
            </a:r>
            <a:r>
              <a:rPr lang="en-US" dirty="0" err="1" smtClean="0"/>
              <a:t>cocok</a:t>
            </a:r>
            <a:r>
              <a:rPr lang="en-US" dirty="0" smtClean="0"/>
              <a:t> </a:t>
            </a:r>
            <a:r>
              <a:rPr lang="en-US" dirty="0" err="1" smtClean="0"/>
              <a:t>satu</a:t>
            </a:r>
            <a:r>
              <a:rPr lang="en-US" dirty="0" smtClean="0"/>
              <a:t> </a:t>
            </a:r>
            <a:r>
              <a:rPr lang="en-US" dirty="0" err="1" smtClean="0"/>
              <a:t>sama</a:t>
            </a:r>
            <a:r>
              <a:rPr lang="en-US" dirty="0" smtClean="0"/>
              <a:t> lain</a:t>
            </a:r>
          </a:p>
          <a:p>
            <a:pPr marL="971550" lvl="1" indent="-514350" algn="just">
              <a:buFont typeface="+mj-lt"/>
              <a:buAutoNum type="arabicPeriod"/>
            </a:pPr>
            <a:r>
              <a:rPr lang="en-US" dirty="0" err="1" smtClean="0"/>
              <a:t>Keadaan</a:t>
            </a:r>
            <a:r>
              <a:rPr lang="en-US" dirty="0" smtClean="0"/>
              <a:t> </a:t>
            </a:r>
            <a:r>
              <a:rPr lang="en-US" dirty="0" err="1" smtClean="0"/>
              <a:t>atau</a:t>
            </a:r>
            <a:r>
              <a:rPr lang="en-US" dirty="0" smtClean="0"/>
              <a:t> </a:t>
            </a:r>
            <a:r>
              <a:rPr lang="en-US" dirty="0" err="1" smtClean="0"/>
              <a:t>perilaku</a:t>
            </a:r>
            <a:r>
              <a:rPr lang="en-US" dirty="0" smtClean="0"/>
              <a:t> yang </a:t>
            </a:r>
            <a:r>
              <a:rPr lang="en-US" dirty="0" err="1" smtClean="0"/>
              <a:t>bertentangan</a:t>
            </a:r>
            <a:r>
              <a:rPr lang="en-US" dirty="0" smtClean="0"/>
              <a:t> (</a:t>
            </a:r>
            <a:r>
              <a:rPr lang="en-US" dirty="0" err="1" smtClean="0"/>
              <a:t>misal</a:t>
            </a:r>
            <a:r>
              <a:rPr lang="en-US" dirty="0" smtClean="0"/>
              <a:t>: </a:t>
            </a:r>
            <a:r>
              <a:rPr lang="en-US" dirty="0" err="1" smtClean="0"/>
              <a:t>pertentangan</a:t>
            </a:r>
            <a:r>
              <a:rPr lang="en-US" dirty="0" smtClean="0"/>
              <a:t> </a:t>
            </a:r>
            <a:r>
              <a:rPr lang="en-US" dirty="0" err="1" smtClean="0"/>
              <a:t>pendapat</a:t>
            </a:r>
            <a:r>
              <a:rPr lang="en-US" dirty="0" smtClean="0"/>
              <a:t> </a:t>
            </a:r>
            <a:r>
              <a:rPr lang="en-US" dirty="0" err="1" smtClean="0"/>
              <a:t>atau</a:t>
            </a:r>
            <a:r>
              <a:rPr lang="en-US" dirty="0" smtClean="0"/>
              <a:t> </a:t>
            </a:r>
            <a:r>
              <a:rPr lang="en-US" dirty="0" err="1" smtClean="0"/>
              <a:t>kepentingan</a:t>
            </a:r>
            <a:r>
              <a:rPr lang="en-US" dirty="0" smtClean="0"/>
              <a:t>)</a:t>
            </a:r>
          </a:p>
          <a:p>
            <a:pPr marL="971550" lvl="1" indent="-514350" algn="just">
              <a:buFont typeface="+mj-lt"/>
              <a:buAutoNum type="arabicPeriod"/>
            </a:pPr>
            <a:r>
              <a:rPr lang="en-US" dirty="0" err="1" smtClean="0"/>
              <a:t>Perselisihan</a:t>
            </a:r>
            <a:r>
              <a:rPr lang="en-US" dirty="0" smtClean="0"/>
              <a:t> </a:t>
            </a:r>
            <a:r>
              <a:rPr lang="en-US" dirty="0" err="1" smtClean="0"/>
              <a:t>akibat</a:t>
            </a:r>
            <a:r>
              <a:rPr lang="en-US" dirty="0" smtClean="0"/>
              <a:t> </a:t>
            </a:r>
            <a:r>
              <a:rPr lang="en-US" dirty="0" err="1" smtClean="0"/>
              <a:t>kebutuhan</a:t>
            </a:r>
            <a:r>
              <a:rPr lang="en-US" dirty="0" smtClean="0"/>
              <a:t>, </a:t>
            </a:r>
            <a:r>
              <a:rPr lang="en-US" dirty="0" err="1" smtClean="0"/>
              <a:t>dorongan</a:t>
            </a:r>
            <a:r>
              <a:rPr lang="en-US" dirty="0" smtClean="0"/>
              <a:t>, </a:t>
            </a:r>
            <a:r>
              <a:rPr lang="en-US" dirty="0" err="1" smtClean="0"/>
              <a:t>keinginan</a:t>
            </a:r>
            <a:r>
              <a:rPr lang="en-US" dirty="0" smtClean="0"/>
              <a:t> </a:t>
            </a:r>
            <a:r>
              <a:rPr lang="en-US" dirty="0" err="1" smtClean="0"/>
              <a:t>atau</a:t>
            </a:r>
            <a:r>
              <a:rPr lang="en-US" dirty="0" smtClean="0"/>
              <a:t> </a:t>
            </a:r>
            <a:r>
              <a:rPr lang="en-US" dirty="0" err="1" smtClean="0"/>
              <a:t>tuntutan</a:t>
            </a:r>
            <a:r>
              <a:rPr lang="en-US" dirty="0" smtClean="0"/>
              <a:t> yang </a:t>
            </a:r>
            <a:r>
              <a:rPr lang="en-US" dirty="0" err="1" smtClean="0"/>
              <a:t>bertentangan</a:t>
            </a:r>
            <a:endParaRPr lang="en-US" dirty="0" smtClean="0"/>
          </a:p>
          <a:p>
            <a:pPr marL="971550" lvl="1" indent="-514350" algn="just">
              <a:buFont typeface="+mj-lt"/>
              <a:buAutoNum type="arabicPeriod"/>
            </a:pPr>
            <a:r>
              <a:rPr lang="en-US" dirty="0" err="1" smtClean="0"/>
              <a:t>Perseteruan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Taktik</a:t>
            </a:r>
            <a:r>
              <a:rPr lang="en-US" dirty="0" smtClean="0"/>
              <a:t> </a:t>
            </a:r>
            <a:r>
              <a:rPr lang="en-US" dirty="0" err="1" smtClean="0"/>
              <a:t>Persuasi</a:t>
            </a:r>
            <a:r>
              <a:rPr lang="en-US" dirty="0" smtClean="0"/>
              <a:t> </a:t>
            </a:r>
            <a:r>
              <a:rPr lang="en-US" dirty="0" err="1" smtClean="0"/>
              <a:t>Rasional</a:t>
            </a:r>
            <a:endParaRPr lang="en-US" dirty="0" smtClean="0"/>
          </a:p>
        </p:txBody>
      </p:sp>
      <p:sp>
        <p:nvSpPr>
          <p:cNvPr id="13315" name="Content Placeholder 2"/>
          <p:cNvSpPr>
            <a:spLocks noGrp="1"/>
          </p:cNvSpPr>
          <p:nvPr>
            <p:ph idx="1"/>
          </p:nvPr>
        </p:nvSpPr>
        <p:spPr/>
        <p:txBody>
          <a:bodyPr/>
          <a:lstStyle/>
          <a:p>
            <a:pPr algn="just" eaLnBrk="1" hangingPunct="1"/>
            <a:r>
              <a:rPr lang="en-US" smtClean="0"/>
              <a:t>Adalah strategi mempengaruhi Target dengan kecerdasan, keahlian, keterampilan, pengalaman, fakta-fakta, data-data, maupun informasi, kecakapan berbicara  dengan argumentasi yang bisa diterima, kemampuan memotivasi dengan kekuatan logika.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Taktik</a:t>
            </a:r>
            <a:r>
              <a:rPr lang="en-US" dirty="0" smtClean="0"/>
              <a:t> </a:t>
            </a:r>
            <a:r>
              <a:rPr lang="en-US" dirty="0" err="1" smtClean="0"/>
              <a:t>Pertukaran</a:t>
            </a:r>
            <a:endParaRPr lang="en-US" dirty="0" smtClean="0"/>
          </a:p>
        </p:txBody>
      </p:sp>
      <p:sp>
        <p:nvSpPr>
          <p:cNvPr id="14339" name="Content Placeholder 2"/>
          <p:cNvSpPr>
            <a:spLocks noGrp="1"/>
          </p:cNvSpPr>
          <p:nvPr>
            <p:ph idx="1"/>
          </p:nvPr>
        </p:nvSpPr>
        <p:spPr/>
        <p:txBody>
          <a:bodyPr/>
          <a:lstStyle/>
          <a:p>
            <a:pPr algn="just" eaLnBrk="1" hangingPunct="1"/>
            <a:r>
              <a:rPr lang="en-US" smtClean="0"/>
              <a:t>Adalah strategi yang digunakan oleh Negosiator dalam mempengaruhi Target, dengan cara  memberikan suatu janji maupun imbalan atau balas jasa kepada si target apabila mereka mau menerima dan melaksanakan apa yang diminta oleh Negosiator.</a:t>
            </a:r>
          </a:p>
        </p:txBody>
      </p:sp>
      <p:sp>
        <p:nvSpPr>
          <p:cNvPr id="4" name="Footer Placeholder 3"/>
          <p:cNvSpPr>
            <a:spLocks noGrp="1"/>
          </p:cNvSpPr>
          <p:nvPr>
            <p:ph type="ftr" sz="quarter" idx="11"/>
          </p:nvPr>
        </p:nvSpPr>
        <p:spPr/>
        <p:txBody>
          <a:bodyPr/>
          <a:lstStyle/>
          <a:p>
            <a:pPr>
              <a:defRPr/>
            </a:pPr>
            <a:r>
              <a:rPr lang="en-US" smtClean="0"/>
              <a:t>Bahan Ajar " KECAKAPAN ANTAR PERSONAL"byujangjm</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Taktik</a:t>
            </a:r>
            <a:r>
              <a:rPr lang="en-US" dirty="0" smtClean="0"/>
              <a:t> </a:t>
            </a:r>
            <a:r>
              <a:rPr lang="en-US" dirty="0" err="1" smtClean="0"/>
              <a:t>Permintaan</a:t>
            </a:r>
            <a:r>
              <a:rPr lang="en-US" dirty="0" smtClean="0"/>
              <a:t> Personal</a:t>
            </a:r>
          </a:p>
        </p:txBody>
      </p:sp>
      <p:sp>
        <p:nvSpPr>
          <p:cNvPr id="15363" name="Content Placeholder 2"/>
          <p:cNvSpPr>
            <a:spLocks noGrp="1"/>
          </p:cNvSpPr>
          <p:nvPr>
            <p:ph idx="1"/>
          </p:nvPr>
        </p:nvSpPr>
        <p:spPr/>
        <p:txBody>
          <a:bodyPr/>
          <a:lstStyle/>
          <a:p>
            <a:pPr algn="just" eaLnBrk="1" hangingPunct="1"/>
            <a:r>
              <a:rPr lang="en-US" smtClean="0"/>
              <a:t>Adalah suatu strategi yang dijalankan oleh Negosiator  kepada Target dikarenakan adanya kedekatan emosional, pertemanan, hubungan yang baik dan loyalitas Target terhadap Negosiator selama ini.</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Taktik</a:t>
            </a:r>
            <a:r>
              <a:rPr lang="en-US" dirty="0" smtClean="0"/>
              <a:t> </a:t>
            </a:r>
            <a:r>
              <a:rPr lang="en-US" dirty="0" err="1" smtClean="0"/>
              <a:t>Permintaan</a:t>
            </a:r>
            <a:r>
              <a:rPr lang="en-US" dirty="0" smtClean="0"/>
              <a:t> </a:t>
            </a:r>
            <a:r>
              <a:rPr lang="en-US" dirty="0" err="1" smtClean="0"/>
              <a:t>Inspirasional</a:t>
            </a:r>
            <a:endParaRPr lang="en-US" dirty="0" smtClean="0"/>
          </a:p>
        </p:txBody>
      </p:sp>
      <p:sp>
        <p:nvSpPr>
          <p:cNvPr id="16387" name="Content Placeholder 2"/>
          <p:cNvSpPr>
            <a:spLocks noGrp="1"/>
          </p:cNvSpPr>
          <p:nvPr>
            <p:ph idx="1"/>
          </p:nvPr>
        </p:nvSpPr>
        <p:spPr/>
        <p:txBody>
          <a:bodyPr/>
          <a:lstStyle/>
          <a:p>
            <a:pPr algn="just" eaLnBrk="1" hangingPunct="1"/>
            <a:r>
              <a:rPr lang="en-US" smtClean="0"/>
              <a:t>Adalah suatu strategi yang dijalankan oleh Negosiator dengan cara membangkitkan emosi, semangat, motivasi dari Target dengan cara mengemukakan nilai-nilai, cita-cita, komitmen, visi, misi, keinginan, harapan, harga diri, kepercayaan, kepekaan dari lawan bicaranya.</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Taktik</a:t>
            </a:r>
            <a:r>
              <a:rPr lang="en-US" dirty="0" smtClean="0"/>
              <a:t> </a:t>
            </a:r>
            <a:r>
              <a:rPr lang="en-US" dirty="0" err="1" smtClean="0"/>
              <a:t>Konsultasi</a:t>
            </a:r>
            <a:endParaRPr lang="en-US" dirty="0" smtClean="0"/>
          </a:p>
        </p:txBody>
      </p:sp>
      <p:sp>
        <p:nvSpPr>
          <p:cNvPr id="17411" name="Content Placeholder 2"/>
          <p:cNvSpPr>
            <a:spLocks noGrp="1"/>
          </p:cNvSpPr>
          <p:nvPr>
            <p:ph idx="1"/>
          </p:nvPr>
        </p:nvSpPr>
        <p:spPr/>
        <p:txBody>
          <a:bodyPr/>
          <a:lstStyle/>
          <a:p>
            <a:pPr algn="just" eaLnBrk="1" hangingPunct="1"/>
            <a:r>
              <a:rPr lang="en-US" smtClean="0"/>
              <a:t>Adalah strategi yang dijalankan oleh Negosiator dengan cara mengajak lawan bicaranya (Target), untuk ikut serta dalam kegiatan perencanaan, pelaksanaan, pengevaluasian, bahkan termasuk proses konsultasi pengambilan keputusan dalam organisasi.</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Taktik</a:t>
            </a:r>
            <a:r>
              <a:rPr lang="en-US" dirty="0" smtClean="0"/>
              <a:t> </a:t>
            </a:r>
            <a:r>
              <a:rPr lang="en-US" dirty="0" err="1" smtClean="0"/>
              <a:t>Penekanan</a:t>
            </a:r>
            <a:endParaRPr lang="en-US" dirty="0" smtClean="0"/>
          </a:p>
        </p:txBody>
      </p:sp>
      <p:sp>
        <p:nvSpPr>
          <p:cNvPr id="18435" name="Content Placeholder 2"/>
          <p:cNvSpPr>
            <a:spLocks noGrp="1"/>
          </p:cNvSpPr>
          <p:nvPr>
            <p:ph idx="1"/>
          </p:nvPr>
        </p:nvSpPr>
        <p:spPr/>
        <p:txBody>
          <a:bodyPr/>
          <a:lstStyle/>
          <a:p>
            <a:pPr algn="just" eaLnBrk="1" hangingPunct="1"/>
            <a:r>
              <a:rPr lang="en-US" smtClean="0"/>
              <a:t>Adalah suatu strategi yang digunakan oleh Negosiator  dengan cara mengancam, memaksa, intimidasi, merintangi atau menghalangi, pemboikotan, permusuhan atau memerangi Target apabila tidak mau menyetujui permintaan dari Negosiator.</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Apa</a:t>
            </a:r>
            <a:r>
              <a:rPr lang="en-US" dirty="0" smtClean="0"/>
              <a:t> Yang </a:t>
            </a:r>
            <a:r>
              <a:rPr lang="en-US" dirty="0" err="1" smtClean="0"/>
              <a:t>Dimaksud</a:t>
            </a:r>
            <a:r>
              <a:rPr lang="en-US" dirty="0" smtClean="0"/>
              <a:t> </a:t>
            </a:r>
            <a:r>
              <a:rPr lang="en-US" dirty="0" err="1" smtClean="0"/>
              <a:t>Dengan</a:t>
            </a:r>
            <a:r>
              <a:rPr lang="en-US" dirty="0" smtClean="0"/>
              <a:t> </a:t>
            </a:r>
            <a:r>
              <a:rPr lang="en-US" dirty="0" err="1" smtClean="0"/>
              <a:t>Taktik</a:t>
            </a:r>
            <a:r>
              <a:rPr lang="en-US" dirty="0" smtClean="0"/>
              <a:t> </a:t>
            </a:r>
            <a:r>
              <a:rPr lang="en-US" dirty="0" err="1" smtClean="0"/>
              <a:t>Keteladanan</a:t>
            </a:r>
            <a:endParaRPr lang="en-US" dirty="0" smtClean="0"/>
          </a:p>
        </p:txBody>
      </p:sp>
      <p:sp>
        <p:nvSpPr>
          <p:cNvPr id="19459" name="Content Placeholder 2"/>
          <p:cNvSpPr>
            <a:spLocks noGrp="1"/>
          </p:cNvSpPr>
          <p:nvPr>
            <p:ph idx="1"/>
          </p:nvPr>
        </p:nvSpPr>
        <p:spPr/>
        <p:txBody>
          <a:bodyPr/>
          <a:lstStyle/>
          <a:p>
            <a:pPr algn="just" eaLnBrk="1" hangingPunct="1"/>
            <a:r>
              <a:rPr lang="en-US" smtClean="0"/>
              <a:t>Adalah suatu strategi negosiasi dengan cara memberikan contoh yang baik, prilaku yang santun, kearifan yang tinggi dengan kharisma yang dimiliki.</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6629400" cy="1143000"/>
          </a:xfrm>
        </p:spPr>
        <p:txBody>
          <a:bodyPr>
            <a:normAutofit fontScale="90000"/>
          </a:bodyPr>
          <a:lstStyle/>
          <a:p>
            <a:r>
              <a:rPr lang="en-US" dirty="0" smtClean="0"/>
              <a:t> </a:t>
            </a:r>
            <a:r>
              <a:rPr lang="en-US" dirty="0" err="1" smtClean="0"/>
              <a:t>Menyelesaikan</a:t>
            </a:r>
            <a:r>
              <a:rPr lang="en-US" dirty="0" smtClean="0"/>
              <a:t> </a:t>
            </a:r>
            <a:r>
              <a:rPr lang="en-US" dirty="0" err="1" smtClean="0"/>
              <a:t>Konflik</a:t>
            </a:r>
            <a:r>
              <a:rPr lang="en-US" dirty="0" smtClean="0"/>
              <a:t> </a:t>
            </a:r>
            <a:r>
              <a:rPr lang="en-US" dirty="0" err="1" smtClean="0"/>
              <a:t>secara</a:t>
            </a:r>
            <a:r>
              <a:rPr lang="en-US" dirty="0" smtClean="0"/>
              <a:t> </a:t>
            </a:r>
            <a:r>
              <a:rPr lang="en-US" dirty="0" err="1" smtClean="0"/>
              <a:t>Efektif</a:t>
            </a:r>
            <a:endParaRPr lang="en-US" dirty="0"/>
          </a:p>
        </p:txBody>
      </p:sp>
      <p:sp>
        <p:nvSpPr>
          <p:cNvPr id="3" name="Content Placeholder 2"/>
          <p:cNvSpPr>
            <a:spLocks noGrp="1"/>
          </p:cNvSpPr>
          <p:nvPr>
            <p:ph idx="1"/>
          </p:nvPr>
        </p:nvSpPr>
        <p:spPr>
          <a:xfrm>
            <a:off x="0" y="1428736"/>
            <a:ext cx="9144000" cy="5072098"/>
          </a:xfrm>
        </p:spPr>
        <p:txBody>
          <a:bodyPr>
            <a:normAutofit fontScale="92500" lnSpcReduction="20000"/>
          </a:bodyPr>
          <a:lstStyle/>
          <a:p>
            <a:pPr marL="514350" indent="-514350">
              <a:buFont typeface="+mj-lt"/>
              <a:buAutoNum type="arabicPeriod"/>
            </a:pPr>
            <a:r>
              <a:rPr lang="en-US" dirty="0" err="1" smtClean="0"/>
              <a:t>Memperhatikan</a:t>
            </a:r>
            <a:r>
              <a:rPr lang="en-US" dirty="0" smtClean="0"/>
              <a:t> </a:t>
            </a:r>
            <a:r>
              <a:rPr lang="en-US" dirty="0" err="1" smtClean="0"/>
              <a:t>sikap</a:t>
            </a:r>
            <a:r>
              <a:rPr lang="en-US" dirty="0" smtClean="0"/>
              <a:t> </a:t>
            </a:r>
            <a:r>
              <a:rPr lang="en-US" dirty="0" err="1" smtClean="0"/>
              <a:t>dalam</a:t>
            </a:r>
            <a:r>
              <a:rPr lang="en-US" dirty="0" smtClean="0"/>
              <a:t> </a:t>
            </a:r>
            <a:r>
              <a:rPr lang="en-US" dirty="0" err="1" smtClean="0"/>
              <a:t>mengelola</a:t>
            </a:r>
            <a:r>
              <a:rPr lang="en-US" dirty="0" smtClean="0"/>
              <a:t> </a:t>
            </a:r>
            <a:r>
              <a:rPr lang="en-US" dirty="0" err="1" smtClean="0"/>
              <a:t>konflik</a:t>
            </a:r>
            <a:endParaRPr lang="en-US" dirty="0" smtClean="0"/>
          </a:p>
          <a:p>
            <a:pPr marL="539750" lvl="1" indent="-514350">
              <a:buNone/>
            </a:pPr>
            <a:r>
              <a:rPr lang="id-ID" dirty="0" smtClean="0"/>
              <a:t>	</a:t>
            </a:r>
            <a:r>
              <a:rPr lang="en-US" dirty="0" err="1" smtClean="0"/>
              <a:t>Berusaha</a:t>
            </a:r>
            <a:r>
              <a:rPr lang="en-US" dirty="0" smtClean="0"/>
              <a:t> </a:t>
            </a:r>
            <a:r>
              <a:rPr lang="en-US" dirty="0" err="1" smtClean="0"/>
              <a:t>membangun</a:t>
            </a:r>
            <a:r>
              <a:rPr lang="en-US" dirty="0" smtClean="0"/>
              <a:t> </a:t>
            </a:r>
            <a:r>
              <a:rPr lang="en-US" dirty="0" err="1" smtClean="0"/>
              <a:t>pikiran</a:t>
            </a:r>
            <a:r>
              <a:rPr lang="en-US" dirty="0" smtClean="0"/>
              <a:t> </a:t>
            </a:r>
            <a:r>
              <a:rPr lang="en-US" dirty="0" err="1" smtClean="0"/>
              <a:t>sehat</a:t>
            </a:r>
            <a:r>
              <a:rPr lang="en-US" dirty="0" smtClean="0"/>
              <a:t>, </a:t>
            </a:r>
            <a:r>
              <a:rPr lang="en-US" dirty="0" err="1" smtClean="0"/>
              <a:t>perasaan</a:t>
            </a:r>
            <a:r>
              <a:rPr lang="en-US" dirty="0" smtClean="0"/>
              <a:t> yang </a:t>
            </a:r>
            <a:r>
              <a:rPr lang="en-US" dirty="0" err="1" smtClean="0"/>
              <a:t>positif</a:t>
            </a:r>
            <a:r>
              <a:rPr lang="en-US" dirty="0" smtClean="0"/>
              <a:t>, </a:t>
            </a:r>
            <a:r>
              <a:rPr lang="en-US" dirty="0" err="1" smtClean="0"/>
              <a:t>itikad</a:t>
            </a:r>
            <a:r>
              <a:rPr lang="en-US" dirty="0" smtClean="0"/>
              <a:t> </a:t>
            </a:r>
            <a:r>
              <a:rPr lang="en-US" dirty="0" err="1" smtClean="0"/>
              <a:t>baik</a:t>
            </a:r>
            <a:r>
              <a:rPr lang="en-US" dirty="0" smtClean="0"/>
              <a:t>, </a:t>
            </a:r>
            <a:r>
              <a:rPr lang="en-US" dirty="0" err="1" smtClean="0"/>
              <a:t>prilaku</a:t>
            </a:r>
            <a:r>
              <a:rPr lang="en-US" dirty="0" smtClean="0"/>
              <a:t> yang </a:t>
            </a:r>
            <a:r>
              <a:rPr lang="en-US" dirty="0" err="1" smtClean="0"/>
              <a:t>konstruktif</a:t>
            </a:r>
            <a:endParaRPr lang="en-US" dirty="0" smtClean="0"/>
          </a:p>
          <a:p>
            <a:pPr marL="914400" lvl="1" indent="-514350"/>
            <a:endParaRPr lang="en-US" dirty="0" smtClean="0"/>
          </a:p>
          <a:p>
            <a:pPr marL="514350" indent="-514350">
              <a:buFont typeface="+mj-lt"/>
              <a:buAutoNum type="arabicPeriod"/>
            </a:pPr>
            <a:r>
              <a:rPr lang="en-US" dirty="0" err="1" smtClean="0"/>
              <a:t>Memahami</a:t>
            </a:r>
            <a:r>
              <a:rPr lang="en-US" dirty="0" smtClean="0"/>
              <a:t> </a:t>
            </a:r>
            <a:r>
              <a:rPr lang="en-US" dirty="0" err="1" smtClean="0"/>
              <a:t>konflik</a:t>
            </a:r>
            <a:r>
              <a:rPr lang="en-US" dirty="0" smtClean="0"/>
              <a:t>: </a:t>
            </a:r>
            <a:r>
              <a:rPr lang="en-US" dirty="0" err="1" smtClean="0"/>
              <a:t>Mencari</a:t>
            </a:r>
            <a:r>
              <a:rPr lang="en-US" dirty="0" smtClean="0"/>
              <a:t> </a:t>
            </a:r>
            <a:r>
              <a:rPr lang="en-US" dirty="0" err="1" smtClean="0"/>
              <a:t>tahu</a:t>
            </a:r>
            <a:r>
              <a:rPr lang="en-US" dirty="0" smtClean="0"/>
              <a:t> </a:t>
            </a:r>
            <a:r>
              <a:rPr lang="en-US" dirty="0" err="1" smtClean="0"/>
              <a:t>penyebab</a:t>
            </a:r>
            <a:r>
              <a:rPr lang="en-US" dirty="0" smtClean="0"/>
              <a:t> </a:t>
            </a:r>
            <a:r>
              <a:rPr lang="en-US" dirty="0" err="1" smtClean="0"/>
              <a:t>konflik</a:t>
            </a:r>
            <a:endParaRPr lang="id-ID" dirty="0" smtClean="0"/>
          </a:p>
          <a:p>
            <a:pPr marL="514350" indent="-514350">
              <a:buFont typeface="+mj-lt"/>
              <a:buAutoNum type="arabicPeriod"/>
            </a:pPr>
            <a:endParaRPr lang="en-US" dirty="0" smtClean="0"/>
          </a:p>
          <a:p>
            <a:pPr marL="514350" indent="-514350">
              <a:buFont typeface="+mj-lt"/>
              <a:buAutoNum type="arabicPeriod"/>
            </a:pPr>
            <a:r>
              <a:rPr lang="en-US" dirty="0" err="1" smtClean="0"/>
              <a:t>Mencari</a:t>
            </a:r>
            <a:r>
              <a:rPr lang="en-US" dirty="0" smtClean="0"/>
              <a:t> </a:t>
            </a:r>
            <a:r>
              <a:rPr lang="en-US" dirty="0" err="1" smtClean="0"/>
              <a:t>solusi</a:t>
            </a:r>
            <a:r>
              <a:rPr lang="en-US" dirty="0" smtClean="0"/>
              <a:t> </a:t>
            </a:r>
            <a:r>
              <a:rPr lang="en-US" dirty="0" err="1" smtClean="0"/>
              <a:t>terbaik</a:t>
            </a:r>
            <a:endParaRPr lang="en-US" dirty="0" smtClean="0"/>
          </a:p>
          <a:p>
            <a:pPr marL="539750" lvl="1" indent="-139700">
              <a:buNone/>
            </a:pPr>
            <a:r>
              <a:rPr lang="id-ID" dirty="0" smtClean="0"/>
              <a:t>	</a:t>
            </a:r>
            <a:r>
              <a:rPr lang="en-US" dirty="0" err="1" smtClean="0"/>
              <a:t>Menghindar</a:t>
            </a:r>
            <a:r>
              <a:rPr lang="en-US" dirty="0" smtClean="0"/>
              <a:t>, </a:t>
            </a:r>
            <a:r>
              <a:rPr lang="en-US" dirty="0" err="1" smtClean="0"/>
              <a:t>Kompetisi</a:t>
            </a:r>
            <a:r>
              <a:rPr lang="en-US" dirty="0" smtClean="0"/>
              <a:t>, </a:t>
            </a:r>
            <a:r>
              <a:rPr lang="en-US" dirty="0" err="1" smtClean="0"/>
              <a:t>Akomodatif</a:t>
            </a:r>
            <a:r>
              <a:rPr lang="en-US" dirty="0" smtClean="0"/>
              <a:t>, </a:t>
            </a:r>
            <a:r>
              <a:rPr lang="en-US" dirty="0" err="1" smtClean="0"/>
              <a:t>Kompromi</a:t>
            </a:r>
            <a:r>
              <a:rPr lang="en-US" dirty="0" smtClean="0"/>
              <a:t>, </a:t>
            </a:r>
            <a:r>
              <a:rPr lang="en-US" dirty="0" err="1" smtClean="0"/>
              <a:t>Kolaborasi</a:t>
            </a:r>
            <a:endParaRPr lang="en-US" dirty="0" smtClean="0"/>
          </a:p>
          <a:p>
            <a:pPr marL="914400" lvl="1" indent="-514350"/>
            <a:endParaRPr lang="en-US" dirty="0" smtClean="0"/>
          </a:p>
          <a:p>
            <a:pPr marL="514350" indent="-514350">
              <a:buFont typeface="+mj-lt"/>
              <a:buAutoNum type="arabicPeriod"/>
            </a:pPr>
            <a:r>
              <a:rPr lang="en-US" dirty="0" err="1" smtClean="0"/>
              <a:t>Memahami</a:t>
            </a:r>
            <a:r>
              <a:rPr lang="en-US" dirty="0" smtClean="0"/>
              <a:t> </a:t>
            </a:r>
            <a:r>
              <a:rPr lang="en-US" dirty="0" err="1" smtClean="0"/>
              <a:t>aspek</a:t>
            </a:r>
            <a:r>
              <a:rPr lang="en-US" dirty="0" smtClean="0"/>
              <a:t> </a:t>
            </a:r>
            <a:r>
              <a:rPr lang="en-US" dirty="0" err="1" smtClean="0"/>
              <a:t>emosi</a:t>
            </a:r>
            <a:endParaRPr lang="en-US" dirty="0" smtClean="0"/>
          </a:p>
          <a:p>
            <a:pPr marL="914400" lvl="1" indent="-514350">
              <a:buFont typeface="+mj-lt"/>
              <a:buAutoNum type="alphaLcPeriod"/>
            </a:pPr>
            <a:r>
              <a:rPr lang="en-US" dirty="0" err="1" smtClean="0"/>
              <a:t>Menghargai</a:t>
            </a:r>
            <a:r>
              <a:rPr lang="en-US" dirty="0" smtClean="0"/>
              <a:t> </a:t>
            </a:r>
            <a:r>
              <a:rPr lang="en-US" dirty="0" err="1" smtClean="0"/>
              <a:t>orang</a:t>
            </a:r>
            <a:r>
              <a:rPr lang="en-US" dirty="0" smtClean="0"/>
              <a:t> lain yang </a:t>
            </a:r>
            <a:r>
              <a:rPr lang="en-US" dirty="0" err="1" smtClean="0"/>
              <a:t>terlibat</a:t>
            </a:r>
            <a:r>
              <a:rPr lang="en-US" dirty="0" smtClean="0"/>
              <a:t> </a:t>
            </a:r>
            <a:r>
              <a:rPr lang="en-US" dirty="0" err="1" smtClean="0"/>
              <a:t>konflik</a:t>
            </a:r>
            <a:endParaRPr lang="en-US" dirty="0" smtClean="0"/>
          </a:p>
          <a:p>
            <a:pPr marL="914400" lvl="1" indent="-514350">
              <a:buFont typeface="+mj-lt"/>
              <a:buAutoNum type="alphaLcPeriod"/>
            </a:pPr>
            <a:r>
              <a:rPr lang="en-US" dirty="0" err="1" smtClean="0"/>
              <a:t>Mendengar</a:t>
            </a:r>
            <a:r>
              <a:rPr lang="en-US" dirty="0" smtClean="0"/>
              <a:t> </a:t>
            </a:r>
            <a:r>
              <a:rPr lang="en-US" dirty="0" err="1" smtClean="0"/>
              <a:t>pendapat</a:t>
            </a:r>
            <a:r>
              <a:rPr lang="en-US" dirty="0" smtClean="0"/>
              <a:t> </a:t>
            </a:r>
            <a:r>
              <a:rPr lang="en-US" dirty="0" err="1" smtClean="0"/>
              <a:t>dan</a:t>
            </a:r>
            <a:r>
              <a:rPr lang="en-US" dirty="0" smtClean="0"/>
              <a:t> </a:t>
            </a:r>
            <a:r>
              <a:rPr lang="en-US" dirty="0" err="1" smtClean="0"/>
              <a:t>pandangan</a:t>
            </a:r>
            <a:r>
              <a:rPr lang="en-US" dirty="0" smtClean="0"/>
              <a:t> </a:t>
            </a:r>
            <a:r>
              <a:rPr lang="en-US" dirty="0" err="1" smtClean="0"/>
              <a:t>orang</a:t>
            </a:r>
            <a:r>
              <a:rPr lang="en-US" dirty="0" smtClean="0"/>
              <a:t> lain</a:t>
            </a:r>
          </a:p>
          <a:p>
            <a:pPr marL="914400" lvl="1" indent="-514350">
              <a:buFont typeface="+mj-lt"/>
              <a:buAutoNum type="alphaLcPeriod"/>
            </a:pPr>
            <a:r>
              <a:rPr lang="en-US" dirty="0" err="1" smtClean="0"/>
              <a:t>Menyatakan</a:t>
            </a:r>
            <a:r>
              <a:rPr lang="en-US" dirty="0" smtClean="0"/>
              <a:t> </a:t>
            </a:r>
            <a:r>
              <a:rPr lang="en-US" dirty="0" err="1" smtClean="0"/>
              <a:t>secara</a:t>
            </a:r>
            <a:r>
              <a:rPr lang="en-US" dirty="0" smtClean="0"/>
              <a:t> </a:t>
            </a:r>
            <a:r>
              <a:rPr lang="en-US" dirty="0" err="1" smtClean="0"/>
              <a:t>jelas</a:t>
            </a:r>
            <a:r>
              <a:rPr lang="en-US" dirty="0" smtClean="0"/>
              <a:t> </a:t>
            </a:r>
            <a:r>
              <a:rPr lang="en-US" dirty="0" err="1" smtClean="0"/>
              <a:t>pikiran</a:t>
            </a:r>
            <a:r>
              <a:rPr lang="en-US" dirty="0" smtClean="0"/>
              <a:t>, </a:t>
            </a:r>
            <a:r>
              <a:rPr lang="en-US" dirty="0" err="1" smtClean="0"/>
              <a:t>kebutuhan</a:t>
            </a:r>
            <a:r>
              <a:rPr lang="en-US" dirty="0" smtClean="0"/>
              <a:t> </a:t>
            </a:r>
            <a:r>
              <a:rPr lang="en-US" dirty="0" err="1" smtClean="0"/>
              <a:t>juga</a:t>
            </a:r>
            <a:r>
              <a:rPr lang="en-US" dirty="0" smtClean="0"/>
              <a:t> </a:t>
            </a:r>
            <a:r>
              <a:rPr lang="en-US" dirty="0" err="1" smtClean="0"/>
              <a:t>perasaan</a:t>
            </a:r>
            <a:r>
              <a:rPr lang="en-US" dirty="0" smtClean="0"/>
              <a:t> </a:t>
            </a:r>
            <a:r>
              <a:rPr lang="en-US" dirty="0" err="1" smtClean="0"/>
              <a:t>kita</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Hambatan</a:t>
            </a:r>
            <a:r>
              <a:rPr lang="en-US" dirty="0" smtClean="0"/>
              <a:t> </a:t>
            </a:r>
            <a:r>
              <a:rPr lang="en-US" dirty="0" err="1" smtClean="0"/>
              <a:t>dalam</a:t>
            </a:r>
            <a:r>
              <a:rPr lang="en-US" dirty="0" smtClean="0"/>
              <a:t> </a:t>
            </a:r>
            <a:r>
              <a:rPr lang="en-US" dirty="0" err="1" smtClean="0"/>
              <a:t>Menyelesaikan</a:t>
            </a:r>
            <a:r>
              <a:rPr lang="en-US" dirty="0" smtClean="0"/>
              <a:t> </a:t>
            </a:r>
            <a:r>
              <a:rPr lang="en-US" dirty="0" err="1" smtClean="0"/>
              <a:t>Konflik</a:t>
            </a:r>
            <a:endParaRPr lang="en-US" dirty="0"/>
          </a:p>
        </p:txBody>
      </p:sp>
      <p:sp>
        <p:nvSpPr>
          <p:cNvPr id="3" name="Content Placeholder 2"/>
          <p:cNvSpPr>
            <a:spLocks noGrp="1"/>
          </p:cNvSpPr>
          <p:nvPr>
            <p:ph idx="1"/>
          </p:nvPr>
        </p:nvSpPr>
        <p:spPr>
          <a:xfrm>
            <a:off x="0" y="1600200"/>
            <a:ext cx="8929718" cy="4709160"/>
          </a:xfrm>
        </p:spPr>
        <p:txBody>
          <a:bodyPr>
            <a:normAutofit/>
          </a:bodyPr>
          <a:lstStyle/>
          <a:p>
            <a:pPr>
              <a:buNone/>
            </a:pPr>
            <a:r>
              <a:rPr lang="en-US" dirty="0" err="1" smtClean="0"/>
              <a:t>Hambatan</a:t>
            </a:r>
            <a:r>
              <a:rPr lang="en-US" dirty="0" smtClean="0"/>
              <a:t> </a:t>
            </a:r>
            <a:r>
              <a:rPr lang="en-US" dirty="0" err="1" smtClean="0"/>
              <a:t>dalam</a:t>
            </a:r>
            <a:r>
              <a:rPr lang="en-US" dirty="0" smtClean="0"/>
              <a:t> </a:t>
            </a:r>
            <a:r>
              <a:rPr lang="en-US" dirty="0" err="1" smtClean="0"/>
              <a:t>menyelesaikan</a:t>
            </a:r>
            <a:r>
              <a:rPr lang="en-US" dirty="0" smtClean="0"/>
              <a:t> </a:t>
            </a:r>
            <a:r>
              <a:rPr lang="en-US" dirty="0" err="1" smtClean="0"/>
              <a:t>konflik</a:t>
            </a:r>
            <a:r>
              <a:rPr lang="en-US" dirty="0" smtClean="0"/>
              <a:t> </a:t>
            </a:r>
            <a:r>
              <a:rPr lang="en-US" dirty="0" err="1" smtClean="0"/>
              <a:t>antara</a:t>
            </a:r>
            <a:r>
              <a:rPr lang="id-ID" dirty="0" smtClean="0"/>
              <a:t> </a:t>
            </a:r>
            <a:r>
              <a:rPr lang="en-US" dirty="0" smtClean="0"/>
              <a:t>lain:</a:t>
            </a:r>
          </a:p>
          <a:p>
            <a:pPr marL="971550" lvl="1" indent="-514350">
              <a:buFont typeface="+mj-lt"/>
              <a:buAutoNum type="arabicPeriod"/>
            </a:pPr>
            <a:r>
              <a:rPr lang="en-US" dirty="0" err="1" smtClean="0"/>
              <a:t>Menghindar</a:t>
            </a:r>
            <a:r>
              <a:rPr lang="en-US" dirty="0" smtClean="0"/>
              <a:t> </a:t>
            </a:r>
            <a:r>
              <a:rPr lang="en-US" dirty="0" err="1" smtClean="0"/>
              <a:t>dari</a:t>
            </a:r>
            <a:r>
              <a:rPr lang="en-US" dirty="0" smtClean="0"/>
              <a:t> </a:t>
            </a:r>
            <a:r>
              <a:rPr lang="en-US" dirty="0" err="1" smtClean="0"/>
              <a:t>konflik</a:t>
            </a:r>
            <a:endParaRPr lang="en-US" dirty="0" smtClean="0"/>
          </a:p>
          <a:p>
            <a:pPr marL="971550" lvl="1" indent="-514350">
              <a:buFont typeface="+mj-lt"/>
              <a:buAutoNum type="arabicPeriod"/>
            </a:pPr>
            <a:r>
              <a:rPr lang="en-US" dirty="0" err="1" smtClean="0"/>
              <a:t>Gampang</a:t>
            </a:r>
            <a:r>
              <a:rPr lang="en-US" dirty="0" smtClean="0"/>
              <a:t> </a:t>
            </a:r>
            <a:r>
              <a:rPr lang="en-US" dirty="0" err="1" smtClean="0"/>
              <a:t>marah</a:t>
            </a:r>
            <a:r>
              <a:rPr lang="en-US" dirty="0" smtClean="0"/>
              <a:t> </a:t>
            </a:r>
            <a:r>
              <a:rPr lang="en-US" dirty="0" err="1" smtClean="0"/>
              <a:t>dan</a:t>
            </a:r>
            <a:r>
              <a:rPr lang="en-US" dirty="0" smtClean="0"/>
              <a:t> </a:t>
            </a:r>
            <a:r>
              <a:rPr lang="en-US" dirty="0" err="1" smtClean="0"/>
              <a:t>tidak</a:t>
            </a:r>
            <a:r>
              <a:rPr lang="en-US" dirty="0" smtClean="0"/>
              <a:t> </a:t>
            </a:r>
            <a:r>
              <a:rPr lang="en-US" dirty="0" err="1" smtClean="0"/>
              <a:t>bisa</a:t>
            </a:r>
            <a:r>
              <a:rPr lang="en-US" dirty="0" smtClean="0"/>
              <a:t> </a:t>
            </a:r>
            <a:r>
              <a:rPr lang="en-US" dirty="0" err="1" smtClean="0"/>
              <a:t>mengendalikan</a:t>
            </a:r>
            <a:r>
              <a:rPr lang="en-US" dirty="0" smtClean="0"/>
              <a:t> </a:t>
            </a:r>
            <a:r>
              <a:rPr lang="en-US" dirty="0" err="1" smtClean="0"/>
              <a:t>kemarahan</a:t>
            </a:r>
            <a:endParaRPr lang="en-US" dirty="0" smtClean="0"/>
          </a:p>
          <a:p>
            <a:pPr marL="971550" lvl="1" indent="-514350">
              <a:buFont typeface="+mj-lt"/>
              <a:buAutoNum type="arabicPeriod"/>
            </a:pPr>
            <a:r>
              <a:rPr lang="en-US" dirty="0" err="1" smtClean="0"/>
              <a:t>Kesulitan</a:t>
            </a:r>
            <a:r>
              <a:rPr lang="en-US" dirty="0" smtClean="0"/>
              <a:t> </a:t>
            </a:r>
            <a:r>
              <a:rPr lang="en-US" dirty="0" err="1" smtClean="0"/>
              <a:t>berpikir</a:t>
            </a:r>
            <a:endParaRPr lang="en-US" dirty="0" smtClean="0"/>
          </a:p>
          <a:p>
            <a:pPr marL="971550" lvl="1" indent="-514350">
              <a:buFont typeface="+mj-lt"/>
              <a:buAutoNum type="arabicPeriod"/>
            </a:pPr>
            <a:r>
              <a:rPr lang="en-US" dirty="0" err="1" smtClean="0"/>
              <a:t>Sering</a:t>
            </a:r>
            <a:r>
              <a:rPr lang="en-US" dirty="0" smtClean="0"/>
              <a:t> </a:t>
            </a:r>
            <a:r>
              <a:rPr lang="en-US" dirty="0" err="1" smtClean="0"/>
              <a:t>mengungkit</a:t>
            </a:r>
            <a:r>
              <a:rPr lang="en-US" dirty="0" smtClean="0"/>
              <a:t> </a:t>
            </a:r>
            <a:r>
              <a:rPr lang="en-US" dirty="0" err="1" smtClean="0"/>
              <a:t>masa</a:t>
            </a:r>
            <a:r>
              <a:rPr lang="en-US" dirty="0" smtClean="0"/>
              <a:t> </a:t>
            </a:r>
            <a:r>
              <a:rPr lang="en-US" dirty="0" err="1" smtClean="0"/>
              <a:t>lalu</a:t>
            </a:r>
            <a:endParaRPr lang="en-US" dirty="0" smtClean="0"/>
          </a:p>
          <a:p>
            <a:pPr marL="971550" lvl="1" indent="-514350">
              <a:buFont typeface="+mj-lt"/>
              <a:buAutoNum type="arabicPeriod"/>
            </a:pPr>
            <a:r>
              <a:rPr lang="en-US" dirty="0" err="1" smtClean="0"/>
              <a:t>Tidak</a:t>
            </a:r>
            <a:r>
              <a:rPr lang="en-US" dirty="0" smtClean="0"/>
              <a:t> </a:t>
            </a:r>
            <a:r>
              <a:rPr lang="en-US" dirty="0" err="1" smtClean="0"/>
              <a:t>bisa</a:t>
            </a:r>
            <a:r>
              <a:rPr lang="en-US" dirty="0" smtClean="0"/>
              <a:t> </a:t>
            </a:r>
            <a:r>
              <a:rPr lang="en-US" dirty="0" err="1" smtClean="0"/>
              <a:t>menerima</a:t>
            </a:r>
            <a:r>
              <a:rPr lang="en-US" dirty="0" smtClean="0"/>
              <a:t> </a:t>
            </a:r>
            <a:r>
              <a:rPr lang="en-US" dirty="0" err="1" smtClean="0"/>
              <a:t>pendapat</a:t>
            </a:r>
            <a:r>
              <a:rPr lang="en-US" dirty="0" smtClean="0"/>
              <a:t> </a:t>
            </a:r>
            <a:r>
              <a:rPr lang="en-US" dirty="0" err="1" smtClean="0"/>
              <a:t>orang</a:t>
            </a:r>
            <a:r>
              <a:rPr lang="en-US" dirty="0" smtClean="0"/>
              <a:t> lain</a:t>
            </a:r>
          </a:p>
          <a:p>
            <a:pPr marL="971550" lvl="1" indent="-514350">
              <a:buFont typeface="+mj-lt"/>
              <a:buAutoNum type="arabicPeriod"/>
            </a:pPr>
            <a:r>
              <a:rPr lang="en-US" dirty="0" err="1" smtClean="0"/>
              <a:t>Sulit</a:t>
            </a:r>
            <a:r>
              <a:rPr lang="en-US" dirty="0" smtClean="0"/>
              <a:t> </a:t>
            </a:r>
            <a:r>
              <a:rPr lang="en-US" dirty="0" err="1" smtClean="0"/>
              <a:t>memikirkan</a:t>
            </a:r>
            <a:r>
              <a:rPr lang="en-US" dirty="0" smtClean="0"/>
              <a:t> </a:t>
            </a:r>
            <a:r>
              <a:rPr lang="en-US" dirty="0" err="1" smtClean="0"/>
              <a:t>solusi</a:t>
            </a:r>
            <a:r>
              <a:rPr lang="en-US" dirty="0" smtClean="0"/>
              <a:t> yang </a:t>
            </a:r>
            <a:r>
              <a:rPr lang="en-US" dirty="0" err="1" smtClean="0"/>
              <a:t>menguntungkan</a:t>
            </a:r>
            <a:r>
              <a:rPr lang="en-US" dirty="0" smtClean="0"/>
              <a:t> </a:t>
            </a:r>
            <a:r>
              <a:rPr lang="en-US" dirty="0" err="1" smtClean="0"/>
              <a:t>kedua</a:t>
            </a:r>
            <a:r>
              <a:rPr lang="en-US" dirty="0" smtClean="0"/>
              <a:t> </a:t>
            </a:r>
            <a:r>
              <a:rPr lang="en-US" dirty="0" err="1" smtClean="0"/>
              <a:t>belah</a:t>
            </a:r>
            <a:r>
              <a:rPr lang="en-US" dirty="0" smtClean="0"/>
              <a:t> </a:t>
            </a:r>
            <a:r>
              <a:rPr lang="en-US" dirty="0" err="1" smtClean="0"/>
              <a:t>pihak</a:t>
            </a:r>
            <a:r>
              <a:rPr lang="en-US" dirty="0" smtClean="0"/>
              <a:t> yang </a:t>
            </a:r>
            <a:r>
              <a:rPr lang="en-US" dirty="0" err="1" smtClean="0"/>
              <a:t>terlibat</a:t>
            </a:r>
            <a:r>
              <a:rPr lang="en-US" dirty="0" smtClean="0"/>
              <a:t> </a:t>
            </a:r>
            <a:r>
              <a:rPr lang="en-US" dirty="0" err="1" smtClean="0"/>
              <a:t>konflik</a:t>
            </a:r>
            <a:r>
              <a:rPr lang="en-US" dirty="0" smtClean="0"/>
              <a:t> (</a:t>
            </a:r>
            <a:r>
              <a:rPr lang="en-US" i="1" dirty="0" smtClean="0"/>
              <a:t>win-win solution)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6 tahap Pemecahan Masalah</a:t>
            </a:r>
          </a:p>
        </p:txBody>
      </p:sp>
      <p:sp>
        <p:nvSpPr>
          <p:cNvPr id="33795" name="Rectangle 3"/>
          <p:cNvSpPr>
            <a:spLocks noGrp="1" noChangeArrowheads="1"/>
          </p:cNvSpPr>
          <p:nvPr>
            <p:ph type="body" idx="1"/>
          </p:nvPr>
        </p:nvSpPr>
        <p:spPr>
          <a:xfrm>
            <a:off x="457200" y="1600200"/>
            <a:ext cx="5843588" cy="4781550"/>
          </a:xfrm>
        </p:spPr>
        <p:txBody>
          <a:bodyPr/>
          <a:lstStyle/>
          <a:p>
            <a:pPr marL="609600" indent="-609600" eaLnBrk="1" hangingPunct="1">
              <a:lnSpc>
                <a:spcPct val="90000"/>
              </a:lnSpc>
              <a:buFontTx/>
              <a:buAutoNum type="arabicPeriod"/>
            </a:pPr>
            <a:r>
              <a:rPr lang="en-US" sz="2800" smtClean="0"/>
              <a:t>Identifikasi dan Mengenali Masalah</a:t>
            </a:r>
          </a:p>
          <a:p>
            <a:pPr marL="609600" indent="-609600" eaLnBrk="1" hangingPunct="1">
              <a:lnSpc>
                <a:spcPct val="90000"/>
              </a:lnSpc>
              <a:buFontTx/>
              <a:buAutoNum type="arabicPeriod"/>
            </a:pPr>
            <a:r>
              <a:rPr lang="en-US" sz="2800" smtClean="0"/>
              <a:t>Mendefinisikan Masalah</a:t>
            </a:r>
          </a:p>
          <a:p>
            <a:pPr marL="609600" indent="-609600" eaLnBrk="1" hangingPunct="1">
              <a:lnSpc>
                <a:spcPct val="90000"/>
              </a:lnSpc>
              <a:buFontTx/>
              <a:buAutoNum type="arabicPeriod"/>
            </a:pPr>
            <a:r>
              <a:rPr lang="en-US" sz="2800" smtClean="0"/>
              <a:t>Merumuskan Strategi Pemecahan Masalah</a:t>
            </a:r>
          </a:p>
          <a:p>
            <a:pPr marL="609600" indent="-609600" eaLnBrk="1" hangingPunct="1">
              <a:lnSpc>
                <a:spcPct val="90000"/>
              </a:lnSpc>
              <a:buFontTx/>
              <a:buAutoNum type="arabicPeriod"/>
            </a:pPr>
            <a:r>
              <a:rPr lang="en-US" sz="2800" smtClean="0"/>
              <a:t>Mengumpulkan Informasi Memperkuat strategi</a:t>
            </a:r>
          </a:p>
          <a:p>
            <a:pPr marL="609600" indent="-609600" eaLnBrk="1" hangingPunct="1">
              <a:lnSpc>
                <a:spcPct val="90000"/>
              </a:lnSpc>
              <a:buFontTx/>
              <a:buAutoNum type="arabicPeriod"/>
            </a:pPr>
            <a:r>
              <a:rPr lang="en-US" sz="2800" smtClean="0"/>
              <a:t>Alokasi Sumberdaya dan Implementasi</a:t>
            </a:r>
          </a:p>
          <a:p>
            <a:pPr marL="609600" indent="-609600" eaLnBrk="1" hangingPunct="1">
              <a:lnSpc>
                <a:spcPct val="90000"/>
              </a:lnSpc>
              <a:buFontTx/>
              <a:buAutoNum type="arabicPeriod"/>
            </a:pPr>
            <a:r>
              <a:rPr lang="en-US" sz="2800" smtClean="0"/>
              <a:t>Monitoring dan Evaluasi</a:t>
            </a:r>
          </a:p>
          <a:p>
            <a:pPr marL="609600" indent="-609600" eaLnBrk="1" hangingPunct="1">
              <a:lnSpc>
                <a:spcPct val="90000"/>
              </a:lnSpc>
              <a:buFontTx/>
              <a:buAutoNum type="arabicPeriod"/>
            </a:pPr>
            <a:endParaRPr lang="en-US" sz="2800" smtClean="0"/>
          </a:p>
        </p:txBody>
      </p:sp>
      <p:pic>
        <p:nvPicPr>
          <p:cNvPr id="33796" name="Picture 4" descr="guys_problem_bi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292725" y="1125538"/>
            <a:ext cx="3636963" cy="5472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Manfaat</a:t>
            </a:r>
            <a:r>
              <a:rPr lang="en-US" dirty="0" smtClean="0"/>
              <a:t> </a:t>
            </a:r>
            <a:r>
              <a:rPr lang="en-US" dirty="0" err="1" smtClean="0"/>
              <a:t>Konflik</a:t>
            </a:r>
            <a:endParaRPr lang="en-US" dirty="0"/>
          </a:p>
        </p:txBody>
      </p:sp>
      <p:sp>
        <p:nvSpPr>
          <p:cNvPr id="3" name="Content Placeholder 2"/>
          <p:cNvSpPr>
            <a:spLocks noGrp="1"/>
          </p:cNvSpPr>
          <p:nvPr>
            <p:ph idx="1"/>
          </p:nvPr>
        </p:nvSpPr>
        <p:spPr/>
        <p:txBody>
          <a:bodyPr>
            <a:normAutofit/>
          </a:bodyPr>
          <a:lstStyle/>
          <a:p>
            <a:pPr algn="just"/>
            <a:r>
              <a:rPr lang="en-US" dirty="0" err="1" smtClean="0"/>
              <a:t>Manfaat</a:t>
            </a:r>
            <a:r>
              <a:rPr lang="en-US" dirty="0" smtClean="0"/>
              <a:t> </a:t>
            </a:r>
            <a:r>
              <a:rPr lang="en-US" dirty="0" err="1" smtClean="0"/>
              <a:t>konflik</a:t>
            </a:r>
            <a:r>
              <a:rPr lang="en-US" dirty="0" smtClean="0"/>
              <a:t> </a:t>
            </a:r>
            <a:r>
              <a:rPr lang="en-US" dirty="0" err="1" smtClean="0"/>
              <a:t>antara</a:t>
            </a:r>
            <a:r>
              <a:rPr lang="en-US" dirty="0" smtClean="0"/>
              <a:t> lain:</a:t>
            </a:r>
            <a:endParaRPr lang="id-ID" dirty="0" smtClean="0"/>
          </a:p>
          <a:p>
            <a:pPr algn="just">
              <a:buNone/>
            </a:pPr>
            <a:endParaRPr lang="en-US" dirty="0" smtClean="0"/>
          </a:p>
          <a:p>
            <a:pPr marL="971550" lvl="1" indent="-514350" algn="just">
              <a:buFont typeface="+mj-lt"/>
              <a:buAutoNum type="arabicPeriod"/>
            </a:pPr>
            <a:r>
              <a:rPr lang="en-US" dirty="0" err="1" smtClean="0"/>
              <a:t>Motivasi</a:t>
            </a:r>
            <a:r>
              <a:rPr lang="en-US" dirty="0" smtClean="0"/>
              <a:t> </a:t>
            </a:r>
            <a:r>
              <a:rPr lang="en-US" dirty="0" err="1" smtClean="0"/>
              <a:t>meningkat</a:t>
            </a:r>
            <a:endParaRPr lang="en-US" dirty="0" smtClean="0"/>
          </a:p>
          <a:p>
            <a:pPr marL="971550" lvl="1" indent="-514350" algn="just">
              <a:buFont typeface="+mj-lt"/>
              <a:buAutoNum type="arabicPeriod"/>
            </a:pPr>
            <a:r>
              <a:rPr lang="en-US" dirty="0" err="1" smtClean="0"/>
              <a:t>Identifikasi</a:t>
            </a:r>
            <a:r>
              <a:rPr lang="en-US" dirty="0" smtClean="0"/>
              <a:t> </a:t>
            </a:r>
            <a:r>
              <a:rPr lang="en-US" dirty="0" err="1" smtClean="0"/>
              <a:t>masalah</a:t>
            </a:r>
            <a:r>
              <a:rPr lang="en-US" dirty="0" smtClean="0"/>
              <a:t>/</a:t>
            </a:r>
            <a:r>
              <a:rPr lang="en-US" dirty="0" err="1" smtClean="0"/>
              <a:t>solusi</a:t>
            </a:r>
            <a:r>
              <a:rPr lang="en-US" dirty="0" smtClean="0"/>
              <a:t> </a:t>
            </a:r>
            <a:r>
              <a:rPr lang="en-US" dirty="0" err="1" smtClean="0"/>
              <a:t>meningkat</a:t>
            </a:r>
            <a:endParaRPr lang="en-US" dirty="0" smtClean="0"/>
          </a:p>
          <a:p>
            <a:pPr marL="971550" lvl="1" indent="-514350" algn="just">
              <a:buFont typeface="+mj-lt"/>
              <a:buAutoNum type="arabicPeriod"/>
            </a:pPr>
            <a:r>
              <a:rPr lang="en-US" dirty="0" err="1" smtClean="0"/>
              <a:t>Ikatan</a:t>
            </a:r>
            <a:r>
              <a:rPr lang="en-US" dirty="0" smtClean="0"/>
              <a:t> </a:t>
            </a:r>
            <a:r>
              <a:rPr lang="en-US" dirty="0" err="1" smtClean="0"/>
              <a:t>kelompok</a:t>
            </a:r>
            <a:r>
              <a:rPr lang="en-US" dirty="0" smtClean="0"/>
              <a:t> </a:t>
            </a:r>
            <a:r>
              <a:rPr lang="en-US" dirty="0" err="1" smtClean="0"/>
              <a:t>lebih</a:t>
            </a:r>
            <a:r>
              <a:rPr lang="en-US" dirty="0" smtClean="0"/>
              <a:t> </a:t>
            </a:r>
            <a:r>
              <a:rPr lang="en-US" dirty="0" err="1" smtClean="0"/>
              <a:t>erat</a:t>
            </a:r>
            <a:endParaRPr lang="en-US" dirty="0" smtClean="0"/>
          </a:p>
          <a:p>
            <a:pPr marL="971550" lvl="1" indent="-514350" algn="just">
              <a:buFont typeface="+mj-lt"/>
              <a:buAutoNum type="arabicPeriod"/>
            </a:pPr>
            <a:r>
              <a:rPr lang="en-US" dirty="0" err="1" smtClean="0"/>
              <a:t>Penyesuaian</a:t>
            </a:r>
            <a:r>
              <a:rPr lang="en-US" dirty="0" smtClean="0"/>
              <a:t> </a:t>
            </a:r>
            <a:r>
              <a:rPr lang="en-US" dirty="0" err="1" smtClean="0"/>
              <a:t>diri</a:t>
            </a:r>
            <a:r>
              <a:rPr lang="en-US" dirty="0" smtClean="0"/>
              <a:t> </a:t>
            </a:r>
            <a:r>
              <a:rPr lang="en-US" dirty="0" err="1" smtClean="0"/>
              <a:t>terhadap</a:t>
            </a:r>
            <a:r>
              <a:rPr lang="en-US" dirty="0" smtClean="0"/>
              <a:t> </a:t>
            </a:r>
            <a:r>
              <a:rPr lang="en-US" dirty="0" err="1" smtClean="0"/>
              <a:t>kenyataan</a:t>
            </a:r>
            <a:endParaRPr lang="en-US" dirty="0" smtClean="0"/>
          </a:p>
          <a:p>
            <a:pPr marL="971550" lvl="1" indent="-514350" algn="just">
              <a:buFont typeface="+mj-lt"/>
              <a:buAutoNum type="arabicPeriod"/>
            </a:pPr>
            <a:r>
              <a:rPr lang="en-US" dirty="0" err="1" smtClean="0"/>
              <a:t>Pengetahuan</a:t>
            </a:r>
            <a:r>
              <a:rPr lang="en-US" dirty="0" smtClean="0"/>
              <a:t> / </a:t>
            </a:r>
            <a:r>
              <a:rPr lang="en-US" dirty="0" err="1" smtClean="0"/>
              <a:t>keterampilan</a:t>
            </a:r>
            <a:r>
              <a:rPr lang="en-US" dirty="0" smtClean="0"/>
              <a:t> </a:t>
            </a:r>
            <a:r>
              <a:rPr lang="en-US" dirty="0" err="1" smtClean="0"/>
              <a:t>meningkat</a:t>
            </a:r>
            <a:endParaRPr lang="en-US" dirty="0" smtClean="0"/>
          </a:p>
          <a:p>
            <a:pPr marL="971550" lvl="1" indent="-514350" algn="just">
              <a:buFont typeface="+mj-lt"/>
              <a:buAutoNum type="arabicPeriod"/>
            </a:pPr>
            <a:r>
              <a:rPr lang="en-US" dirty="0" err="1" smtClean="0"/>
              <a:t>Kreativitas</a:t>
            </a:r>
            <a:r>
              <a:rPr lang="en-US" dirty="0" smtClean="0"/>
              <a:t> </a:t>
            </a:r>
            <a:r>
              <a:rPr lang="en-US" dirty="0" err="1" smtClean="0"/>
              <a:t>meningkat</a:t>
            </a:r>
            <a:endParaRPr lang="en-US" dirty="0" smtClean="0"/>
          </a:p>
          <a:p>
            <a:pPr marL="971550" lvl="1" indent="-514350" algn="just">
              <a:buFont typeface="+mj-lt"/>
              <a:buAutoNum type="arabicPeriod"/>
            </a:pPr>
            <a:r>
              <a:rPr lang="en-US" dirty="0" err="1" smtClean="0"/>
              <a:t>Membantu</a:t>
            </a:r>
            <a:r>
              <a:rPr lang="en-US" dirty="0" smtClean="0"/>
              <a:t> </a:t>
            </a:r>
            <a:r>
              <a:rPr lang="en-US" dirty="0" err="1" smtClean="0"/>
              <a:t>upaya</a:t>
            </a:r>
            <a:r>
              <a:rPr lang="en-US" dirty="0" smtClean="0"/>
              <a:t> </a:t>
            </a:r>
            <a:r>
              <a:rPr lang="en-US" dirty="0" err="1" smtClean="0"/>
              <a:t>mencapai</a:t>
            </a:r>
            <a:r>
              <a:rPr lang="en-US" dirty="0" smtClean="0"/>
              <a:t> </a:t>
            </a:r>
            <a:r>
              <a:rPr lang="en-US" dirty="0" err="1" smtClean="0"/>
              <a:t>tujuan</a:t>
            </a:r>
            <a:endParaRPr lang="en-US" dirty="0" smtClean="0"/>
          </a:p>
          <a:p>
            <a:pPr marL="971550" lvl="1" indent="-514350" algn="just">
              <a:buFont typeface="+mj-lt"/>
              <a:buAutoNum type="arabicPeriod"/>
            </a:pPr>
            <a:r>
              <a:rPr lang="en-US" dirty="0" err="1" smtClean="0"/>
              <a:t>Mendorong</a:t>
            </a:r>
            <a:r>
              <a:rPr lang="en-US" dirty="0" smtClean="0"/>
              <a:t> </a:t>
            </a:r>
            <a:r>
              <a:rPr lang="en-US" dirty="0" err="1" smtClean="0"/>
              <a:t>pertumbuhan</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533400" y="519113"/>
            <a:ext cx="8077200" cy="519112"/>
          </a:xfrm>
        </p:spPr>
        <p:txBody>
          <a:bodyPr/>
          <a:lstStyle/>
          <a:p>
            <a:pPr algn="ctr" eaLnBrk="1" hangingPunct="1"/>
            <a:r>
              <a:rPr lang="en-US" sz="2800" b="1" dirty="0" err="1" smtClean="0"/>
              <a:t>Syarat-syarat</a:t>
            </a:r>
            <a:r>
              <a:rPr lang="en-US" sz="2800" b="1" dirty="0" smtClean="0"/>
              <a:t> </a:t>
            </a:r>
            <a:r>
              <a:rPr lang="en-US" sz="2800" b="1" dirty="0" err="1" smtClean="0"/>
              <a:t>Negoisasi</a:t>
            </a:r>
            <a:r>
              <a:rPr lang="en-US" sz="2800" b="1" dirty="0" smtClean="0"/>
              <a:t> </a:t>
            </a:r>
            <a:r>
              <a:rPr lang="en-US" sz="2800" b="1" dirty="0" err="1" smtClean="0"/>
              <a:t>Berjalan</a:t>
            </a:r>
            <a:r>
              <a:rPr lang="en-US" sz="2800" b="1" dirty="0" smtClean="0"/>
              <a:t> </a:t>
            </a:r>
            <a:r>
              <a:rPr lang="en-US" sz="2800" b="1" dirty="0" err="1" smtClean="0"/>
              <a:t>efektif</a:t>
            </a:r>
            <a:endParaRPr lang="en-US" sz="2800" b="1" dirty="0" smtClean="0"/>
          </a:p>
        </p:txBody>
      </p:sp>
      <p:sp>
        <p:nvSpPr>
          <p:cNvPr id="10245" name="Rectangle 3"/>
          <p:cNvSpPr>
            <a:spLocks noGrp="1" noChangeArrowheads="1"/>
          </p:cNvSpPr>
          <p:nvPr>
            <p:ph type="body" idx="1"/>
          </p:nvPr>
        </p:nvSpPr>
        <p:spPr/>
        <p:txBody>
          <a:bodyPr>
            <a:normAutofit/>
          </a:bodyPr>
          <a:lstStyle/>
          <a:p>
            <a:pPr algn="just" eaLnBrk="1" hangingPunct="1"/>
            <a:r>
              <a:rPr lang="en-US" i="1" dirty="0" smtClean="0">
                <a:latin typeface="Trebuchet MS" pitchFamily="34" charset="0"/>
                <a:cs typeface="Times New Roman" charset="0"/>
              </a:rPr>
              <a:t>Quality</a:t>
            </a:r>
            <a:r>
              <a:rPr lang="en-US" dirty="0" smtClean="0">
                <a:latin typeface="Trebuchet MS" pitchFamily="34" charset="0"/>
                <a:cs typeface="Times New Roman" charset="0"/>
              </a:rPr>
              <a:t> </a:t>
            </a:r>
            <a:r>
              <a:rPr lang="en-US" dirty="0" err="1" smtClean="0">
                <a:latin typeface="Trebuchet MS" pitchFamily="34" charset="0"/>
                <a:cs typeface="Times New Roman" charset="0"/>
              </a:rPr>
              <a:t>adalah</a:t>
            </a:r>
            <a:r>
              <a:rPr lang="en-US" dirty="0" smtClean="0">
                <a:latin typeface="Trebuchet MS" pitchFamily="34" charset="0"/>
                <a:cs typeface="Times New Roman" charset="0"/>
              </a:rPr>
              <a:t> </a:t>
            </a:r>
            <a:r>
              <a:rPr lang="en-US" dirty="0" err="1" smtClean="0">
                <a:latin typeface="Trebuchet MS" pitchFamily="34" charset="0"/>
                <a:cs typeface="Times New Roman" charset="0"/>
              </a:rPr>
              <a:t>proses</a:t>
            </a:r>
            <a:r>
              <a:rPr lang="en-US" dirty="0" smtClean="0">
                <a:latin typeface="Trebuchet MS" pitchFamily="34" charset="0"/>
                <a:cs typeface="Times New Roman" charset="0"/>
              </a:rPr>
              <a:t> </a:t>
            </a:r>
            <a:r>
              <a:rPr lang="en-US" dirty="0" err="1" smtClean="0">
                <a:latin typeface="Trebuchet MS" pitchFamily="34" charset="0"/>
                <a:cs typeface="Times New Roman" charset="0"/>
              </a:rPr>
              <a:t>negosiasi</a:t>
            </a:r>
            <a:r>
              <a:rPr lang="en-US" dirty="0" smtClean="0">
                <a:latin typeface="Trebuchet MS" pitchFamily="34" charset="0"/>
                <a:cs typeface="Times New Roman" charset="0"/>
              </a:rPr>
              <a:t> </a:t>
            </a:r>
            <a:r>
              <a:rPr lang="en-US" dirty="0" err="1" smtClean="0">
                <a:latin typeface="Trebuchet MS" pitchFamily="34" charset="0"/>
                <a:cs typeface="Times New Roman" charset="0"/>
              </a:rPr>
              <a:t>menghasilkan</a:t>
            </a:r>
            <a:r>
              <a:rPr lang="en-US" dirty="0" smtClean="0">
                <a:latin typeface="Trebuchet MS" pitchFamily="34" charset="0"/>
                <a:cs typeface="Times New Roman" charset="0"/>
              </a:rPr>
              <a:t> </a:t>
            </a:r>
            <a:r>
              <a:rPr lang="en-US" dirty="0" err="1" smtClean="0">
                <a:latin typeface="Trebuchet MS" pitchFamily="34" charset="0"/>
                <a:cs typeface="Times New Roman" charset="0"/>
              </a:rPr>
              <a:t>sebuah</a:t>
            </a:r>
            <a:r>
              <a:rPr lang="en-US" dirty="0" smtClean="0">
                <a:latin typeface="Trebuchet MS" pitchFamily="34" charset="0"/>
                <a:cs typeface="Times New Roman" charset="0"/>
              </a:rPr>
              <a:t> </a:t>
            </a:r>
            <a:r>
              <a:rPr lang="en-US" dirty="0" err="1" smtClean="0">
                <a:latin typeface="Trebuchet MS" pitchFamily="34" charset="0"/>
                <a:cs typeface="Times New Roman" charset="0"/>
              </a:rPr>
              <a:t>kesepakatan</a:t>
            </a:r>
            <a:r>
              <a:rPr lang="en-US" dirty="0" smtClean="0">
                <a:latin typeface="Trebuchet MS" pitchFamily="34" charset="0"/>
                <a:cs typeface="Times New Roman" charset="0"/>
              </a:rPr>
              <a:t> yang </a:t>
            </a:r>
            <a:r>
              <a:rPr lang="en-US" dirty="0" err="1" smtClean="0">
                <a:latin typeface="Trebuchet MS" pitchFamily="34" charset="0"/>
                <a:cs typeface="Times New Roman" charset="0"/>
              </a:rPr>
              <a:t>berkualitas</a:t>
            </a:r>
            <a:r>
              <a:rPr lang="en-US" dirty="0" smtClean="0">
                <a:latin typeface="Trebuchet MS" pitchFamily="34" charset="0"/>
                <a:cs typeface="Times New Roman" charset="0"/>
              </a:rPr>
              <a:t> </a:t>
            </a:r>
            <a:r>
              <a:rPr lang="en-US" dirty="0" err="1" smtClean="0">
                <a:latin typeface="Trebuchet MS" pitchFamily="34" charset="0"/>
                <a:cs typeface="Times New Roman" charset="0"/>
              </a:rPr>
              <a:t>dan</a:t>
            </a:r>
            <a:r>
              <a:rPr lang="en-US" dirty="0" smtClean="0">
                <a:latin typeface="Trebuchet MS" pitchFamily="34" charset="0"/>
                <a:cs typeface="Times New Roman" charset="0"/>
              </a:rPr>
              <a:t> </a:t>
            </a:r>
            <a:r>
              <a:rPr lang="en-US" dirty="0" err="1" smtClean="0">
                <a:latin typeface="Trebuchet MS" pitchFamily="34" charset="0"/>
                <a:cs typeface="Times New Roman" charset="0"/>
              </a:rPr>
              <a:t>memberikan</a:t>
            </a:r>
            <a:r>
              <a:rPr lang="en-US" dirty="0" smtClean="0">
                <a:latin typeface="Trebuchet MS" pitchFamily="34" charset="0"/>
                <a:cs typeface="Times New Roman" charset="0"/>
              </a:rPr>
              <a:t> </a:t>
            </a:r>
            <a:r>
              <a:rPr lang="en-US" dirty="0" err="1" smtClean="0">
                <a:latin typeface="Trebuchet MS" pitchFamily="34" charset="0"/>
                <a:cs typeface="Times New Roman" charset="0"/>
              </a:rPr>
              <a:t>kepuasan</a:t>
            </a:r>
            <a:r>
              <a:rPr lang="en-US" dirty="0" smtClean="0">
                <a:latin typeface="Trebuchet MS" pitchFamily="34" charset="0"/>
                <a:cs typeface="Times New Roman" charset="0"/>
              </a:rPr>
              <a:t> </a:t>
            </a:r>
            <a:r>
              <a:rPr lang="en-US" dirty="0" err="1" smtClean="0">
                <a:latin typeface="Trebuchet MS" pitchFamily="34" charset="0"/>
                <a:cs typeface="Times New Roman" charset="0"/>
              </a:rPr>
              <a:t>dari</a:t>
            </a:r>
            <a:r>
              <a:rPr lang="en-US" dirty="0" smtClean="0">
                <a:latin typeface="Trebuchet MS" pitchFamily="34" charset="0"/>
                <a:cs typeface="Times New Roman" charset="0"/>
              </a:rPr>
              <a:t> </a:t>
            </a:r>
            <a:r>
              <a:rPr lang="en-US" dirty="0" err="1" smtClean="0">
                <a:latin typeface="Trebuchet MS" pitchFamily="34" charset="0"/>
                <a:cs typeface="Times New Roman" charset="0"/>
              </a:rPr>
              <a:t>semua</a:t>
            </a:r>
            <a:r>
              <a:rPr lang="en-US" dirty="0" smtClean="0">
                <a:latin typeface="Trebuchet MS" pitchFamily="34" charset="0"/>
                <a:cs typeface="Times New Roman" charset="0"/>
              </a:rPr>
              <a:t> </a:t>
            </a:r>
            <a:r>
              <a:rPr lang="en-US" dirty="0" err="1" smtClean="0">
                <a:latin typeface="Trebuchet MS" pitchFamily="34" charset="0"/>
                <a:cs typeface="Times New Roman" charset="0"/>
              </a:rPr>
              <a:t>pihak</a:t>
            </a:r>
            <a:r>
              <a:rPr lang="en-US" dirty="0" smtClean="0">
                <a:latin typeface="Trebuchet MS" pitchFamily="34" charset="0"/>
                <a:cs typeface="Times New Roman" charset="0"/>
              </a:rPr>
              <a:t>.</a:t>
            </a:r>
            <a:endParaRPr lang="en-US" dirty="0" smtClean="0">
              <a:cs typeface="Times New Roman" charset="0"/>
            </a:endParaRPr>
          </a:p>
          <a:p>
            <a:pPr algn="just" eaLnBrk="1" hangingPunct="1"/>
            <a:r>
              <a:rPr lang="en-US" i="1" dirty="0" smtClean="0">
                <a:latin typeface="Trebuchet MS" pitchFamily="34" charset="0"/>
                <a:cs typeface="Times New Roman" charset="0"/>
              </a:rPr>
              <a:t>Efficiency</a:t>
            </a:r>
            <a:r>
              <a:rPr lang="en-US" dirty="0" smtClean="0">
                <a:latin typeface="Trebuchet MS" pitchFamily="34" charset="0"/>
                <a:cs typeface="Times New Roman" charset="0"/>
              </a:rPr>
              <a:t> </a:t>
            </a:r>
            <a:r>
              <a:rPr lang="en-US" dirty="0" err="1" smtClean="0">
                <a:latin typeface="Trebuchet MS" pitchFamily="34" charset="0"/>
                <a:cs typeface="Times New Roman" charset="0"/>
              </a:rPr>
              <a:t>di</a:t>
            </a:r>
            <a:r>
              <a:rPr lang="en-US" dirty="0" smtClean="0">
                <a:latin typeface="Trebuchet MS" pitchFamily="34" charset="0"/>
                <a:cs typeface="Times New Roman" charset="0"/>
              </a:rPr>
              <a:t> </a:t>
            </a:r>
            <a:r>
              <a:rPr lang="en-US" dirty="0" err="1" smtClean="0">
                <a:latin typeface="Trebuchet MS" pitchFamily="34" charset="0"/>
                <a:cs typeface="Times New Roman" charset="0"/>
              </a:rPr>
              <a:t>mana</a:t>
            </a:r>
            <a:r>
              <a:rPr lang="en-US" dirty="0" smtClean="0">
                <a:latin typeface="Trebuchet MS" pitchFamily="34" charset="0"/>
                <a:cs typeface="Times New Roman" charset="0"/>
              </a:rPr>
              <a:t> </a:t>
            </a:r>
            <a:r>
              <a:rPr lang="en-US" dirty="0" err="1" smtClean="0">
                <a:latin typeface="Trebuchet MS" pitchFamily="34" charset="0"/>
                <a:cs typeface="Times New Roman" charset="0"/>
              </a:rPr>
              <a:t>proses</a:t>
            </a:r>
            <a:r>
              <a:rPr lang="en-US" dirty="0" smtClean="0">
                <a:latin typeface="Trebuchet MS" pitchFamily="34" charset="0"/>
                <a:cs typeface="Times New Roman" charset="0"/>
              </a:rPr>
              <a:t> </a:t>
            </a:r>
            <a:r>
              <a:rPr lang="en-US" dirty="0" err="1" smtClean="0">
                <a:latin typeface="Trebuchet MS" pitchFamily="34" charset="0"/>
                <a:cs typeface="Times New Roman" charset="0"/>
              </a:rPr>
              <a:t>negosiasi</a:t>
            </a:r>
            <a:r>
              <a:rPr lang="en-US" dirty="0" smtClean="0">
                <a:latin typeface="Trebuchet MS" pitchFamily="34" charset="0"/>
                <a:cs typeface="Times New Roman" charset="0"/>
              </a:rPr>
              <a:t> </a:t>
            </a:r>
            <a:r>
              <a:rPr lang="en-US" dirty="0" err="1" smtClean="0">
                <a:latin typeface="Trebuchet MS" pitchFamily="34" charset="0"/>
                <a:cs typeface="Times New Roman" charset="0"/>
              </a:rPr>
              <a:t>tidak</a:t>
            </a:r>
            <a:r>
              <a:rPr lang="en-US" dirty="0" smtClean="0">
                <a:latin typeface="Trebuchet MS" pitchFamily="34" charset="0"/>
                <a:cs typeface="Times New Roman" charset="0"/>
              </a:rPr>
              <a:t> </a:t>
            </a:r>
            <a:r>
              <a:rPr lang="en-US" dirty="0" err="1" smtClean="0">
                <a:latin typeface="Trebuchet MS" pitchFamily="34" charset="0"/>
                <a:cs typeface="Times New Roman" charset="0"/>
              </a:rPr>
              <a:t>menghabiskan</a:t>
            </a:r>
            <a:r>
              <a:rPr lang="en-US" dirty="0" smtClean="0">
                <a:latin typeface="Trebuchet MS" pitchFamily="34" charset="0"/>
                <a:cs typeface="Times New Roman" charset="0"/>
              </a:rPr>
              <a:t> </a:t>
            </a:r>
            <a:r>
              <a:rPr lang="en-US" dirty="0" err="1" smtClean="0">
                <a:latin typeface="Trebuchet MS" pitchFamily="34" charset="0"/>
                <a:cs typeface="Times New Roman" charset="0"/>
              </a:rPr>
              <a:t>waktu</a:t>
            </a:r>
            <a:r>
              <a:rPr lang="en-US" dirty="0" smtClean="0">
                <a:latin typeface="Trebuchet MS" pitchFamily="34" charset="0"/>
                <a:cs typeface="Times New Roman" charset="0"/>
              </a:rPr>
              <a:t> and </a:t>
            </a:r>
            <a:r>
              <a:rPr lang="en-US" dirty="0" err="1" smtClean="0">
                <a:latin typeface="Trebuchet MS" pitchFamily="34" charset="0"/>
                <a:cs typeface="Times New Roman" charset="0"/>
              </a:rPr>
              <a:t>biaya</a:t>
            </a:r>
            <a:r>
              <a:rPr lang="en-US" dirty="0" smtClean="0">
                <a:latin typeface="Trebuchet MS" pitchFamily="34" charset="0"/>
                <a:cs typeface="Times New Roman" charset="0"/>
              </a:rPr>
              <a:t> yang </a:t>
            </a:r>
            <a:r>
              <a:rPr lang="en-US" dirty="0" err="1" smtClean="0">
                <a:latin typeface="Trebuchet MS" pitchFamily="34" charset="0"/>
                <a:cs typeface="Times New Roman" charset="0"/>
              </a:rPr>
              <a:t>tinggi</a:t>
            </a:r>
            <a:r>
              <a:rPr lang="en-US" dirty="0" smtClean="0">
                <a:latin typeface="Trebuchet MS" pitchFamily="34" charset="0"/>
                <a:cs typeface="Times New Roman" charset="0"/>
              </a:rPr>
              <a:t>. </a:t>
            </a:r>
            <a:r>
              <a:rPr lang="en-US" dirty="0" err="1" smtClean="0">
                <a:latin typeface="Trebuchet MS" pitchFamily="34" charset="0"/>
                <a:cs typeface="Times New Roman" charset="0"/>
              </a:rPr>
              <a:t>dan</a:t>
            </a:r>
            <a:endParaRPr lang="en-US" dirty="0" smtClean="0">
              <a:cs typeface="Times New Roman" charset="0"/>
            </a:endParaRPr>
          </a:p>
          <a:p>
            <a:pPr algn="just" eaLnBrk="1" hangingPunct="1"/>
            <a:r>
              <a:rPr lang="en-US" i="1" dirty="0" smtClean="0">
                <a:latin typeface="Trebuchet MS" pitchFamily="34" charset="0"/>
                <a:cs typeface="Times New Roman" charset="0"/>
              </a:rPr>
              <a:t>Harmony </a:t>
            </a:r>
            <a:r>
              <a:rPr lang="en-US" i="1" dirty="0" err="1" smtClean="0">
                <a:latin typeface="Trebuchet MS" pitchFamily="34" charset="0"/>
                <a:cs typeface="Times New Roman" charset="0"/>
              </a:rPr>
              <a:t>adalah</a:t>
            </a:r>
            <a:r>
              <a:rPr lang="en-US" i="1" dirty="0" smtClean="0">
                <a:latin typeface="Trebuchet MS" pitchFamily="34" charset="0"/>
                <a:cs typeface="Times New Roman" charset="0"/>
              </a:rPr>
              <a:t> </a:t>
            </a:r>
            <a:r>
              <a:rPr lang="en-US" dirty="0" err="1" smtClean="0">
                <a:latin typeface="Trebuchet MS" pitchFamily="34" charset="0"/>
                <a:cs typeface="Times New Roman" charset="0"/>
              </a:rPr>
              <a:t>proses</a:t>
            </a:r>
            <a:r>
              <a:rPr lang="en-US" dirty="0" smtClean="0">
                <a:latin typeface="Trebuchet MS" pitchFamily="34" charset="0"/>
                <a:cs typeface="Times New Roman" charset="0"/>
              </a:rPr>
              <a:t> </a:t>
            </a:r>
            <a:r>
              <a:rPr lang="en-US" dirty="0" err="1" smtClean="0">
                <a:latin typeface="Trebuchet MS" pitchFamily="34" charset="0"/>
                <a:cs typeface="Times New Roman" charset="0"/>
              </a:rPr>
              <a:t>negosiasi</a:t>
            </a:r>
            <a:r>
              <a:rPr lang="en-US" dirty="0" smtClean="0">
                <a:latin typeface="Trebuchet MS" pitchFamily="34" charset="0"/>
                <a:cs typeface="Times New Roman" charset="0"/>
              </a:rPr>
              <a:t> </a:t>
            </a:r>
            <a:r>
              <a:rPr lang="en-US" dirty="0" err="1" smtClean="0">
                <a:latin typeface="Trebuchet MS" pitchFamily="34" charset="0"/>
                <a:cs typeface="Times New Roman" charset="0"/>
              </a:rPr>
              <a:t>harus</a:t>
            </a:r>
            <a:r>
              <a:rPr lang="en-US" dirty="0" smtClean="0">
                <a:latin typeface="Trebuchet MS" pitchFamily="34" charset="0"/>
                <a:cs typeface="Times New Roman" charset="0"/>
              </a:rPr>
              <a:t> </a:t>
            </a:r>
            <a:r>
              <a:rPr lang="en-US" dirty="0" err="1" smtClean="0">
                <a:latin typeface="Trebuchet MS" pitchFamily="34" charset="0"/>
                <a:cs typeface="Times New Roman" charset="0"/>
              </a:rPr>
              <a:t>tetap</a:t>
            </a:r>
            <a:r>
              <a:rPr lang="en-US" dirty="0" smtClean="0">
                <a:latin typeface="Trebuchet MS" pitchFamily="34" charset="0"/>
                <a:cs typeface="Times New Roman" charset="0"/>
              </a:rPr>
              <a:t> </a:t>
            </a:r>
            <a:r>
              <a:rPr lang="en-US" dirty="0" err="1" smtClean="0">
                <a:latin typeface="Trebuchet MS" pitchFamily="34" charset="0"/>
                <a:cs typeface="Times New Roman" charset="0"/>
              </a:rPr>
              <a:t>bisa</a:t>
            </a:r>
            <a:r>
              <a:rPr lang="en-US" dirty="0" smtClean="0">
                <a:latin typeface="Trebuchet MS" pitchFamily="34" charset="0"/>
                <a:cs typeface="Times New Roman" charset="0"/>
              </a:rPr>
              <a:t> </a:t>
            </a:r>
            <a:r>
              <a:rPr lang="en-US" dirty="0" err="1" smtClean="0">
                <a:latin typeface="Trebuchet MS" pitchFamily="34" charset="0"/>
                <a:cs typeface="Times New Roman" charset="0"/>
              </a:rPr>
              <a:t>mempertahankan</a:t>
            </a:r>
            <a:r>
              <a:rPr lang="en-US" dirty="0" smtClean="0">
                <a:latin typeface="Trebuchet MS" pitchFamily="34" charset="0"/>
                <a:cs typeface="Times New Roman" charset="0"/>
              </a:rPr>
              <a:t> </a:t>
            </a:r>
            <a:r>
              <a:rPr lang="en-US" dirty="0" err="1" smtClean="0">
                <a:latin typeface="Trebuchet MS" pitchFamily="34" charset="0"/>
                <a:cs typeface="Times New Roman" charset="0"/>
              </a:rPr>
              <a:t>hubungan</a:t>
            </a:r>
            <a:r>
              <a:rPr lang="en-US" dirty="0" smtClean="0">
                <a:latin typeface="Trebuchet MS" pitchFamily="34" charset="0"/>
                <a:cs typeface="Times New Roman" charset="0"/>
              </a:rPr>
              <a:t> yang </a:t>
            </a:r>
            <a:r>
              <a:rPr lang="en-US" dirty="0" err="1" smtClean="0">
                <a:latin typeface="Trebuchet MS" pitchFamily="34" charset="0"/>
                <a:cs typeface="Times New Roman" charset="0"/>
              </a:rPr>
              <a:t>baik</a:t>
            </a:r>
            <a:r>
              <a:rPr lang="en-US" dirty="0" smtClean="0">
                <a:latin typeface="Trebuchet MS" pitchFamily="34" charset="0"/>
                <a:cs typeface="Times New Roman" charset="0"/>
              </a:rPr>
              <a:t> </a:t>
            </a:r>
            <a:r>
              <a:rPr lang="en-US" dirty="0" err="1" smtClean="0">
                <a:latin typeface="Trebuchet MS" pitchFamily="34" charset="0"/>
                <a:cs typeface="Times New Roman" charset="0"/>
              </a:rPr>
              <a:t>di</a:t>
            </a:r>
            <a:r>
              <a:rPr lang="en-US" dirty="0" smtClean="0">
                <a:latin typeface="Trebuchet MS" pitchFamily="34" charset="0"/>
                <a:cs typeface="Times New Roman" charset="0"/>
              </a:rPr>
              <a:t> </a:t>
            </a:r>
            <a:r>
              <a:rPr lang="en-US" dirty="0" err="1" smtClean="0">
                <a:latin typeface="Trebuchet MS" pitchFamily="34" charset="0"/>
                <a:cs typeface="Times New Roman" charset="0"/>
              </a:rPr>
              <a:t>antara</a:t>
            </a:r>
            <a:r>
              <a:rPr lang="en-US" dirty="0" smtClean="0">
                <a:latin typeface="Trebuchet MS" pitchFamily="34" charset="0"/>
                <a:cs typeface="Times New Roman" charset="0"/>
              </a:rPr>
              <a:t> </a:t>
            </a:r>
            <a:r>
              <a:rPr lang="en-US" dirty="0" err="1" smtClean="0">
                <a:latin typeface="Trebuchet MS" pitchFamily="34" charset="0"/>
                <a:cs typeface="Times New Roman" charset="0"/>
              </a:rPr>
              <a:t>individu</a:t>
            </a:r>
            <a:r>
              <a:rPr lang="en-US" dirty="0" smtClean="0">
                <a:latin typeface="Trebuchet MS" pitchFamily="34" charset="0"/>
                <a:cs typeface="Times New Roman" charset="0"/>
              </a:rPr>
              <a:t> yang </a:t>
            </a:r>
            <a:r>
              <a:rPr lang="en-US" dirty="0" err="1" smtClean="0">
                <a:latin typeface="Trebuchet MS" pitchFamily="34" charset="0"/>
                <a:cs typeface="Times New Roman" charset="0"/>
              </a:rPr>
              <a:t>sedang</a:t>
            </a:r>
            <a:r>
              <a:rPr lang="en-US" dirty="0" smtClean="0">
                <a:latin typeface="Trebuchet MS" pitchFamily="34" charset="0"/>
                <a:cs typeface="Times New Roman" charset="0"/>
              </a:rPr>
              <a:t> </a:t>
            </a:r>
            <a:r>
              <a:rPr lang="en-US" dirty="0" err="1" smtClean="0">
                <a:latin typeface="Trebuchet MS" pitchFamily="34" charset="0"/>
                <a:cs typeface="Times New Roman" charset="0"/>
              </a:rPr>
              <a:t>melakukan</a:t>
            </a:r>
            <a:r>
              <a:rPr lang="en-US" dirty="0" smtClean="0">
                <a:latin typeface="Trebuchet MS" pitchFamily="34" charset="0"/>
                <a:cs typeface="Times New Roman" charset="0"/>
              </a:rPr>
              <a:t> </a:t>
            </a:r>
            <a:r>
              <a:rPr lang="en-US" dirty="0" err="1" smtClean="0">
                <a:latin typeface="Trebuchet MS" pitchFamily="34" charset="0"/>
                <a:cs typeface="Times New Roman" charset="0"/>
              </a:rPr>
              <a:t>negosiasi</a:t>
            </a:r>
            <a:r>
              <a:rPr lang="en-US" dirty="0" smtClean="0">
                <a:cs typeface="Times New Roman" charset="0"/>
              </a:rPr>
              <a:t>.</a:t>
            </a:r>
          </a:p>
          <a:p>
            <a:pPr eaLnBrk="1" hangingPunct="1"/>
            <a:endParaRPr lang="en-US" sz="2000" dirty="0"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Dampak</a:t>
            </a:r>
            <a:r>
              <a:rPr lang="en-US" dirty="0" smtClean="0"/>
              <a:t> </a:t>
            </a:r>
            <a:r>
              <a:rPr lang="en-US" dirty="0" err="1" smtClean="0"/>
              <a:t>Buruk</a:t>
            </a:r>
            <a:r>
              <a:rPr lang="en-US" dirty="0" smtClean="0"/>
              <a:t> </a:t>
            </a:r>
            <a:r>
              <a:rPr lang="en-US" dirty="0" err="1" smtClean="0"/>
              <a:t>Konflik</a:t>
            </a:r>
            <a:endParaRPr lang="en-US" dirty="0"/>
          </a:p>
        </p:txBody>
      </p:sp>
      <p:sp>
        <p:nvSpPr>
          <p:cNvPr id="3" name="Content Placeholder 2"/>
          <p:cNvSpPr>
            <a:spLocks noGrp="1"/>
          </p:cNvSpPr>
          <p:nvPr>
            <p:ph idx="1"/>
          </p:nvPr>
        </p:nvSpPr>
        <p:spPr/>
        <p:txBody>
          <a:bodyPr>
            <a:normAutofit fontScale="92500"/>
          </a:bodyPr>
          <a:lstStyle/>
          <a:p>
            <a:pPr algn="just"/>
            <a:r>
              <a:rPr lang="en-US" dirty="0" err="1" smtClean="0"/>
              <a:t>Apabila</a:t>
            </a:r>
            <a:r>
              <a:rPr lang="en-US" dirty="0" smtClean="0"/>
              <a:t> </a:t>
            </a:r>
            <a:r>
              <a:rPr lang="en-US" dirty="0" err="1" smtClean="0"/>
              <a:t>konflik</a:t>
            </a:r>
            <a:r>
              <a:rPr lang="en-US" dirty="0" smtClean="0"/>
              <a:t> </a:t>
            </a:r>
            <a:r>
              <a:rPr lang="en-US" dirty="0" err="1" smtClean="0"/>
              <a:t>dibiarkan</a:t>
            </a:r>
            <a:r>
              <a:rPr lang="en-US" dirty="0" smtClean="0"/>
              <a:t> </a:t>
            </a:r>
            <a:r>
              <a:rPr lang="en-US" dirty="0" err="1" smtClean="0"/>
              <a:t>saja</a:t>
            </a:r>
            <a:r>
              <a:rPr lang="en-US" dirty="0" smtClean="0"/>
              <a:t>, </a:t>
            </a:r>
            <a:r>
              <a:rPr lang="en-US" dirty="0" err="1" smtClean="0"/>
              <a:t>atau</a:t>
            </a:r>
            <a:r>
              <a:rPr lang="en-US" dirty="0" smtClean="0"/>
              <a:t> </a:t>
            </a:r>
            <a:r>
              <a:rPr lang="en-US" dirty="0" err="1" smtClean="0"/>
              <a:t>diatasi</a:t>
            </a:r>
            <a:r>
              <a:rPr lang="en-US" dirty="0" smtClean="0"/>
              <a:t> </a:t>
            </a:r>
            <a:r>
              <a:rPr lang="en-US" dirty="0" err="1" smtClean="0"/>
              <a:t>dengan</a:t>
            </a:r>
            <a:r>
              <a:rPr lang="en-US" dirty="0" smtClean="0"/>
              <a:t> </a:t>
            </a:r>
            <a:r>
              <a:rPr lang="en-US" dirty="0" err="1" smtClean="0"/>
              <a:t>cara</a:t>
            </a:r>
            <a:r>
              <a:rPr lang="en-US" dirty="0" smtClean="0"/>
              <a:t> yang </a:t>
            </a:r>
            <a:r>
              <a:rPr lang="en-US" dirty="0" err="1" smtClean="0"/>
              <a:t>tidak</a:t>
            </a:r>
            <a:r>
              <a:rPr lang="en-US" dirty="0" smtClean="0"/>
              <a:t> </a:t>
            </a:r>
            <a:r>
              <a:rPr lang="en-US" dirty="0" err="1" smtClean="0"/>
              <a:t>tepat</a:t>
            </a:r>
            <a:r>
              <a:rPr lang="en-US" dirty="0" smtClean="0"/>
              <a:t>, </a:t>
            </a:r>
            <a:r>
              <a:rPr lang="en-US" dirty="0" err="1" smtClean="0"/>
              <a:t>maka</a:t>
            </a:r>
            <a:r>
              <a:rPr lang="en-US" dirty="0" smtClean="0"/>
              <a:t> </a:t>
            </a:r>
            <a:r>
              <a:rPr lang="en-US" dirty="0" err="1" smtClean="0"/>
              <a:t>dapat</a:t>
            </a:r>
            <a:r>
              <a:rPr lang="en-US" dirty="0" smtClean="0"/>
              <a:t> </a:t>
            </a:r>
            <a:r>
              <a:rPr lang="en-US" dirty="0" err="1" smtClean="0"/>
              <a:t>berdampak</a:t>
            </a:r>
            <a:r>
              <a:rPr lang="en-US" dirty="0" smtClean="0"/>
              <a:t> </a:t>
            </a:r>
            <a:r>
              <a:rPr lang="en-US" dirty="0" err="1" smtClean="0"/>
              <a:t>buruk</a:t>
            </a:r>
            <a:r>
              <a:rPr lang="en-US" dirty="0" smtClean="0"/>
              <a:t>. </a:t>
            </a:r>
            <a:r>
              <a:rPr lang="en-US" dirty="0" err="1" smtClean="0"/>
              <a:t>Dampak</a:t>
            </a:r>
            <a:r>
              <a:rPr lang="en-US" dirty="0" smtClean="0"/>
              <a:t> </a:t>
            </a:r>
            <a:r>
              <a:rPr lang="en-US" dirty="0" err="1" smtClean="0"/>
              <a:t>buruk</a:t>
            </a:r>
            <a:r>
              <a:rPr lang="en-US" dirty="0" smtClean="0"/>
              <a:t> </a:t>
            </a:r>
            <a:r>
              <a:rPr lang="en-US" dirty="0" err="1" smtClean="0"/>
              <a:t>konflik</a:t>
            </a:r>
            <a:r>
              <a:rPr lang="en-US" dirty="0" smtClean="0"/>
              <a:t> </a:t>
            </a:r>
            <a:r>
              <a:rPr lang="en-US" dirty="0" err="1" smtClean="0"/>
              <a:t>adalah</a:t>
            </a:r>
            <a:r>
              <a:rPr lang="en-US" dirty="0" smtClean="0"/>
              <a:t>:</a:t>
            </a:r>
            <a:endParaRPr lang="id-ID" dirty="0" smtClean="0"/>
          </a:p>
          <a:p>
            <a:pPr algn="just">
              <a:buNone/>
            </a:pPr>
            <a:endParaRPr lang="en-US" dirty="0" smtClean="0"/>
          </a:p>
          <a:p>
            <a:pPr marL="971550" lvl="1" indent="-514350" algn="just">
              <a:buFont typeface="+mj-lt"/>
              <a:buAutoNum type="arabicPeriod"/>
            </a:pPr>
            <a:r>
              <a:rPr lang="en-US" dirty="0" err="1" smtClean="0"/>
              <a:t>Produktifitas</a:t>
            </a:r>
            <a:r>
              <a:rPr lang="en-US" dirty="0" smtClean="0"/>
              <a:t> </a:t>
            </a:r>
            <a:r>
              <a:rPr lang="en-US" dirty="0" err="1" smtClean="0"/>
              <a:t>menurun</a:t>
            </a:r>
            <a:endParaRPr lang="en-US" dirty="0" smtClean="0"/>
          </a:p>
          <a:p>
            <a:pPr marL="971550" lvl="1" indent="-514350" algn="just">
              <a:buFont typeface="+mj-lt"/>
              <a:buAutoNum type="arabicPeriod"/>
            </a:pPr>
            <a:r>
              <a:rPr lang="en-US" dirty="0" err="1" smtClean="0"/>
              <a:t>Kepercayaan</a:t>
            </a:r>
            <a:r>
              <a:rPr lang="en-US" dirty="0" smtClean="0"/>
              <a:t> </a:t>
            </a:r>
            <a:r>
              <a:rPr lang="en-US" dirty="0" err="1" smtClean="0"/>
              <a:t>menurun</a:t>
            </a:r>
            <a:endParaRPr lang="en-US" dirty="0" smtClean="0"/>
          </a:p>
          <a:p>
            <a:pPr marL="971550" lvl="1" indent="-514350" algn="just">
              <a:buFont typeface="+mj-lt"/>
              <a:buAutoNum type="arabicPeriod"/>
            </a:pPr>
            <a:r>
              <a:rPr lang="en-US" dirty="0" err="1" smtClean="0"/>
              <a:t>Pembentukan</a:t>
            </a:r>
            <a:r>
              <a:rPr lang="en-US" dirty="0" smtClean="0"/>
              <a:t> </a:t>
            </a:r>
            <a:r>
              <a:rPr lang="en-US" dirty="0" err="1" smtClean="0"/>
              <a:t>kubu-kubu</a:t>
            </a:r>
            <a:endParaRPr lang="en-US" dirty="0" smtClean="0"/>
          </a:p>
          <a:p>
            <a:pPr marL="971550" lvl="1" indent="-514350" algn="just">
              <a:buFont typeface="+mj-lt"/>
              <a:buAutoNum type="arabicPeriod"/>
            </a:pPr>
            <a:r>
              <a:rPr lang="en-US" dirty="0" err="1" smtClean="0"/>
              <a:t>Arus</a:t>
            </a:r>
            <a:r>
              <a:rPr lang="en-US" dirty="0" smtClean="0"/>
              <a:t> </a:t>
            </a:r>
            <a:r>
              <a:rPr lang="en-US" dirty="0" err="1" smtClean="0"/>
              <a:t>Informasi</a:t>
            </a:r>
            <a:r>
              <a:rPr lang="en-US" dirty="0" smtClean="0"/>
              <a:t>  </a:t>
            </a:r>
            <a:r>
              <a:rPr lang="en-US" dirty="0" err="1" smtClean="0"/>
              <a:t>dan</a:t>
            </a:r>
            <a:r>
              <a:rPr lang="en-US" dirty="0" smtClean="0"/>
              <a:t> </a:t>
            </a:r>
            <a:r>
              <a:rPr lang="en-US" dirty="0" err="1" smtClean="0"/>
              <a:t>komunikasi</a:t>
            </a:r>
            <a:r>
              <a:rPr lang="en-US" dirty="0" smtClean="0"/>
              <a:t> </a:t>
            </a:r>
            <a:r>
              <a:rPr lang="en-US" dirty="0" err="1" smtClean="0"/>
              <a:t>tidak</a:t>
            </a:r>
            <a:r>
              <a:rPr lang="en-US" dirty="0" smtClean="0"/>
              <a:t> </a:t>
            </a:r>
            <a:r>
              <a:rPr lang="en-US" dirty="0" err="1" smtClean="0"/>
              <a:t>lancar</a:t>
            </a:r>
            <a:endParaRPr lang="en-US" dirty="0" smtClean="0"/>
          </a:p>
          <a:p>
            <a:pPr marL="971550" lvl="1" indent="-514350" algn="just">
              <a:buFont typeface="+mj-lt"/>
              <a:buAutoNum type="arabicPeriod"/>
            </a:pPr>
            <a:r>
              <a:rPr lang="en-US" dirty="0" err="1" smtClean="0"/>
              <a:t>Muncul</a:t>
            </a:r>
            <a:r>
              <a:rPr lang="en-US" dirty="0" smtClean="0"/>
              <a:t> </a:t>
            </a:r>
            <a:r>
              <a:rPr lang="en-US" dirty="0" err="1" smtClean="0"/>
              <a:t>masalah</a:t>
            </a:r>
            <a:r>
              <a:rPr lang="en-US" dirty="0" smtClean="0"/>
              <a:t> moral</a:t>
            </a:r>
          </a:p>
          <a:p>
            <a:pPr marL="971550" lvl="1" indent="-514350" algn="just">
              <a:buFont typeface="+mj-lt"/>
              <a:buAutoNum type="arabicPeriod"/>
            </a:pPr>
            <a:r>
              <a:rPr lang="en-US" dirty="0" err="1" smtClean="0"/>
              <a:t>Waktu</a:t>
            </a:r>
            <a:r>
              <a:rPr lang="en-US" dirty="0" smtClean="0"/>
              <a:t> </a:t>
            </a:r>
            <a:r>
              <a:rPr lang="en-US" dirty="0" err="1" smtClean="0"/>
              <a:t>terbuang</a:t>
            </a:r>
            <a:r>
              <a:rPr lang="en-US" dirty="0" smtClean="0"/>
              <a:t> </a:t>
            </a:r>
            <a:r>
              <a:rPr lang="en-US" dirty="0" err="1" smtClean="0"/>
              <a:t>sia-sia</a:t>
            </a:r>
            <a:endParaRPr lang="en-US" dirty="0" smtClean="0"/>
          </a:p>
          <a:p>
            <a:pPr marL="971550" lvl="1" indent="-514350" algn="just">
              <a:buFont typeface="+mj-lt"/>
              <a:buAutoNum type="arabicPeriod"/>
            </a:pPr>
            <a:r>
              <a:rPr lang="en-US" dirty="0" err="1" smtClean="0"/>
              <a:t>Pengambilan</a:t>
            </a:r>
            <a:r>
              <a:rPr lang="en-US" dirty="0" smtClean="0"/>
              <a:t> </a:t>
            </a:r>
            <a:r>
              <a:rPr lang="en-US" dirty="0" err="1" smtClean="0"/>
              <a:t>keputusan</a:t>
            </a:r>
            <a:r>
              <a:rPr lang="en-US" dirty="0" smtClean="0"/>
              <a:t> </a:t>
            </a:r>
            <a:r>
              <a:rPr lang="en-US" dirty="0" err="1" smtClean="0"/>
              <a:t>tertunda</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Jenis</a:t>
            </a:r>
            <a:r>
              <a:rPr lang="en-US" dirty="0" smtClean="0"/>
              <a:t> </a:t>
            </a:r>
            <a:r>
              <a:rPr lang="en-US" dirty="0" err="1" smtClean="0"/>
              <a:t>Konflik</a:t>
            </a:r>
            <a:endParaRPr lang="en-US" dirty="0"/>
          </a:p>
        </p:txBody>
      </p:sp>
      <p:sp>
        <p:nvSpPr>
          <p:cNvPr id="3" name="Content Placeholder 2"/>
          <p:cNvSpPr>
            <a:spLocks noGrp="1"/>
          </p:cNvSpPr>
          <p:nvPr>
            <p:ph idx="1"/>
          </p:nvPr>
        </p:nvSpPr>
        <p:spPr/>
        <p:txBody>
          <a:bodyPr/>
          <a:lstStyle/>
          <a:p>
            <a:r>
              <a:rPr lang="en-US" dirty="0" err="1" smtClean="0"/>
              <a:t>Beberapa</a:t>
            </a:r>
            <a:r>
              <a:rPr lang="en-US" dirty="0" smtClean="0"/>
              <a:t> </a:t>
            </a:r>
            <a:r>
              <a:rPr lang="en-US" dirty="0" err="1" smtClean="0"/>
              <a:t>jenis-jenis</a:t>
            </a:r>
            <a:r>
              <a:rPr lang="en-US" dirty="0" smtClean="0"/>
              <a:t> </a:t>
            </a:r>
            <a:r>
              <a:rPr lang="en-US" dirty="0" err="1" smtClean="0"/>
              <a:t>konflik</a:t>
            </a:r>
            <a:r>
              <a:rPr lang="en-US" dirty="0" smtClean="0"/>
              <a:t> </a:t>
            </a:r>
            <a:r>
              <a:rPr lang="en-US" dirty="0" err="1" smtClean="0"/>
              <a:t>yaitu</a:t>
            </a:r>
            <a:r>
              <a:rPr lang="en-US" dirty="0" smtClean="0"/>
              <a:t>:</a:t>
            </a:r>
          </a:p>
          <a:p>
            <a:pPr marL="971550" lvl="1" indent="-514350">
              <a:buFont typeface="+mj-lt"/>
              <a:buAutoNum type="arabicPeriod"/>
            </a:pPr>
            <a:r>
              <a:rPr lang="en-US" dirty="0" err="1" smtClean="0"/>
              <a:t>Konflik</a:t>
            </a:r>
            <a:r>
              <a:rPr lang="en-US" dirty="0" smtClean="0"/>
              <a:t> </a:t>
            </a:r>
            <a:r>
              <a:rPr lang="en-US" dirty="0" err="1" smtClean="0"/>
              <a:t>diri</a:t>
            </a:r>
            <a:endParaRPr lang="en-US" dirty="0" smtClean="0"/>
          </a:p>
          <a:p>
            <a:pPr marL="971550" lvl="1" indent="-514350">
              <a:buFont typeface="+mj-lt"/>
              <a:buAutoNum type="arabicPeriod"/>
            </a:pPr>
            <a:r>
              <a:rPr lang="en-US" dirty="0" err="1" smtClean="0"/>
              <a:t>Konflik</a:t>
            </a:r>
            <a:r>
              <a:rPr lang="en-US" dirty="0" smtClean="0"/>
              <a:t> </a:t>
            </a:r>
            <a:r>
              <a:rPr lang="en-US" dirty="0" err="1" smtClean="0"/>
              <a:t>antar</a:t>
            </a:r>
            <a:r>
              <a:rPr lang="en-US" dirty="0" smtClean="0"/>
              <a:t> </a:t>
            </a:r>
            <a:r>
              <a:rPr lang="en-US" dirty="0" err="1" smtClean="0"/>
              <a:t>individu</a:t>
            </a:r>
            <a:endParaRPr lang="en-US" dirty="0" smtClean="0"/>
          </a:p>
          <a:p>
            <a:pPr marL="971550" lvl="1" indent="-514350">
              <a:buFont typeface="+mj-lt"/>
              <a:buAutoNum type="arabicPeriod"/>
            </a:pPr>
            <a:r>
              <a:rPr lang="en-US" dirty="0" err="1" smtClean="0"/>
              <a:t>Konflik</a:t>
            </a:r>
            <a:r>
              <a:rPr lang="en-US" dirty="0" smtClean="0"/>
              <a:t> </a:t>
            </a:r>
            <a:r>
              <a:rPr lang="en-US" dirty="0" err="1" smtClean="0"/>
              <a:t>dalam</a:t>
            </a:r>
            <a:r>
              <a:rPr lang="en-US" dirty="0" smtClean="0"/>
              <a:t> </a:t>
            </a:r>
            <a:r>
              <a:rPr lang="en-US" dirty="0" err="1" smtClean="0"/>
              <a:t>kelompok</a:t>
            </a:r>
            <a:r>
              <a:rPr lang="en-US" dirty="0" smtClean="0"/>
              <a:t> </a:t>
            </a:r>
            <a:r>
              <a:rPr lang="en-US" dirty="0" err="1" smtClean="0"/>
              <a:t>dan</a:t>
            </a:r>
            <a:r>
              <a:rPr lang="en-US" dirty="0" smtClean="0"/>
              <a:t> </a:t>
            </a:r>
            <a:r>
              <a:rPr lang="en-US" dirty="0" err="1" smtClean="0"/>
              <a:t>antar</a:t>
            </a:r>
            <a:r>
              <a:rPr lang="en-US" dirty="0" smtClean="0"/>
              <a:t> </a:t>
            </a:r>
            <a:r>
              <a:rPr lang="en-US" dirty="0" err="1" smtClean="0"/>
              <a:t>kelompok</a:t>
            </a:r>
            <a:endParaRPr lang="en-US" dirty="0" smtClean="0"/>
          </a:p>
          <a:p>
            <a:pPr marL="971550" lvl="1"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Konflik</a:t>
            </a:r>
            <a:r>
              <a:rPr lang="en-US" dirty="0" smtClean="0"/>
              <a:t> </a:t>
            </a:r>
            <a:r>
              <a:rPr lang="en-US" dirty="0" err="1" smtClean="0"/>
              <a:t>Diri</a:t>
            </a:r>
            <a:endParaRPr lang="en-US" dirty="0"/>
          </a:p>
        </p:txBody>
      </p:sp>
      <p:sp>
        <p:nvSpPr>
          <p:cNvPr id="3" name="Content Placeholder 2"/>
          <p:cNvSpPr>
            <a:spLocks noGrp="1"/>
          </p:cNvSpPr>
          <p:nvPr>
            <p:ph idx="1"/>
          </p:nvPr>
        </p:nvSpPr>
        <p:spPr/>
        <p:txBody>
          <a:bodyPr/>
          <a:lstStyle/>
          <a:p>
            <a:pPr algn="just"/>
            <a:r>
              <a:rPr lang="en-US" dirty="0" err="1" smtClean="0"/>
              <a:t>Konflik</a:t>
            </a:r>
            <a:r>
              <a:rPr lang="en-US" dirty="0" smtClean="0"/>
              <a:t> </a:t>
            </a:r>
            <a:r>
              <a:rPr lang="en-US" dirty="0" err="1" smtClean="0"/>
              <a:t>diri</a:t>
            </a:r>
            <a:r>
              <a:rPr lang="en-US" dirty="0" smtClean="0"/>
              <a:t> </a:t>
            </a:r>
            <a:r>
              <a:rPr lang="en-US" dirty="0" err="1" smtClean="0"/>
              <a:t>adalah</a:t>
            </a:r>
            <a:r>
              <a:rPr lang="en-US" dirty="0" smtClean="0"/>
              <a:t> </a:t>
            </a:r>
            <a:r>
              <a:rPr lang="en-US" dirty="0" err="1" smtClean="0"/>
              <a:t>gangguan</a:t>
            </a:r>
            <a:r>
              <a:rPr lang="en-US" dirty="0" smtClean="0"/>
              <a:t> </a:t>
            </a:r>
            <a:r>
              <a:rPr lang="en-US" dirty="0" err="1" smtClean="0"/>
              <a:t>emosi</a:t>
            </a:r>
            <a:r>
              <a:rPr lang="en-US" dirty="0" smtClean="0"/>
              <a:t> yang </a:t>
            </a:r>
            <a:r>
              <a:rPr lang="en-US" dirty="0" err="1" smtClean="0"/>
              <a:t>terjadi</a:t>
            </a:r>
            <a:r>
              <a:rPr lang="en-US" dirty="0" smtClean="0"/>
              <a:t> </a:t>
            </a:r>
            <a:r>
              <a:rPr lang="en-US" dirty="0" err="1" smtClean="0"/>
              <a:t>pada</a:t>
            </a:r>
            <a:r>
              <a:rPr lang="en-US" dirty="0" smtClean="0"/>
              <a:t> </a:t>
            </a:r>
            <a:r>
              <a:rPr lang="en-US" dirty="0" err="1" smtClean="0"/>
              <a:t>seseorang</a:t>
            </a:r>
            <a:endParaRPr lang="en-US" dirty="0" smtClean="0"/>
          </a:p>
          <a:p>
            <a:pPr algn="just"/>
            <a:r>
              <a:rPr lang="en-US" dirty="0" err="1" smtClean="0"/>
              <a:t>Disebabkan</a:t>
            </a:r>
            <a:r>
              <a:rPr lang="en-US" dirty="0" smtClean="0"/>
              <a:t> </a:t>
            </a:r>
            <a:r>
              <a:rPr lang="en-US" dirty="0" err="1" smtClean="0"/>
              <a:t>oleh</a:t>
            </a:r>
            <a:r>
              <a:rPr lang="en-US" dirty="0" smtClean="0"/>
              <a:t>:</a:t>
            </a:r>
          </a:p>
          <a:p>
            <a:pPr lvl="1" algn="just"/>
            <a:r>
              <a:rPr lang="en-US" dirty="0" err="1" smtClean="0"/>
              <a:t>Tuntutan</a:t>
            </a:r>
            <a:r>
              <a:rPr lang="en-US" dirty="0" smtClean="0"/>
              <a:t> </a:t>
            </a:r>
            <a:r>
              <a:rPr lang="en-US" dirty="0" err="1" smtClean="0"/>
              <a:t>menyelesaikan</a:t>
            </a:r>
            <a:r>
              <a:rPr lang="en-US" dirty="0" smtClean="0"/>
              <a:t> </a:t>
            </a:r>
            <a:r>
              <a:rPr lang="en-US" dirty="0" err="1" smtClean="0"/>
              <a:t>sebuah</a:t>
            </a:r>
            <a:r>
              <a:rPr lang="en-US" dirty="0" smtClean="0"/>
              <a:t> </a:t>
            </a:r>
            <a:r>
              <a:rPr lang="en-US" dirty="0" err="1" smtClean="0"/>
              <a:t>pekerjaan</a:t>
            </a:r>
            <a:r>
              <a:rPr lang="en-US" dirty="0" smtClean="0"/>
              <a:t> </a:t>
            </a:r>
            <a:r>
              <a:rPr lang="en-US" dirty="0" err="1" smtClean="0"/>
              <a:t>atau</a:t>
            </a:r>
            <a:r>
              <a:rPr lang="en-US" dirty="0" smtClean="0"/>
              <a:t> </a:t>
            </a:r>
            <a:r>
              <a:rPr lang="en-US" dirty="0" err="1" smtClean="0"/>
              <a:t>memenuhi</a:t>
            </a:r>
            <a:r>
              <a:rPr lang="en-US" dirty="0" smtClean="0"/>
              <a:t> </a:t>
            </a:r>
            <a:r>
              <a:rPr lang="en-US" dirty="0" err="1" smtClean="0"/>
              <a:t>harapan</a:t>
            </a:r>
            <a:endParaRPr lang="en-US" dirty="0" smtClean="0"/>
          </a:p>
          <a:p>
            <a:pPr lvl="1" algn="just"/>
            <a:r>
              <a:rPr lang="en-US" dirty="0" err="1" smtClean="0"/>
              <a:t>Pengalaman</a:t>
            </a:r>
            <a:r>
              <a:rPr lang="en-US" dirty="0" smtClean="0"/>
              <a:t>, </a:t>
            </a:r>
            <a:r>
              <a:rPr lang="en-US" dirty="0" err="1" smtClean="0"/>
              <a:t>minat</a:t>
            </a:r>
            <a:r>
              <a:rPr lang="en-US" dirty="0" smtClean="0"/>
              <a:t>, </a:t>
            </a:r>
            <a:r>
              <a:rPr lang="en-US" dirty="0" err="1" smtClean="0"/>
              <a:t>tujuan</a:t>
            </a:r>
            <a:r>
              <a:rPr lang="en-US" dirty="0" smtClean="0"/>
              <a:t>, </a:t>
            </a:r>
            <a:r>
              <a:rPr lang="en-US" dirty="0" err="1" smtClean="0"/>
              <a:t>kompetensi</a:t>
            </a:r>
            <a:r>
              <a:rPr lang="en-US" dirty="0" smtClean="0"/>
              <a:t> </a:t>
            </a:r>
            <a:r>
              <a:rPr lang="en-US" dirty="0" err="1" smtClean="0"/>
              <a:t>dan</a:t>
            </a:r>
            <a:r>
              <a:rPr lang="en-US" dirty="0" smtClean="0"/>
              <a:t> </a:t>
            </a:r>
            <a:r>
              <a:rPr lang="en-US" dirty="0" err="1" smtClean="0"/>
              <a:t>nilai</a:t>
            </a:r>
            <a:r>
              <a:rPr lang="en-US" dirty="0" smtClean="0"/>
              <a:t> </a:t>
            </a:r>
            <a:r>
              <a:rPr lang="en-US" dirty="0" err="1" smtClean="0"/>
              <a:t>diri</a:t>
            </a:r>
            <a:r>
              <a:rPr lang="en-US" dirty="0" smtClean="0"/>
              <a:t> yang </a:t>
            </a:r>
            <a:r>
              <a:rPr lang="en-US" dirty="0" err="1" smtClean="0"/>
              <a:t>bertentangan</a:t>
            </a:r>
            <a:r>
              <a:rPr lang="en-US" dirty="0" smtClean="0"/>
              <a:t> </a:t>
            </a:r>
            <a:r>
              <a:rPr lang="en-US" dirty="0" err="1" smtClean="0"/>
              <a:t>satu</a:t>
            </a:r>
            <a:r>
              <a:rPr lang="en-US" dirty="0" smtClean="0"/>
              <a:t> sama lain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Konflik</a:t>
            </a:r>
            <a:r>
              <a:rPr lang="en-US" dirty="0" smtClean="0"/>
              <a:t> </a:t>
            </a:r>
            <a:r>
              <a:rPr lang="en-US" dirty="0" err="1" smtClean="0"/>
              <a:t>Antar</a:t>
            </a:r>
            <a:r>
              <a:rPr lang="en-US" dirty="0" smtClean="0"/>
              <a:t> </a:t>
            </a:r>
            <a:r>
              <a:rPr lang="en-US" dirty="0" err="1" smtClean="0"/>
              <a:t>Individu</a:t>
            </a:r>
            <a:endParaRPr lang="en-US" dirty="0"/>
          </a:p>
        </p:txBody>
      </p:sp>
      <p:sp>
        <p:nvSpPr>
          <p:cNvPr id="3" name="Content Placeholder 2"/>
          <p:cNvSpPr>
            <a:spLocks noGrp="1"/>
          </p:cNvSpPr>
          <p:nvPr>
            <p:ph idx="1"/>
          </p:nvPr>
        </p:nvSpPr>
        <p:spPr/>
        <p:txBody>
          <a:bodyPr/>
          <a:lstStyle/>
          <a:p>
            <a:r>
              <a:rPr lang="en-US" dirty="0" err="1" smtClean="0"/>
              <a:t>Konflik</a:t>
            </a:r>
            <a:r>
              <a:rPr lang="en-US" dirty="0" smtClean="0"/>
              <a:t> </a:t>
            </a:r>
            <a:r>
              <a:rPr lang="en-US" dirty="0" err="1" smtClean="0"/>
              <a:t>antar</a:t>
            </a:r>
            <a:r>
              <a:rPr lang="en-US" dirty="0" smtClean="0"/>
              <a:t> </a:t>
            </a:r>
            <a:r>
              <a:rPr lang="en-US" dirty="0" err="1" smtClean="0"/>
              <a:t>individu</a:t>
            </a:r>
            <a:r>
              <a:rPr lang="en-US" dirty="0" smtClean="0"/>
              <a:t> </a:t>
            </a:r>
            <a:r>
              <a:rPr lang="en-US" dirty="0" err="1" smtClean="0"/>
              <a:t>adalah</a:t>
            </a:r>
            <a:r>
              <a:rPr lang="en-US" dirty="0" smtClean="0"/>
              <a:t> </a:t>
            </a:r>
            <a:r>
              <a:rPr lang="en-US" dirty="0" err="1" smtClean="0"/>
              <a:t>konflik</a:t>
            </a:r>
            <a:r>
              <a:rPr lang="en-US" dirty="0" smtClean="0"/>
              <a:t> </a:t>
            </a:r>
            <a:r>
              <a:rPr lang="en-US" dirty="0" err="1" smtClean="0"/>
              <a:t>antar</a:t>
            </a:r>
            <a:r>
              <a:rPr lang="en-US" dirty="0" smtClean="0"/>
              <a:t> </a:t>
            </a:r>
            <a:r>
              <a:rPr lang="en-US" dirty="0" err="1" smtClean="0"/>
              <a:t>dua</a:t>
            </a:r>
            <a:r>
              <a:rPr lang="en-US" dirty="0" smtClean="0"/>
              <a:t> </a:t>
            </a:r>
            <a:r>
              <a:rPr lang="en-US" dirty="0" err="1" smtClean="0"/>
              <a:t>individu</a:t>
            </a:r>
            <a:endParaRPr lang="en-US" dirty="0" smtClean="0"/>
          </a:p>
          <a:p>
            <a:r>
              <a:rPr lang="en-US" dirty="0" err="1" smtClean="0"/>
              <a:t>Dapat</a:t>
            </a:r>
            <a:r>
              <a:rPr lang="en-US" dirty="0" smtClean="0"/>
              <a:t> </a:t>
            </a:r>
            <a:r>
              <a:rPr lang="en-US" dirty="0" err="1" smtClean="0"/>
              <a:t>disebabkan</a:t>
            </a:r>
            <a:r>
              <a:rPr lang="en-US" dirty="0" smtClean="0"/>
              <a:t> </a:t>
            </a:r>
            <a:r>
              <a:rPr lang="en-US" dirty="0" err="1" smtClean="0"/>
              <a:t>oleh</a:t>
            </a:r>
            <a:r>
              <a:rPr lang="en-US" dirty="0" smtClean="0"/>
              <a:t> </a:t>
            </a:r>
            <a:r>
              <a:rPr lang="en-US" dirty="0" err="1" smtClean="0"/>
              <a:t>tidak</a:t>
            </a:r>
            <a:r>
              <a:rPr lang="en-US" dirty="0" smtClean="0"/>
              <a:t> </a:t>
            </a:r>
            <a:r>
              <a:rPr lang="en-US" dirty="0" err="1" smtClean="0"/>
              <a:t>terpenuhinya</a:t>
            </a:r>
            <a:r>
              <a:rPr lang="en-US" dirty="0" smtClean="0"/>
              <a:t> </a:t>
            </a:r>
            <a:r>
              <a:rPr lang="en-US" dirty="0" err="1" smtClean="0"/>
              <a:t>kebutuhan</a:t>
            </a:r>
            <a:r>
              <a:rPr lang="en-US" dirty="0" smtClean="0"/>
              <a:t> </a:t>
            </a:r>
            <a:r>
              <a:rPr lang="en-US" dirty="0" err="1" smtClean="0"/>
              <a:t>dasar</a:t>
            </a:r>
            <a:r>
              <a:rPr lang="en-US" dirty="0" smtClean="0"/>
              <a:t> </a:t>
            </a:r>
            <a:r>
              <a:rPr lang="en-US" dirty="0" err="1" smtClean="0"/>
              <a:t>psikologis</a:t>
            </a:r>
            <a:r>
              <a:rPr lang="en-US" dirty="0" smtClean="0"/>
              <a:t> </a:t>
            </a:r>
            <a:r>
              <a:rPr lang="en-US" dirty="0" err="1" smtClean="0"/>
              <a:t>yaitu</a:t>
            </a:r>
            <a:r>
              <a:rPr lang="en-US" dirty="0" smtClean="0"/>
              <a:t>:</a:t>
            </a:r>
          </a:p>
          <a:p>
            <a:pPr lvl="1"/>
            <a:r>
              <a:rPr lang="en-US" dirty="0" err="1" smtClean="0"/>
              <a:t>Keinginan</a:t>
            </a:r>
            <a:r>
              <a:rPr lang="en-US" dirty="0" smtClean="0"/>
              <a:t> </a:t>
            </a:r>
            <a:r>
              <a:rPr lang="en-US" dirty="0" err="1" smtClean="0"/>
              <a:t>untuk</a:t>
            </a:r>
            <a:r>
              <a:rPr lang="en-US" dirty="0" smtClean="0"/>
              <a:t> </a:t>
            </a:r>
            <a:r>
              <a:rPr lang="en-US" dirty="0" err="1" smtClean="0"/>
              <a:t>dihargai</a:t>
            </a:r>
            <a:endParaRPr lang="en-US" dirty="0" smtClean="0"/>
          </a:p>
          <a:p>
            <a:pPr lvl="1"/>
            <a:r>
              <a:rPr lang="en-US" dirty="0" err="1" smtClean="0"/>
              <a:t>Keinginan</a:t>
            </a:r>
            <a:r>
              <a:rPr lang="en-US" dirty="0" smtClean="0"/>
              <a:t> </a:t>
            </a:r>
            <a:r>
              <a:rPr lang="en-US" dirty="0" err="1" smtClean="0"/>
              <a:t>untuk</a:t>
            </a:r>
            <a:r>
              <a:rPr lang="en-US" dirty="0" smtClean="0"/>
              <a:t> </a:t>
            </a:r>
            <a:r>
              <a:rPr lang="en-US" dirty="0" err="1" smtClean="0"/>
              <a:t>memegang</a:t>
            </a:r>
            <a:r>
              <a:rPr lang="en-US" dirty="0" smtClean="0"/>
              <a:t> </a:t>
            </a:r>
            <a:r>
              <a:rPr lang="en-US" dirty="0" err="1" smtClean="0"/>
              <a:t>kendali</a:t>
            </a:r>
            <a:endParaRPr lang="en-US" dirty="0" smtClean="0"/>
          </a:p>
          <a:p>
            <a:pPr lvl="1"/>
            <a:r>
              <a:rPr lang="en-US" dirty="0" err="1" smtClean="0"/>
              <a:t>Keinginan</a:t>
            </a:r>
            <a:r>
              <a:rPr lang="en-US" dirty="0" smtClean="0"/>
              <a:t> </a:t>
            </a:r>
            <a:r>
              <a:rPr lang="en-US" dirty="0" err="1" smtClean="0"/>
              <a:t>memiliki</a:t>
            </a:r>
            <a:r>
              <a:rPr lang="en-US" dirty="0" smtClean="0"/>
              <a:t> </a:t>
            </a:r>
            <a:r>
              <a:rPr lang="en-US" dirty="0" err="1" smtClean="0"/>
              <a:t>harga</a:t>
            </a:r>
            <a:r>
              <a:rPr lang="en-US" dirty="0" smtClean="0"/>
              <a:t> </a:t>
            </a:r>
            <a:r>
              <a:rPr lang="en-US" dirty="0" err="1" smtClean="0"/>
              <a:t>diri</a:t>
            </a:r>
            <a:r>
              <a:rPr lang="en-US" dirty="0" smtClean="0"/>
              <a:t> yang </a:t>
            </a:r>
            <a:r>
              <a:rPr lang="en-US" dirty="0" err="1" smtClean="0"/>
              <a:t>tinggi</a:t>
            </a:r>
            <a:endParaRPr lang="en-US" dirty="0" smtClean="0"/>
          </a:p>
          <a:p>
            <a:pPr lvl="1"/>
            <a:r>
              <a:rPr lang="en-US" dirty="0" err="1" smtClean="0"/>
              <a:t>Keinginan</a:t>
            </a:r>
            <a:r>
              <a:rPr lang="en-US" dirty="0" smtClean="0"/>
              <a:t> </a:t>
            </a:r>
            <a:r>
              <a:rPr lang="en-US" dirty="0" err="1" smtClean="0"/>
              <a:t>untuk</a:t>
            </a:r>
            <a:r>
              <a:rPr lang="en-US" dirty="0" smtClean="0"/>
              <a:t> </a:t>
            </a:r>
            <a:r>
              <a:rPr lang="en-US" dirty="0" err="1" smtClean="0"/>
              <a:t>dapat</a:t>
            </a:r>
            <a:r>
              <a:rPr lang="en-US" dirty="0" smtClean="0"/>
              <a:t> </a:t>
            </a:r>
            <a:r>
              <a:rPr lang="en-US" dirty="0" err="1" smtClean="0"/>
              <a:t>konsisten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Konflik</a:t>
            </a:r>
            <a:r>
              <a:rPr lang="en-US" dirty="0" smtClean="0"/>
              <a:t> </a:t>
            </a:r>
            <a:r>
              <a:rPr lang="en-US" dirty="0" err="1" smtClean="0"/>
              <a:t>Kelompok</a:t>
            </a:r>
            <a:endParaRPr lang="en-US" dirty="0"/>
          </a:p>
        </p:txBody>
      </p:sp>
      <p:sp>
        <p:nvSpPr>
          <p:cNvPr id="3" name="Content Placeholder 2"/>
          <p:cNvSpPr>
            <a:spLocks noGrp="1"/>
          </p:cNvSpPr>
          <p:nvPr>
            <p:ph idx="1"/>
          </p:nvPr>
        </p:nvSpPr>
        <p:spPr/>
        <p:txBody>
          <a:bodyPr/>
          <a:lstStyle/>
          <a:p>
            <a:pPr algn="just"/>
            <a:r>
              <a:rPr lang="en-US" dirty="0" err="1" smtClean="0"/>
              <a:t>Konflik</a:t>
            </a:r>
            <a:r>
              <a:rPr lang="en-US" dirty="0" smtClean="0"/>
              <a:t> </a:t>
            </a:r>
            <a:r>
              <a:rPr lang="en-US" dirty="0" err="1" smtClean="0"/>
              <a:t>dalam</a:t>
            </a:r>
            <a:r>
              <a:rPr lang="en-US" dirty="0" smtClean="0"/>
              <a:t> </a:t>
            </a:r>
            <a:r>
              <a:rPr lang="en-US" dirty="0" err="1" smtClean="0"/>
              <a:t>kelompok</a:t>
            </a:r>
            <a:r>
              <a:rPr lang="en-US" dirty="0" smtClean="0"/>
              <a:t>: </a:t>
            </a:r>
            <a:r>
              <a:rPr lang="en-US" dirty="0" err="1" smtClean="0"/>
              <a:t>Konflik</a:t>
            </a:r>
            <a:r>
              <a:rPr lang="en-US" dirty="0" smtClean="0"/>
              <a:t> yang </a:t>
            </a:r>
            <a:r>
              <a:rPr lang="en-US" dirty="0" err="1" smtClean="0"/>
              <a:t>terjadi</a:t>
            </a:r>
            <a:r>
              <a:rPr lang="en-US" dirty="0" smtClean="0"/>
              <a:t> </a:t>
            </a:r>
            <a:r>
              <a:rPr lang="en-US" dirty="0" err="1" smtClean="0"/>
              <a:t>antara</a:t>
            </a:r>
            <a:r>
              <a:rPr lang="en-US" dirty="0" smtClean="0"/>
              <a:t> </a:t>
            </a:r>
            <a:r>
              <a:rPr lang="en-US" dirty="0" err="1" smtClean="0"/>
              <a:t>individu</a:t>
            </a:r>
            <a:r>
              <a:rPr lang="en-US" dirty="0" smtClean="0"/>
              <a:t> </a:t>
            </a:r>
            <a:r>
              <a:rPr lang="en-US" dirty="0" err="1" smtClean="0"/>
              <a:t>dalam</a:t>
            </a:r>
            <a:r>
              <a:rPr lang="en-US" dirty="0" smtClean="0"/>
              <a:t> </a:t>
            </a:r>
            <a:r>
              <a:rPr lang="en-US" dirty="0" err="1" smtClean="0"/>
              <a:t>suatu</a:t>
            </a:r>
            <a:r>
              <a:rPr lang="en-US" dirty="0" smtClean="0"/>
              <a:t> </a:t>
            </a:r>
            <a:r>
              <a:rPr lang="en-US" dirty="0" err="1" smtClean="0"/>
              <a:t>kelompok</a:t>
            </a:r>
            <a:endParaRPr lang="en-US" dirty="0" smtClean="0"/>
          </a:p>
          <a:p>
            <a:pPr algn="just"/>
            <a:r>
              <a:rPr lang="en-US" dirty="0" err="1" smtClean="0"/>
              <a:t>Konflik</a:t>
            </a:r>
            <a:r>
              <a:rPr lang="en-US" dirty="0" smtClean="0"/>
              <a:t> </a:t>
            </a:r>
            <a:r>
              <a:rPr lang="en-US" dirty="0" err="1" smtClean="0"/>
              <a:t>antar</a:t>
            </a:r>
            <a:r>
              <a:rPr lang="en-US" dirty="0" smtClean="0"/>
              <a:t> </a:t>
            </a:r>
            <a:r>
              <a:rPr lang="en-US" dirty="0" err="1" smtClean="0"/>
              <a:t>kelompok</a:t>
            </a:r>
            <a:r>
              <a:rPr lang="en-US" dirty="0" smtClean="0"/>
              <a:t>: </a:t>
            </a:r>
            <a:r>
              <a:rPr lang="en-US" dirty="0" err="1" smtClean="0"/>
              <a:t>Konflik</a:t>
            </a:r>
            <a:r>
              <a:rPr lang="en-US" dirty="0" smtClean="0"/>
              <a:t> yang </a:t>
            </a:r>
            <a:r>
              <a:rPr lang="en-US" dirty="0" err="1" smtClean="0"/>
              <a:t>melibatkan</a:t>
            </a:r>
            <a:r>
              <a:rPr lang="en-US" dirty="0" smtClean="0"/>
              <a:t> </a:t>
            </a:r>
            <a:r>
              <a:rPr lang="en-US" dirty="0" err="1" smtClean="0"/>
              <a:t>lebih</a:t>
            </a:r>
            <a:r>
              <a:rPr lang="en-US" dirty="0" smtClean="0"/>
              <a:t> </a:t>
            </a:r>
            <a:r>
              <a:rPr lang="en-US" dirty="0" err="1" smtClean="0"/>
              <a:t>dari</a:t>
            </a:r>
            <a:r>
              <a:rPr lang="en-US" dirty="0" smtClean="0"/>
              <a:t> </a:t>
            </a:r>
            <a:r>
              <a:rPr lang="en-US" dirty="0" err="1" smtClean="0"/>
              <a:t>satu</a:t>
            </a:r>
            <a:r>
              <a:rPr lang="en-US" dirty="0" smtClean="0"/>
              <a:t> </a:t>
            </a:r>
            <a:r>
              <a:rPr lang="en-US" dirty="0" err="1" smtClean="0"/>
              <a:t>kelompok</a:t>
            </a:r>
            <a:endParaRPr lang="en-US" dirty="0" smtClean="0"/>
          </a:p>
          <a:p>
            <a:pPr algn="just"/>
            <a:r>
              <a:rPr lang="en-US" dirty="0" err="1" smtClean="0"/>
              <a:t>Politik</a:t>
            </a:r>
            <a:r>
              <a:rPr lang="en-US" dirty="0" smtClean="0"/>
              <a:t>, </a:t>
            </a:r>
            <a:r>
              <a:rPr lang="en-US" dirty="0" err="1" smtClean="0"/>
              <a:t>desas-desus</a:t>
            </a:r>
            <a:r>
              <a:rPr lang="en-US" dirty="0" smtClean="0"/>
              <a:t>, </a:t>
            </a:r>
            <a:r>
              <a:rPr lang="en-US" dirty="0" err="1" smtClean="0"/>
              <a:t>hasutan</a:t>
            </a:r>
            <a:r>
              <a:rPr lang="en-US" dirty="0" smtClean="0"/>
              <a:t> </a:t>
            </a:r>
            <a:r>
              <a:rPr lang="en-US" dirty="0" err="1" smtClean="0"/>
              <a:t>dapat</a:t>
            </a:r>
            <a:r>
              <a:rPr lang="en-US" dirty="0" smtClean="0"/>
              <a:t> </a:t>
            </a:r>
            <a:r>
              <a:rPr lang="en-US" dirty="0" err="1" smtClean="0"/>
              <a:t>memperbesar</a:t>
            </a:r>
            <a:r>
              <a:rPr lang="en-US" dirty="0" smtClean="0"/>
              <a:t> </a:t>
            </a:r>
            <a:r>
              <a:rPr lang="en-US" dirty="0" err="1" smtClean="0"/>
              <a:t>konflik</a:t>
            </a:r>
            <a:r>
              <a:rPr lang="en-US" dirty="0" smtClean="0"/>
              <a:t> </a:t>
            </a:r>
            <a:r>
              <a:rPr lang="en-US" dirty="0" err="1" smtClean="0"/>
              <a:t>kelompok</a:t>
            </a:r>
            <a:endParaRPr lang="en-US" dirty="0" smtClean="0"/>
          </a:p>
          <a:p>
            <a:pPr algn="just"/>
            <a:r>
              <a:rPr lang="en-US" dirty="0" err="1" smtClean="0"/>
              <a:t>Saat</a:t>
            </a:r>
            <a:r>
              <a:rPr lang="en-US" dirty="0" smtClean="0"/>
              <a:t> yang </a:t>
            </a:r>
            <a:r>
              <a:rPr lang="en-US" dirty="0" err="1" smtClean="0"/>
              <a:t>tepat</a:t>
            </a:r>
            <a:r>
              <a:rPr lang="en-US" dirty="0" smtClean="0"/>
              <a:t> </a:t>
            </a:r>
            <a:r>
              <a:rPr lang="en-US" dirty="0" err="1" smtClean="0"/>
              <a:t>untuk</a:t>
            </a:r>
            <a:r>
              <a:rPr lang="en-US" dirty="0" smtClean="0"/>
              <a:t> </a:t>
            </a:r>
            <a:r>
              <a:rPr lang="en-US" dirty="0" err="1" smtClean="0"/>
              <a:t>menyelesaikan</a:t>
            </a:r>
            <a:r>
              <a:rPr lang="en-US" dirty="0" smtClean="0"/>
              <a:t> </a:t>
            </a:r>
            <a:r>
              <a:rPr lang="en-US" dirty="0" err="1" smtClean="0"/>
              <a:t>konflik</a:t>
            </a:r>
            <a:r>
              <a:rPr lang="en-US" dirty="0" smtClean="0"/>
              <a:t> </a:t>
            </a:r>
            <a:r>
              <a:rPr lang="en-US" dirty="0" err="1" smtClean="0"/>
              <a:t>kelompok</a:t>
            </a:r>
            <a:r>
              <a:rPr lang="en-US" dirty="0" smtClean="0"/>
              <a:t> </a:t>
            </a:r>
            <a:r>
              <a:rPr lang="en-US" dirty="0" err="1" smtClean="0"/>
              <a:t>ini</a:t>
            </a:r>
            <a:r>
              <a:rPr lang="en-US" dirty="0" smtClean="0"/>
              <a:t> </a:t>
            </a:r>
            <a:r>
              <a:rPr lang="en-US" dirty="0" err="1" smtClean="0"/>
              <a:t>adalah</a:t>
            </a:r>
            <a:r>
              <a:rPr lang="en-US" dirty="0" smtClean="0"/>
              <a:t> </a:t>
            </a:r>
            <a:r>
              <a:rPr lang="en-US" dirty="0" err="1" smtClean="0"/>
              <a:t>ketika</a:t>
            </a:r>
            <a:r>
              <a:rPr lang="en-US" dirty="0" smtClean="0"/>
              <a:t> </a:t>
            </a:r>
            <a:r>
              <a:rPr lang="en-US" dirty="0" err="1" smtClean="0"/>
              <a:t>jumlah</a:t>
            </a:r>
            <a:r>
              <a:rPr lang="en-US" dirty="0" smtClean="0"/>
              <a:t> </a:t>
            </a:r>
            <a:r>
              <a:rPr lang="en-US" dirty="0" err="1" smtClean="0"/>
              <a:t>orang</a:t>
            </a:r>
            <a:r>
              <a:rPr lang="en-US" dirty="0" smtClean="0"/>
              <a:t> yang </a:t>
            </a:r>
            <a:r>
              <a:rPr lang="en-US" dirty="0" err="1" smtClean="0"/>
              <a:t>terlibat</a:t>
            </a:r>
            <a:r>
              <a:rPr lang="en-US" dirty="0" smtClean="0"/>
              <a:t> </a:t>
            </a:r>
            <a:r>
              <a:rPr lang="en-US" dirty="0" err="1" smtClean="0"/>
              <a:t>masih</a:t>
            </a:r>
            <a:r>
              <a:rPr lang="en-US" dirty="0" smtClean="0"/>
              <a:t> </a:t>
            </a:r>
            <a:r>
              <a:rPr lang="en-US" dirty="0" err="1" smtClean="0"/>
              <a:t>sedikit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Penyebab</a:t>
            </a:r>
            <a:r>
              <a:rPr lang="en-US" dirty="0" smtClean="0"/>
              <a:t> </a:t>
            </a:r>
            <a:r>
              <a:rPr lang="en-US" dirty="0" err="1" smtClean="0"/>
              <a:t>Konflik</a:t>
            </a:r>
            <a:endParaRPr lang="en-US" dirty="0"/>
          </a:p>
        </p:txBody>
      </p:sp>
      <p:sp>
        <p:nvSpPr>
          <p:cNvPr id="3" name="Content Placeholder 2"/>
          <p:cNvSpPr>
            <a:spLocks noGrp="1"/>
          </p:cNvSpPr>
          <p:nvPr>
            <p:ph idx="1"/>
          </p:nvPr>
        </p:nvSpPr>
        <p:spPr/>
        <p:txBody>
          <a:bodyPr/>
          <a:lstStyle/>
          <a:p>
            <a:pPr algn="just"/>
            <a:r>
              <a:rPr lang="en-US" dirty="0" err="1" smtClean="0"/>
              <a:t>Beberapa</a:t>
            </a:r>
            <a:r>
              <a:rPr lang="en-US" dirty="0" smtClean="0"/>
              <a:t> </a:t>
            </a:r>
            <a:r>
              <a:rPr lang="en-US" dirty="0" err="1" smtClean="0"/>
              <a:t>penyebab</a:t>
            </a:r>
            <a:r>
              <a:rPr lang="en-US" dirty="0" smtClean="0"/>
              <a:t> </a:t>
            </a:r>
            <a:r>
              <a:rPr lang="en-US" dirty="0" err="1" smtClean="0"/>
              <a:t>konflik</a:t>
            </a:r>
            <a:r>
              <a:rPr lang="en-US" dirty="0" smtClean="0"/>
              <a:t> </a:t>
            </a:r>
            <a:r>
              <a:rPr lang="en-US" dirty="0" err="1" smtClean="0"/>
              <a:t>yaitu</a:t>
            </a:r>
            <a:r>
              <a:rPr lang="en-US" dirty="0" smtClean="0"/>
              <a:t>:</a:t>
            </a:r>
          </a:p>
          <a:p>
            <a:pPr marL="971550" lvl="1" indent="-514350" algn="just">
              <a:buFont typeface="+mj-lt"/>
              <a:buAutoNum type="arabicPeriod"/>
            </a:pPr>
            <a:r>
              <a:rPr lang="en-US" dirty="0" err="1" smtClean="0"/>
              <a:t>Kegagalan</a:t>
            </a:r>
            <a:r>
              <a:rPr lang="en-US" dirty="0" smtClean="0"/>
              <a:t> </a:t>
            </a:r>
            <a:r>
              <a:rPr lang="en-US" dirty="0" err="1" smtClean="0"/>
              <a:t>komunikasi</a:t>
            </a:r>
            <a:r>
              <a:rPr lang="en-US" dirty="0" smtClean="0"/>
              <a:t>: </a:t>
            </a:r>
            <a:r>
              <a:rPr lang="en-US" dirty="0" err="1" smtClean="0"/>
              <a:t>Komunikasi</a:t>
            </a:r>
            <a:r>
              <a:rPr lang="en-US" dirty="0" smtClean="0"/>
              <a:t> yang </a:t>
            </a:r>
            <a:r>
              <a:rPr lang="en-US" dirty="0" err="1" smtClean="0"/>
              <a:t>terhambat</a:t>
            </a:r>
            <a:r>
              <a:rPr lang="en-US" dirty="0" smtClean="0"/>
              <a:t> </a:t>
            </a:r>
            <a:r>
              <a:rPr lang="en-US" dirty="0" err="1" smtClean="0"/>
              <a:t>akan</a:t>
            </a:r>
            <a:r>
              <a:rPr lang="en-US" dirty="0" smtClean="0"/>
              <a:t> </a:t>
            </a:r>
            <a:r>
              <a:rPr lang="en-US" dirty="0" err="1" smtClean="0"/>
              <a:t>menimbulkan</a:t>
            </a:r>
            <a:r>
              <a:rPr lang="en-US" dirty="0" smtClean="0"/>
              <a:t> </a:t>
            </a:r>
            <a:r>
              <a:rPr lang="en-US" dirty="0" err="1" smtClean="0"/>
              <a:t>salah</a:t>
            </a:r>
            <a:r>
              <a:rPr lang="en-US" dirty="0" smtClean="0"/>
              <a:t> </a:t>
            </a:r>
            <a:r>
              <a:rPr lang="en-US" dirty="0" err="1" smtClean="0"/>
              <a:t>paham</a:t>
            </a:r>
            <a:r>
              <a:rPr lang="en-US" dirty="0" smtClean="0"/>
              <a:t>, yang </a:t>
            </a:r>
            <a:r>
              <a:rPr lang="en-US" dirty="0" err="1" smtClean="0"/>
              <a:t>berujung</a:t>
            </a:r>
            <a:r>
              <a:rPr lang="en-US" dirty="0" smtClean="0"/>
              <a:t> </a:t>
            </a:r>
            <a:r>
              <a:rPr lang="en-US" dirty="0" err="1" smtClean="0"/>
              <a:t>pada</a:t>
            </a:r>
            <a:r>
              <a:rPr lang="en-US" dirty="0" smtClean="0"/>
              <a:t> </a:t>
            </a:r>
            <a:r>
              <a:rPr lang="en-US" dirty="0" err="1" smtClean="0"/>
              <a:t>konflik</a:t>
            </a:r>
            <a:endParaRPr lang="en-US" dirty="0" smtClean="0"/>
          </a:p>
          <a:p>
            <a:pPr marL="971550" lvl="1" indent="-514350" algn="just">
              <a:buFont typeface="+mj-lt"/>
              <a:buAutoNum type="arabicPeriod"/>
            </a:pPr>
            <a:endParaRPr lang="en-US" dirty="0" smtClean="0"/>
          </a:p>
          <a:p>
            <a:pPr marL="971550" lvl="1" indent="-514350" algn="just">
              <a:buFont typeface="+mj-lt"/>
              <a:buAutoNum type="arabicPeriod"/>
            </a:pPr>
            <a:r>
              <a:rPr lang="en-US" dirty="0" err="1" smtClean="0"/>
              <a:t>Perbedaan</a:t>
            </a:r>
            <a:r>
              <a:rPr lang="en-US" dirty="0" smtClean="0"/>
              <a:t> </a:t>
            </a:r>
            <a:r>
              <a:rPr lang="en-US" dirty="0" err="1" smtClean="0"/>
              <a:t>pribadi</a:t>
            </a:r>
            <a:r>
              <a:rPr lang="en-US" dirty="0" smtClean="0"/>
              <a:t>: </a:t>
            </a:r>
            <a:r>
              <a:rPr lang="en-US" dirty="0" err="1" smtClean="0"/>
              <a:t>Dapat</a:t>
            </a:r>
            <a:r>
              <a:rPr lang="en-US" dirty="0" smtClean="0"/>
              <a:t> </a:t>
            </a:r>
            <a:r>
              <a:rPr lang="en-US" dirty="0" err="1" smtClean="0"/>
              <a:t>disebabkan</a:t>
            </a:r>
            <a:r>
              <a:rPr lang="en-US" dirty="0" smtClean="0"/>
              <a:t> </a:t>
            </a:r>
            <a:r>
              <a:rPr lang="en-US" dirty="0" err="1" smtClean="0"/>
              <a:t>oleh</a:t>
            </a:r>
            <a:r>
              <a:rPr lang="en-US" dirty="0" smtClean="0"/>
              <a:t> </a:t>
            </a:r>
            <a:r>
              <a:rPr lang="en-US" dirty="0" err="1" smtClean="0"/>
              <a:t>perbedaan</a:t>
            </a:r>
            <a:r>
              <a:rPr lang="en-US" dirty="0" smtClean="0"/>
              <a:t> </a:t>
            </a:r>
            <a:r>
              <a:rPr lang="en-US" dirty="0" err="1" smtClean="0"/>
              <a:t>persepsi</a:t>
            </a:r>
            <a:r>
              <a:rPr lang="en-US" dirty="0" smtClean="0"/>
              <a:t>, </a:t>
            </a:r>
            <a:r>
              <a:rPr lang="en-US" dirty="0" err="1" smtClean="0"/>
              <a:t>sikap</a:t>
            </a:r>
            <a:r>
              <a:rPr lang="en-US" dirty="0" smtClean="0"/>
              <a:t> </a:t>
            </a:r>
            <a:r>
              <a:rPr lang="en-US" dirty="0" err="1" smtClean="0"/>
              <a:t>dan</a:t>
            </a:r>
            <a:r>
              <a:rPr lang="en-US" dirty="0" smtClean="0"/>
              <a:t> </a:t>
            </a:r>
            <a:r>
              <a:rPr lang="en-US" dirty="0" err="1" smtClean="0"/>
              <a:t>perilaku</a:t>
            </a:r>
            <a:endParaRPr lang="en-US" dirty="0" smtClean="0"/>
          </a:p>
          <a:p>
            <a:pPr marL="971550" lvl="1" indent="-514350" algn="just">
              <a:buFont typeface="+mj-lt"/>
              <a:buAutoNum type="arabicPeriod"/>
            </a:pPr>
            <a:endParaRPr lang="en-US" dirty="0" smtClean="0"/>
          </a:p>
          <a:p>
            <a:pPr marL="971550" lvl="1" indent="-514350" algn="just">
              <a:buFont typeface="+mj-lt"/>
              <a:buAutoNum type="arabicPeriod"/>
            </a:pPr>
            <a:r>
              <a:rPr lang="en-US" dirty="0" err="1" smtClean="0"/>
              <a:t>Struktur</a:t>
            </a:r>
            <a:r>
              <a:rPr lang="en-US" dirty="0" smtClean="0"/>
              <a:t> </a:t>
            </a:r>
            <a:r>
              <a:rPr lang="en-US" dirty="0" err="1" smtClean="0"/>
              <a:t>organisasi</a:t>
            </a:r>
            <a:r>
              <a:rPr lang="en-US" dirty="0" smtClean="0"/>
              <a:t>: </a:t>
            </a:r>
            <a:r>
              <a:rPr lang="en-US" dirty="0" err="1" smtClean="0"/>
              <a:t>Ketidakjelasan</a:t>
            </a:r>
            <a:r>
              <a:rPr lang="en-US" dirty="0" smtClean="0"/>
              <a:t> </a:t>
            </a:r>
            <a:r>
              <a:rPr lang="en-US" dirty="0" err="1" smtClean="0"/>
              <a:t>struktur</a:t>
            </a:r>
            <a:r>
              <a:rPr lang="en-US" dirty="0" smtClean="0"/>
              <a:t>, </a:t>
            </a:r>
            <a:r>
              <a:rPr lang="en-US" dirty="0" err="1" smtClean="0"/>
              <a:t>peran</a:t>
            </a:r>
            <a:r>
              <a:rPr lang="en-US" dirty="0" smtClean="0"/>
              <a:t> </a:t>
            </a:r>
            <a:r>
              <a:rPr lang="en-US" dirty="0" err="1" smtClean="0"/>
              <a:t>dan</a:t>
            </a:r>
            <a:r>
              <a:rPr lang="en-US" dirty="0" smtClean="0"/>
              <a:t> </a:t>
            </a:r>
            <a:r>
              <a:rPr lang="en-US" dirty="0" err="1" smtClean="0"/>
              <a:t>tanggung</a:t>
            </a:r>
            <a:r>
              <a:rPr lang="en-US" dirty="0" smtClean="0"/>
              <a:t> </a:t>
            </a:r>
            <a:r>
              <a:rPr lang="en-US" dirty="0" err="1" smtClean="0"/>
              <a:t>jawab</a:t>
            </a:r>
            <a:r>
              <a:rPr lang="en-US" dirty="0" smtClean="0"/>
              <a:t> </a:t>
            </a:r>
          </a:p>
          <a:p>
            <a:pPr marL="971550" lvl="1" indent="-514350" algn="just">
              <a:buFont typeface="+mj-lt"/>
              <a:buAutoNum type="arabicPeriod"/>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41</TotalTime>
  <Words>1093</Words>
  <Application>Microsoft Office PowerPoint</Application>
  <PresentationFormat>On-screen Show (4:3)</PresentationFormat>
  <Paragraphs>167</Paragraphs>
  <Slides>30</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Arial</vt:lpstr>
      <vt:lpstr>Book Antiqua</vt:lpstr>
      <vt:lpstr>Calibri</vt:lpstr>
      <vt:lpstr>Lucida Sans</vt:lpstr>
      <vt:lpstr>Times New Roman</vt:lpstr>
      <vt:lpstr>Trebuchet MS</vt:lpstr>
      <vt:lpstr>Wingdings</vt:lpstr>
      <vt:lpstr>Wingdings 2</vt:lpstr>
      <vt:lpstr>Wingdings 3</vt:lpstr>
      <vt:lpstr>Apex</vt:lpstr>
      <vt:lpstr>PERTEMUAN 10</vt:lpstr>
      <vt:lpstr>Definisi Konflik</vt:lpstr>
      <vt:lpstr>Manfaat Konflik</vt:lpstr>
      <vt:lpstr>Dampak Buruk Konflik</vt:lpstr>
      <vt:lpstr>Jenis Konflik</vt:lpstr>
      <vt:lpstr>Konflik Diri</vt:lpstr>
      <vt:lpstr>Konflik Antar Individu</vt:lpstr>
      <vt:lpstr>Konflik Kelompok</vt:lpstr>
      <vt:lpstr>Penyebab Konflik</vt:lpstr>
      <vt:lpstr>Penyebab Konflik dalam Organisasi</vt:lpstr>
      <vt:lpstr>Faktor yang Mempengaruhi Tindakan terhadap Konflik</vt:lpstr>
      <vt:lpstr>Resolving Conflicts </vt:lpstr>
      <vt:lpstr>Skema Mengelola Konflik</vt:lpstr>
      <vt:lpstr>Strategi Penanganan Konflik</vt:lpstr>
      <vt:lpstr>Strategi Penanganan Konflik (lanjut)</vt:lpstr>
      <vt:lpstr>KOMPROMI / NEGOSIASI</vt:lpstr>
      <vt:lpstr>Negosiator </vt:lpstr>
      <vt:lpstr>Apa Saja Strategi Negosiasi Itu?</vt:lpstr>
      <vt:lpstr>Apa Yang Maksud Dengan Taktik Legitimasi</vt:lpstr>
      <vt:lpstr>Apa Yang Dimaksud Dengan Taktik Persuasi Rasional</vt:lpstr>
      <vt:lpstr>Apa Yang Dimaksud Dengan Taktik Pertukaran</vt:lpstr>
      <vt:lpstr>Apa Yang Dimaksud Dengan Taktik Permintaan Personal</vt:lpstr>
      <vt:lpstr>Apa Yang Dimaksud Dengan Taktik Permintaan Inspirasional</vt:lpstr>
      <vt:lpstr>Apa Yang Dimaksud Dengan Taktik Konsultasi</vt:lpstr>
      <vt:lpstr>Apa Yang Dimaksud Dengan Taktik Penekanan</vt:lpstr>
      <vt:lpstr>Apa Yang Dimaksud Dengan Taktik Keteladanan</vt:lpstr>
      <vt:lpstr> Menyelesaikan Konflik secara Efektif</vt:lpstr>
      <vt:lpstr>Hambatan dalam Menyelesaikan Konflik</vt:lpstr>
      <vt:lpstr>6 tahap Pemecahan Masalah</vt:lpstr>
      <vt:lpstr>Syarat-syarat Negoisasi Berjalan efektif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5</dc:title>
  <dc:creator>juli abdul ghapur</dc:creator>
  <cp:lastModifiedBy>Kajur SI</cp:lastModifiedBy>
  <cp:revision>10</cp:revision>
  <dcterms:created xsi:type="dcterms:W3CDTF">2015-01-10T05:29:57Z</dcterms:created>
  <dcterms:modified xsi:type="dcterms:W3CDTF">2020-06-16T04:26:33Z</dcterms:modified>
</cp:coreProperties>
</file>