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8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2366E-6113-4D82-9694-A291E72AAFAB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8689D-1847-4214-AF23-5E451CA4F8C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8330D9-F569-4D64-803D-7C8FB0A348C8}" type="datetimeFigureOut">
              <a:rPr lang="id-ID" smtClean="0"/>
              <a:pPr/>
              <a:t>16/06/2020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36997E-3FEB-44EF-AF9A-096EDDD089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id-ID" dirty="0" smtClean="0"/>
              <a:t>PERTEMUAN </a:t>
            </a:r>
            <a:r>
              <a:rPr lang="en-US" dirty="0" smtClean="0"/>
              <a:t>10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MENGELOLA KONFLIK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TAKE HOME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LATIHAN SOAL DI MODUL HAL 66</a:t>
            </a:r>
          </a:p>
          <a:p>
            <a:r>
              <a:rPr lang="id-ID" dirty="0" smtClean="0"/>
              <a:t>LATIHAN SOAL VISIT </a:t>
            </a:r>
            <a:r>
              <a:rPr lang="id-ID" dirty="0" smtClean="0"/>
              <a:t>WEBSITE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DIKERJAKAN SELAMA 6 HARI, DIKUMPULKAN SECARA ONLINE.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Latihan soal PERTEMUAN 10</vt:lpstr>
      <vt:lpstr>TUGAS TAKE HOME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juli abdul ghapur</dc:creator>
  <cp:lastModifiedBy>Kajur SI</cp:lastModifiedBy>
  <cp:revision>9</cp:revision>
  <dcterms:created xsi:type="dcterms:W3CDTF">2015-01-10T05:29:57Z</dcterms:created>
  <dcterms:modified xsi:type="dcterms:W3CDTF">2020-06-16T04:31:16Z</dcterms:modified>
</cp:coreProperties>
</file>