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16" r:id="rId4"/>
    <p:sldMasterId id="2147483754" r:id="rId5"/>
    <p:sldMasterId id="2147483774" r:id="rId6"/>
  </p:sldMasterIdLst>
  <p:notesMasterIdLst>
    <p:notesMasterId r:id="rId24"/>
  </p:notesMasterIdLst>
  <p:sldIdLst>
    <p:sldId id="363" r:id="rId7"/>
    <p:sldId id="367" r:id="rId8"/>
    <p:sldId id="364" r:id="rId9"/>
    <p:sldId id="365" r:id="rId10"/>
    <p:sldId id="368" r:id="rId11"/>
    <p:sldId id="276" r:id="rId12"/>
    <p:sldId id="287" r:id="rId13"/>
    <p:sldId id="290" r:id="rId14"/>
    <p:sldId id="371" r:id="rId15"/>
    <p:sldId id="284" r:id="rId16"/>
    <p:sldId id="372" r:id="rId17"/>
    <p:sldId id="377" r:id="rId18"/>
    <p:sldId id="378" r:id="rId19"/>
    <p:sldId id="379" r:id="rId20"/>
    <p:sldId id="366" r:id="rId21"/>
    <p:sldId id="261" r:id="rId22"/>
    <p:sldId id="260" r:id="rId23"/>
  </p:sldIdLst>
  <p:sldSz cx="12192000" cy="6858000"/>
  <p:notesSz cx="6858000" cy="91440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guide id="3" orient="horz" pos="2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ED9C0B"/>
    <a:srgbClr val="FCFC56"/>
    <a:srgbClr val="EEF173"/>
    <a:srgbClr val="DA2852"/>
    <a:srgbClr val="FF3300"/>
    <a:srgbClr val="DD78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6" autoAdjust="0"/>
    <p:restoredTop sz="85467" autoAdjust="0"/>
  </p:normalViewPr>
  <p:slideViewPr>
    <p:cSldViewPr snapToGrid="0">
      <p:cViewPr varScale="1">
        <p:scale>
          <a:sx n="123" d="100"/>
          <a:sy n="123" d="100"/>
        </p:scale>
        <p:origin x="328" y="184"/>
      </p:cViewPr>
      <p:guideLst>
        <p:guide orient="horz" pos="2546"/>
        <p:guide pos="3953"/>
        <p:guide orient="horz" pos="25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2020. 6. 20.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377" rtl="0" eaLnBrk="1" latinLnBrk="1" hangingPunct="1">
      <a:defRPr sz="1200" kern="1200">
        <a:solidFill>
          <a:schemeClr val="tx1"/>
        </a:solidFill>
        <a:latin typeface="+mn-lt"/>
        <a:ea typeface="+mn-ea"/>
        <a:cs typeface="+mn-cs"/>
      </a:defRPr>
    </a:lvl1pPr>
    <a:lvl2pPr marL="457189" algn="l" defTabSz="914377" rtl="0" eaLnBrk="1" latinLnBrk="1" hangingPunct="1">
      <a:defRPr sz="1200" kern="1200">
        <a:solidFill>
          <a:schemeClr val="tx1"/>
        </a:solidFill>
        <a:latin typeface="+mn-lt"/>
        <a:ea typeface="+mn-ea"/>
        <a:cs typeface="+mn-cs"/>
      </a:defRPr>
    </a:lvl2pPr>
    <a:lvl3pPr marL="914377" algn="l" defTabSz="914377" rtl="0" eaLnBrk="1" latinLnBrk="1" hangingPunct="1">
      <a:defRPr sz="1200" kern="1200">
        <a:solidFill>
          <a:schemeClr val="tx1"/>
        </a:solidFill>
        <a:latin typeface="+mn-lt"/>
        <a:ea typeface="+mn-ea"/>
        <a:cs typeface="+mn-cs"/>
      </a:defRPr>
    </a:lvl3pPr>
    <a:lvl4pPr marL="1371566" algn="l" defTabSz="914377" rtl="0" eaLnBrk="1" latinLnBrk="1" hangingPunct="1">
      <a:defRPr sz="1200" kern="1200">
        <a:solidFill>
          <a:schemeClr val="tx1"/>
        </a:solidFill>
        <a:latin typeface="+mn-lt"/>
        <a:ea typeface="+mn-ea"/>
        <a:cs typeface="+mn-cs"/>
      </a:defRPr>
    </a:lvl4pPr>
    <a:lvl5pPr marL="1828754" algn="l" defTabSz="914377" rtl="0" eaLnBrk="1" latinLnBrk="1" hangingPunct="1">
      <a:defRPr sz="1200" kern="1200">
        <a:solidFill>
          <a:schemeClr val="tx1"/>
        </a:solidFill>
        <a:latin typeface="+mn-lt"/>
        <a:ea typeface="+mn-ea"/>
        <a:cs typeface="+mn-cs"/>
      </a:defRPr>
    </a:lvl5pPr>
    <a:lvl6pPr marL="2285943" algn="l" defTabSz="914377" rtl="0" eaLnBrk="1" latinLnBrk="1" hangingPunct="1">
      <a:defRPr sz="1200" kern="1200">
        <a:solidFill>
          <a:schemeClr val="tx1"/>
        </a:solidFill>
        <a:latin typeface="+mn-lt"/>
        <a:ea typeface="+mn-ea"/>
        <a:cs typeface="+mn-cs"/>
      </a:defRPr>
    </a:lvl6pPr>
    <a:lvl7pPr marL="2743131" algn="l" defTabSz="914377" rtl="0" eaLnBrk="1" latinLnBrk="1" hangingPunct="1">
      <a:defRPr sz="1200" kern="1200">
        <a:solidFill>
          <a:schemeClr val="tx1"/>
        </a:solidFill>
        <a:latin typeface="+mn-lt"/>
        <a:ea typeface="+mn-ea"/>
        <a:cs typeface="+mn-cs"/>
      </a:defRPr>
    </a:lvl7pPr>
    <a:lvl8pPr marL="3200320" algn="l" defTabSz="914377" rtl="0" eaLnBrk="1" latinLnBrk="1" hangingPunct="1">
      <a:defRPr sz="1200" kern="1200">
        <a:solidFill>
          <a:schemeClr val="tx1"/>
        </a:solidFill>
        <a:latin typeface="+mn-lt"/>
        <a:ea typeface="+mn-ea"/>
        <a:cs typeface="+mn-cs"/>
      </a:defRPr>
    </a:lvl8pPr>
    <a:lvl9pPr marL="3657509" algn="l" defTabSz="914377"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t>9</a:t>
            </a:fld>
            <a:endParaRPr lang="ko-KR" altLang="en-US"/>
          </a:p>
        </p:txBody>
      </p:sp>
    </p:spTree>
    <p:extLst>
      <p:ext uri="{BB962C8B-B14F-4D97-AF65-F5344CB8AC3E}">
        <p14:creationId xmlns:p14="http://schemas.microsoft.com/office/powerpoint/2010/main" val="2572306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Master" Target="../slideMasters/slideMaster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Master" Target="../slideMasters/slideMaster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7"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2"/>
            <a:ext cx="12192000" cy="576063"/>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lIns="91438" tIns="45719" rIns="91438" bIns="45719"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26652" y="640843"/>
            <a:ext cx="9988359"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5"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19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19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1" y="2014250"/>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91438" tIns="45719" rIns="91438" bIns="45719" anchor="ctr"/>
          <a:lstStyle>
            <a:lvl1pPr marL="0" indent="0" algn="ctr">
              <a:buNone/>
              <a:defRPr sz="120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5" y="103203"/>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lIns="91438" tIns="45719" rIns="91438" bIns="45719"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9" y="368450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1" y="368450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9" y="615355"/>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6" name="Group 5"/>
          <p:cNvGrpSpPr/>
          <p:nvPr userDrawn="1"/>
        </p:nvGrpSpPr>
        <p:grpSpPr>
          <a:xfrm>
            <a:off x="300647" y="3963529"/>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7"/>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ko-KR" altLang="en-US" sz="1900"/>
          </a:p>
        </p:txBody>
      </p:sp>
      <p:sp>
        <p:nvSpPr>
          <p:cNvPr id="14" name="Picture Placeholder 14"/>
          <p:cNvSpPr>
            <a:spLocks noGrp="1"/>
          </p:cNvSpPr>
          <p:nvPr>
            <p:ph type="pic" sz="quarter" idx="13" hasCustomPrompt="1"/>
          </p:nvPr>
        </p:nvSpPr>
        <p:spPr>
          <a:xfrm>
            <a:off x="8225599" y="3617831"/>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1" y="3617831"/>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9" y="548680"/>
            <a:ext cx="3240000" cy="2376000"/>
          </a:xfrm>
          <a:prstGeom prst="rect">
            <a:avLst/>
          </a:prstGeom>
          <a:solidFill>
            <a:schemeClr val="bg1">
              <a:lumMod val="95000"/>
            </a:schemeClr>
          </a:solidFill>
        </p:spPr>
        <p:txBody>
          <a:bodyPr lIns="359991" tIns="359991" rIns="91438" bIns="4571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3"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lIns="91438" tIns="45719" rIns="91438" bIns="45719"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700"/>
            <a:ext cx="10782227"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pPr lvl="0"/>
            <a:endParaRPr lang="ko-KR" altLang="en-US" sz="19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8"/>
            <a:ext cx="3420000" cy="3127293"/>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4"/>
            <a:ext cx="3420000" cy="1845625"/>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7"/>
            <a:ext cx="3420000" cy="2395609"/>
          </a:xfrm>
          <a:prstGeom prst="rect">
            <a:avLst/>
          </a:prstGeom>
          <a:solidFill>
            <a:schemeClr val="bg1">
              <a:lumMod val="95000"/>
            </a:schemeClr>
          </a:solidFill>
        </p:spPr>
        <p:txBody>
          <a:bodyPr wrap="square" lIns="91438" tIns="575986" rIns="91438" bIns="45719"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77"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lIns="91438" tIns="45719" rIns="91438" bIns="45719" anchor="ctr">
            <a:noAutofit/>
          </a:bodyPr>
          <a:lstStyle>
            <a:lvl1pPr algn="ctr">
              <a:defRPr sz="55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4" y="812852"/>
            <a:ext cx="4618769" cy="2162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3"/>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3"/>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3"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4"/>
            <a:ext cx="2013976" cy="2162063"/>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80"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lIns="91438" tIns="539987" rIns="91438" bIns="4571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3" y="3457688"/>
            <a:ext cx="2448000" cy="2628000"/>
          </a:xfrm>
          <a:prstGeom prst="rect">
            <a:avLst/>
          </a:prstGeom>
          <a:solidFill>
            <a:schemeClr val="bg1">
              <a:lumMod val="95000"/>
            </a:schemeClr>
          </a:solidFill>
        </p:spPr>
        <p:txBody>
          <a:bodyPr lIns="91438" tIns="539987" rIns="91438" bIns="45719"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900"/>
          </a:p>
        </p:txBody>
      </p:sp>
    </p:spTree>
    <p:extLst>
      <p:ext uri="{BB962C8B-B14F-4D97-AF65-F5344CB8AC3E}">
        <p14:creationId xmlns:p14="http://schemas.microsoft.com/office/powerpoint/2010/main" val="360902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3"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1"/>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2"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0" y="1828685"/>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8" y="2271383"/>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6"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5"/>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3" y="3276036"/>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5"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6"/>
            <a:ext cx="2160000" cy="2664743"/>
          </a:xfrm>
          <a:prstGeom prst="roundRect">
            <a:avLst>
              <a:gd name="adj" fmla="val 15344"/>
            </a:avLst>
          </a:prstGeom>
          <a:solidFill>
            <a:schemeClr val="bg1">
              <a:lumMod val="95000"/>
            </a:schemeClr>
          </a:solidFill>
          <a:ln w="19050">
            <a:solidFill>
              <a:schemeClr val="accent2"/>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5"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6"/>
            <a:ext cx="2160000" cy="2664743"/>
          </a:xfrm>
          <a:prstGeom prst="roundRect">
            <a:avLst>
              <a:gd name="adj" fmla="val 15344"/>
            </a:avLst>
          </a:prstGeom>
          <a:solidFill>
            <a:schemeClr val="bg1">
              <a:lumMod val="95000"/>
            </a:schemeClr>
          </a:solidFill>
          <a:ln w="19050">
            <a:solidFill>
              <a:schemeClr val="accent3"/>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5" y="958246"/>
            <a:ext cx="2160000" cy="2664743"/>
          </a:xfrm>
          <a:prstGeom prst="roundRect">
            <a:avLst>
              <a:gd name="adj" fmla="val 15344"/>
            </a:avLst>
          </a:prstGeom>
          <a:solidFill>
            <a:schemeClr val="bg1">
              <a:lumMod val="95000"/>
            </a:schemeClr>
          </a:solidFill>
          <a:ln w="19050">
            <a:solidFill>
              <a:schemeClr val="accent4"/>
            </a:solidFill>
          </a:ln>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91438" tIns="45719" rIns="91438" bIns="45719" anchor="ctr"/>
          <a:lstStyle>
            <a:lvl1pPr marL="0" indent="0" algn="ctr">
              <a:buNone/>
              <a:defRPr sz="19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2"/>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7" y="1645674"/>
            <a:ext cx="904791" cy="1016383"/>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7" y="898451"/>
            <a:ext cx="1297615" cy="145765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2" y="360943"/>
            <a:ext cx="904791" cy="101638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400"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3" y="650642"/>
            <a:ext cx="517665" cy="581511"/>
          </a:xfrm>
          <a:prstGeom prst="rect">
            <a:avLst/>
          </a:prstGeom>
        </p:spPr>
      </p:pic>
      <p:sp>
        <p:nvSpPr>
          <p:cNvPr id="6" name="Text Placeholder 9"/>
          <p:cNvSpPr>
            <a:spLocks noGrp="1"/>
          </p:cNvSpPr>
          <p:nvPr>
            <p:ph type="body" sz="quarter" idx="10" hasCustomPrompt="1"/>
          </p:nvPr>
        </p:nvSpPr>
        <p:spPr>
          <a:xfrm>
            <a:off x="0" y="2896006"/>
            <a:ext cx="12192000" cy="576063"/>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90" y="4434320"/>
            <a:ext cx="1003671"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2"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lIns="91438" tIns="45719" rIns="91438" bIns="45719"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lIns="91438" tIns="45719" rIns="91438" bIns="45719" anchor="ctr"/>
          <a:lstStyle>
            <a:lvl1pPr marL="0" indent="0" algn="ctr">
              <a:buNone/>
              <a:defRPr sz="55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solidFill>
                <a:schemeClr val="bg1"/>
              </a:solidFill>
            </a:endParaRPr>
          </a:p>
        </p:txBody>
      </p:sp>
      <p:sp>
        <p:nvSpPr>
          <p:cNvPr id="5" name="Half Frame 4"/>
          <p:cNvSpPr/>
          <p:nvPr userDrawn="1"/>
        </p:nvSpPr>
        <p:spPr>
          <a:xfrm rot="5400000">
            <a:off x="3057177"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sz="1300">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1826"/>
            <a:ext cx="2232248" cy="553996"/>
          </a:xfrm>
          <a:prstGeom prst="rect">
            <a:avLst/>
          </a:prstGeom>
          <a:noFill/>
        </p:spPr>
        <p:txBody>
          <a:bodyPr wrap="square" lIns="91438" tIns="45719" rIns="91438" bIns="45719" rtlCol="0" anchor="ctr">
            <a:spAutoFit/>
          </a:bodyPr>
          <a:lstStyle/>
          <a:p>
            <a:r>
              <a:rPr lang="en-US" altLang="ko-KR" sz="1500" b="1" dirty="0">
                <a:solidFill>
                  <a:schemeClr val="bg1"/>
                </a:solidFill>
                <a:latin typeface="Arial" pitchFamily="34" charset="0"/>
                <a:cs typeface="Arial" pitchFamily="34" charset="0"/>
              </a:rPr>
              <a:t>You can Resize without losing quality</a:t>
            </a:r>
            <a:endParaRPr lang="ko-KR" altLang="en-US" sz="15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04383"/>
            <a:ext cx="2232248" cy="784828"/>
          </a:xfrm>
          <a:prstGeom prst="rect">
            <a:avLst/>
          </a:prstGeom>
          <a:noFill/>
        </p:spPr>
        <p:txBody>
          <a:bodyPr wrap="square" lIns="91438" tIns="45719" rIns="91438" bIns="45719" rtlCol="0" anchor="ctr">
            <a:spAutoFit/>
          </a:bodyPr>
          <a:lstStyle/>
          <a:p>
            <a:r>
              <a:rPr lang="en-US" altLang="ko-KR" sz="1500" b="1" dirty="0">
                <a:solidFill>
                  <a:schemeClr val="bg1"/>
                </a:solidFill>
                <a:latin typeface="Arial" pitchFamily="34" charset="0"/>
                <a:cs typeface="Arial" pitchFamily="34" charset="0"/>
              </a:rPr>
              <a:t>You can Change Fill Color &amp;</a:t>
            </a:r>
          </a:p>
          <a:p>
            <a:r>
              <a:rPr lang="en-US" altLang="ko-KR" sz="1500" b="1" dirty="0">
                <a:solidFill>
                  <a:schemeClr val="bg1"/>
                </a:solidFill>
                <a:latin typeface="Arial" pitchFamily="34" charset="0"/>
                <a:cs typeface="Arial" pitchFamily="34" charset="0"/>
              </a:rPr>
              <a:t>Line Color</a:t>
            </a:r>
            <a:endParaRPr lang="ko-KR" altLang="en-US" sz="15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0747"/>
            <a:ext cx="2232000" cy="323163"/>
          </a:xfrm>
          <a:prstGeom prst="rect">
            <a:avLst/>
          </a:prstGeom>
          <a:noFill/>
        </p:spPr>
        <p:txBody>
          <a:bodyPr wrap="square" lIns="91438" tIns="45719" rIns="91438" bIns="45719" rtlCol="0" anchor="ctr">
            <a:spAutoFit/>
          </a:bodyPr>
          <a:lstStyle/>
          <a:p>
            <a:r>
              <a:rPr lang="en-US" altLang="ko-KR" sz="1500" dirty="0">
                <a:solidFill>
                  <a:schemeClr val="bg1"/>
                </a:solidFill>
                <a:latin typeface="Arial" pitchFamily="34" charset="0"/>
                <a:cs typeface="Arial" pitchFamily="34" charset="0"/>
              </a:rPr>
              <a:t>www.allppt.com</a:t>
            </a:r>
            <a:endParaRPr lang="ko-KR" altLang="en-US" sz="15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lIns="91438" tIns="45719" rIns="91438"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algn="ctr"/>
            <a:endParaRPr lang="ko-KR" altLang="en-US">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6" tIns="60953" rIns="121906" bIns="60953"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6" tIns="60953" rIns="121906" bIns="60953"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50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9"/>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9"/>
            <a:ext cx="6188241" cy="677416"/>
          </a:xfrm>
          <a:prstGeom prst="rect">
            <a:avLst/>
          </a:prstGeom>
        </p:spPr>
        <p:txBody>
          <a:bodyPr lIns="91438" tIns="45719" rIns="91438" bIns="45719" anchor="ctr"/>
          <a:lstStyle>
            <a:lvl1pPr marL="0" indent="0" algn="l">
              <a:buNone/>
              <a:defRPr sz="55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5"/>
            <a:ext cx="6188241" cy="288032"/>
          </a:xfrm>
          <a:prstGeom prst="rect">
            <a:avLst/>
          </a:prstGeom>
        </p:spPr>
        <p:txBody>
          <a:bodyPr lIns="91438" tIns="45719" rIns="91438" bIns="45719"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9"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2"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0"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0"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77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236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57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9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90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92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91408" tIns="91408" rIns="91408" bIns="91408"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00">
                <a:solidFill>
                  <a:srgbClr val="0B139E"/>
                </a:solidFill>
              </a:defRPr>
            </a:lvl2pPr>
            <a:lvl3pPr lvl="2" algn="r">
              <a:spcBef>
                <a:spcPts val="0"/>
              </a:spcBef>
              <a:spcAft>
                <a:spcPts val="0"/>
              </a:spcAft>
              <a:buClr>
                <a:srgbClr val="0B139E"/>
              </a:buClr>
              <a:buSzPts val="5200"/>
              <a:buNone/>
              <a:defRPr sz="6900">
                <a:solidFill>
                  <a:srgbClr val="0B139E"/>
                </a:solidFill>
              </a:defRPr>
            </a:lvl3pPr>
            <a:lvl4pPr lvl="3" algn="r">
              <a:spcBef>
                <a:spcPts val="0"/>
              </a:spcBef>
              <a:spcAft>
                <a:spcPts val="0"/>
              </a:spcAft>
              <a:buClr>
                <a:srgbClr val="0B139E"/>
              </a:buClr>
              <a:buSzPts val="5200"/>
              <a:buNone/>
              <a:defRPr sz="6900">
                <a:solidFill>
                  <a:srgbClr val="0B139E"/>
                </a:solidFill>
              </a:defRPr>
            </a:lvl4pPr>
            <a:lvl5pPr lvl="4" algn="r">
              <a:spcBef>
                <a:spcPts val="0"/>
              </a:spcBef>
              <a:spcAft>
                <a:spcPts val="0"/>
              </a:spcAft>
              <a:buClr>
                <a:srgbClr val="0B139E"/>
              </a:buClr>
              <a:buSzPts val="5200"/>
              <a:buNone/>
              <a:defRPr sz="6900">
                <a:solidFill>
                  <a:srgbClr val="0B139E"/>
                </a:solidFill>
              </a:defRPr>
            </a:lvl5pPr>
            <a:lvl6pPr lvl="5" algn="r">
              <a:spcBef>
                <a:spcPts val="0"/>
              </a:spcBef>
              <a:spcAft>
                <a:spcPts val="0"/>
              </a:spcAft>
              <a:buClr>
                <a:srgbClr val="0B139E"/>
              </a:buClr>
              <a:buSzPts val="5200"/>
              <a:buNone/>
              <a:defRPr sz="6900">
                <a:solidFill>
                  <a:srgbClr val="0B139E"/>
                </a:solidFill>
              </a:defRPr>
            </a:lvl6pPr>
            <a:lvl7pPr lvl="6" algn="r">
              <a:spcBef>
                <a:spcPts val="0"/>
              </a:spcBef>
              <a:spcAft>
                <a:spcPts val="0"/>
              </a:spcAft>
              <a:buClr>
                <a:srgbClr val="0B139E"/>
              </a:buClr>
              <a:buSzPts val="5200"/>
              <a:buNone/>
              <a:defRPr sz="6900">
                <a:solidFill>
                  <a:srgbClr val="0B139E"/>
                </a:solidFill>
              </a:defRPr>
            </a:lvl7pPr>
            <a:lvl8pPr lvl="7" algn="r">
              <a:spcBef>
                <a:spcPts val="0"/>
              </a:spcBef>
              <a:spcAft>
                <a:spcPts val="0"/>
              </a:spcAft>
              <a:buClr>
                <a:srgbClr val="0B139E"/>
              </a:buClr>
              <a:buSzPts val="5200"/>
              <a:buNone/>
              <a:defRPr sz="6900">
                <a:solidFill>
                  <a:srgbClr val="0B139E"/>
                </a:solidFill>
              </a:defRPr>
            </a:lvl8pPr>
            <a:lvl9pPr lvl="8" algn="r">
              <a:spcBef>
                <a:spcPts val="0"/>
              </a:spcBef>
              <a:spcAft>
                <a:spcPts val="0"/>
              </a:spcAft>
              <a:buClr>
                <a:srgbClr val="0B139E"/>
              </a:buClr>
              <a:buSzPts val="5200"/>
              <a:buNone/>
              <a:defRPr sz="6900">
                <a:solidFill>
                  <a:srgbClr val="0B139E"/>
                </a:solidFill>
              </a:defRPr>
            </a:lvl9pPr>
          </a:lstStyle>
          <a:p>
            <a:endParaRPr/>
          </a:p>
        </p:txBody>
      </p:sp>
      <p:grpSp>
        <p:nvGrpSpPr>
          <p:cNvPr id="11" name="Google Shape;11;p2"/>
          <p:cNvGrpSpPr/>
          <p:nvPr/>
        </p:nvGrpSpPr>
        <p:grpSpPr>
          <a:xfrm>
            <a:off x="8809488" y="3196964"/>
            <a:ext cx="3400272" cy="3677223"/>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grpSp>
      <p:grpSp>
        <p:nvGrpSpPr>
          <p:cNvPr id="56" name="Google Shape;56;p2"/>
          <p:cNvGrpSpPr/>
          <p:nvPr/>
        </p:nvGrpSpPr>
        <p:grpSpPr>
          <a:xfrm>
            <a:off x="-35796" y="-374157"/>
            <a:ext cx="3820083" cy="4818632"/>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107" latinLnBrk="0"/>
              <a:endParaRPr>
                <a:solidFill>
                  <a:prstClr val="black"/>
                </a:solidFill>
              </a:endParaRPr>
            </a:p>
          </p:txBody>
        </p:sp>
      </p:grpSp>
    </p:spTree>
    <p:extLst>
      <p:ext uri="{BB962C8B-B14F-4D97-AF65-F5344CB8AC3E}">
        <p14:creationId xmlns:p14="http://schemas.microsoft.com/office/powerpoint/2010/main" val="299838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4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38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240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391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
        <p:nvSpPr>
          <p:cNvPr id="12" name="Picture Placeholder 2">
            <a:extLst>
              <a:ext uri="{FF2B5EF4-FFF2-40B4-BE49-F238E27FC236}">
                <a16:creationId xmlns:a16="http://schemas.microsoft.com/office/drawing/2014/main" id="{98E4CD2F-19FD-4D06-B1F3-52C4E8F04EFE}"/>
              </a:ext>
            </a:extLst>
          </p:cNvPr>
          <p:cNvSpPr>
            <a:spLocks noGrp="1"/>
          </p:cNvSpPr>
          <p:nvPr>
            <p:ph type="pic" sz="quarter" idx="42" hasCustomPrompt="1"/>
          </p:nvPr>
        </p:nvSpPr>
        <p:spPr>
          <a:xfrm>
            <a:off x="1096184"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C9752D35-94A9-482B-B5CB-634979BBD929}"/>
              </a:ext>
            </a:extLst>
          </p:cNvPr>
          <p:cNvSpPr>
            <a:spLocks noGrp="1"/>
          </p:cNvSpPr>
          <p:nvPr>
            <p:ph type="pic" sz="quarter" idx="43" hasCustomPrompt="1"/>
          </p:nvPr>
        </p:nvSpPr>
        <p:spPr>
          <a:xfrm>
            <a:off x="5090285"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Picture Placeholder 2">
            <a:extLst>
              <a:ext uri="{FF2B5EF4-FFF2-40B4-BE49-F238E27FC236}">
                <a16:creationId xmlns:a16="http://schemas.microsoft.com/office/drawing/2014/main" id="{D9302DB8-5453-4391-88B9-E8AC1DFF4BD6}"/>
              </a:ext>
            </a:extLst>
          </p:cNvPr>
          <p:cNvSpPr>
            <a:spLocks noGrp="1"/>
          </p:cNvSpPr>
          <p:nvPr>
            <p:ph type="pic" sz="quarter" idx="44" hasCustomPrompt="1"/>
          </p:nvPr>
        </p:nvSpPr>
        <p:spPr>
          <a:xfrm>
            <a:off x="9084389" y="2002982"/>
            <a:ext cx="1967385" cy="1967604"/>
          </a:xfrm>
          <a:prstGeom prst="ellipse">
            <a:avLst/>
          </a:prstGeom>
          <a:solidFill>
            <a:schemeClr val="bg1">
              <a:lumMod val="95000"/>
            </a:schemeClr>
          </a:solidFill>
        </p:spPr>
        <p:txBody>
          <a:bodyPr lIns="91438" tIns="45719" rIns="91438" bIns="45719" anchor="ctr"/>
          <a:lstStyle>
            <a:lvl1pPr marL="0" marR="0" indent="0" algn="ctr" defTabSz="914424"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64619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139F7A-DB49-4747-BE08-2A8FB28A42D4}"/>
              </a:ext>
            </a:extLst>
          </p:cNvPr>
          <p:cNvGrpSpPr/>
          <p:nvPr userDrawn="1"/>
        </p:nvGrpSpPr>
        <p:grpSpPr>
          <a:xfrm>
            <a:off x="7407954" y="971477"/>
            <a:ext cx="4036500" cy="2217783"/>
            <a:chOff x="-548507" y="477868"/>
            <a:chExt cx="11570449" cy="6357177"/>
          </a:xfrm>
        </p:grpSpPr>
        <p:sp>
          <p:nvSpPr>
            <p:cNvPr id="7" name="Freeform: Shape 6">
              <a:extLst>
                <a:ext uri="{FF2B5EF4-FFF2-40B4-BE49-F238E27FC236}">
                  <a16:creationId xmlns:a16="http://schemas.microsoft.com/office/drawing/2014/main" id="{FB696E14-E4FC-4CAD-B619-D5D6531CDBA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914377"/>
              <a:endParaRPr lang="en-US">
                <a:solidFill>
                  <a:prstClr val="black"/>
                </a:solidFill>
              </a:endParaRPr>
            </a:p>
          </p:txBody>
        </p:sp>
        <p:sp>
          <p:nvSpPr>
            <p:cNvPr id="8" name="Freeform: Shape 7">
              <a:extLst>
                <a:ext uri="{FF2B5EF4-FFF2-40B4-BE49-F238E27FC236}">
                  <a16:creationId xmlns:a16="http://schemas.microsoft.com/office/drawing/2014/main" id="{FC7A3BAB-C316-4570-8C02-FA57705CEA1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pPr defTabSz="914377"/>
              <a:endParaRPr lang="en-US">
                <a:solidFill>
                  <a:prstClr val="black"/>
                </a:solidFill>
              </a:endParaRPr>
            </a:p>
          </p:txBody>
        </p:sp>
        <p:sp>
          <p:nvSpPr>
            <p:cNvPr id="9" name="Freeform: Shape 8">
              <a:extLst>
                <a:ext uri="{FF2B5EF4-FFF2-40B4-BE49-F238E27FC236}">
                  <a16:creationId xmlns:a16="http://schemas.microsoft.com/office/drawing/2014/main" id="{AC3B5317-9A0B-4143-B85C-C6333005AA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914377"/>
              <a:endParaRPr lang="en-US">
                <a:solidFill>
                  <a:prstClr val="black"/>
                </a:solidFill>
              </a:endParaRPr>
            </a:p>
          </p:txBody>
        </p:sp>
        <p:sp>
          <p:nvSpPr>
            <p:cNvPr id="10" name="Freeform: Shape 9">
              <a:extLst>
                <a:ext uri="{FF2B5EF4-FFF2-40B4-BE49-F238E27FC236}">
                  <a16:creationId xmlns:a16="http://schemas.microsoft.com/office/drawing/2014/main" id="{95C3FC81-1AF3-4E17-B97B-AE88B86819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914377"/>
              <a:endParaRPr lang="en-US" dirty="0">
                <a:solidFill>
                  <a:prstClr val="black"/>
                </a:solidFill>
              </a:endParaRPr>
            </a:p>
          </p:txBody>
        </p:sp>
        <p:sp>
          <p:nvSpPr>
            <p:cNvPr id="11" name="Freeform: Shape 10">
              <a:extLst>
                <a:ext uri="{FF2B5EF4-FFF2-40B4-BE49-F238E27FC236}">
                  <a16:creationId xmlns:a16="http://schemas.microsoft.com/office/drawing/2014/main" id="{833F2209-582D-4124-A8AA-0D03E8CB0BD8}"/>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914377"/>
              <a:endParaRPr lang="en-US">
                <a:solidFill>
                  <a:prstClr val="black"/>
                </a:solidFill>
              </a:endParaRPr>
            </a:p>
          </p:txBody>
        </p:sp>
        <p:grpSp>
          <p:nvGrpSpPr>
            <p:cNvPr id="12" name="Group 11">
              <a:extLst>
                <a:ext uri="{FF2B5EF4-FFF2-40B4-BE49-F238E27FC236}">
                  <a16:creationId xmlns:a16="http://schemas.microsoft.com/office/drawing/2014/main" id="{4E291033-212C-4813-B044-97CA11AA96C7}"/>
                </a:ext>
              </a:extLst>
            </p:cNvPr>
            <p:cNvGrpSpPr/>
            <p:nvPr/>
          </p:nvGrpSpPr>
          <p:grpSpPr>
            <a:xfrm>
              <a:off x="1606" y="6382978"/>
              <a:ext cx="413937" cy="115242"/>
              <a:chOff x="5955" y="6353672"/>
              <a:chExt cx="413937" cy="115242"/>
            </a:xfrm>
          </p:grpSpPr>
          <p:sp>
            <p:nvSpPr>
              <p:cNvPr id="17" name="Rectangle: Rounded Corners 16">
                <a:extLst>
                  <a:ext uri="{FF2B5EF4-FFF2-40B4-BE49-F238E27FC236}">
                    <a16:creationId xmlns:a16="http://schemas.microsoft.com/office/drawing/2014/main" id="{BA495EE9-E152-4FF0-9201-54652D96C9B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8" name="Rectangle: Rounded Corners 17">
                <a:extLst>
                  <a:ext uri="{FF2B5EF4-FFF2-40B4-BE49-F238E27FC236}">
                    <a16:creationId xmlns:a16="http://schemas.microsoft.com/office/drawing/2014/main" id="{0986D480-D6AF-445E-B186-E7DADA25429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13" name="Group 12">
              <a:extLst>
                <a:ext uri="{FF2B5EF4-FFF2-40B4-BE49-F238E27FC236}">
                  <a16:creationId xmlns:a16="http://schemas.microsoft.com/office/drawing/2014/main" id="{6D4320F5-7635-4ABC-8E7E-37CE4D7E3783}"/>
                </a:ext>
              </a:extLst>
            </p:cNvPr>
            <p:cNvGrpSpPr/>
            <p:nvPr/>
          </p:nvGrpSpPr>
          <p:grpSpPr>
            <a:xfrm>
              <a:off x="9855291" y="6381600"/>
              <a:ext cx="885989" cy="115242"/>
              <a:chOff x="5955" y="6353672"/>
              <a:chExt cx="413937" cy="115242"/>
            </a:xfrm>
          </p:grpSpPr>
          <p:sp>
            <p:nvSpPr>
              <p:cNvPr id="15" name="Rectangle: Rounded Corners 14">
                <a:extLst>
                  <a:ext uri="{FF2B5EF4-FFF2-40B4-BE49-F238E27FC236}">
                    <a16:creationId xmlns:a16="http://schemas.microsoft.com/office/drawing/2014/main" id="{9A24AE20-9881-4F48-B624-6F384E4D805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6" name="Rectangle: Rounded Corners 15">
                <a:extLst>
                  <a:ext uri="{FF2B5EF4-FFF2-40B4-BE49-F238E27FC236}">
                    <a16:creationId xmlns:a16="http://schemas.microsoft.com/office/drawing/2014/main" id="{43A01168-DF4A-49DF-9EB2-F8083891FD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grpSp>
        <p:sp>
          <p:nvSpPr>
            <p:cNvPr id="14" name="Freeform: Shape 13">
              <a:extLst>
                <a:ext uri="{FF2B5EF4-FFF2-40B4-BE49-F238E27FC236}">
                  <a16:creationId xmlns:a16="http://schemas.microsoft.com/office/drawing/2014/main" id="{5B6DEAE7-705F-43A1-B2A9-88B7876C008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377"/>
              <a:endParaRPr lang="en-US" dirty="0">
                <a:solidFill>
                  <a:prstClr val="black"/>
                </a:solidFill>
              </a:endParaRPr>
            </a:p>
          </p:txBody>
        </p:sp>
      </p:grpSp>
      <p:grpSp>
        <p:nvGrpSpPr>
          <p:cNvPr id="19" name="Group 18">
            <a:extLst>
              <a:ext uri="{FF2B5EF4-FFF2-40B4-BE49-F238E27FC236}">
                <a16:creationId xmlns:a16="http://schemas.microsoft.com/office/drawing/2014/main" id="{C303F237-F11B-47DE-A8FC-A59A36AB846E}"/>
              </a:ext>
            </a:extLst>
          </p:cNvPr>
          <p:cNvGrpSpPr/>
          <p:nvPr userDrawn="1"/>
        </p:nvGrpSpPr>
        <p:grpSpPr>
          <a:xfrm>
            <a:off x="7407954" y="3842293"/>
            <a:ext cx="4036500" cy="2217783"/>
            <a:chOff x="-548507" y="477868"/>
            <a:chExt cx="11570449" cy="6357177"/>
          </a:xfrm>
        </p:grpSpPr>
        <p:sp>
          <p:nvSpPr>
            <p:cNvPr id="20" name="Freeform: Shape 19">
              <a:extLst>
                <a:ext uri="{FF2B5EF4-FFF2-40B4-BE49-F238E27FC236}">
                  <a16:creationId xmlns:a16="http://schemas.microsoft.com/office/drawing/2014/main" id="{A9E13D25-B44B-45EE-AD49-945CED521D9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914377"/>
              <a:endParaRPr lang="en-US">
                <a:solidFill>
                  <a:prstClr val="black"/>
                </a:solidFill>
              </a:endParaRPr>
            </a:p>
          </p:txBody>
        </p:sp>
        <p:sp>
          <p:nvSpPr>
            <p:cNvPr id="21" name="Freeform: Shape 20">
              <a:extLst>
                <a:ext uri="{FF2B5EF4-FFF2-40B4-BE49-F238E27FC236}">
                  <a16:creationId xmlns:a16="http://schemas.microsoft.com/office/drawing/2014/main" id="{24A27622-138F-42A4-B619-E1EDEBE65B6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tx1">
                <a:lumMod val="50000"/>
                <a:lumOff val="50000"/>
              </a:schemeClr>
            </a:solidFill>
            <a:ln w="9525" cap="flat">
              <a:noFill/>
              <a:prstDash val="solid"/>
              <a:miter/>
            </a:ln>
          </p:spPr>
          <p:txBody>
            <a:bodyPr rtlCol="0" anchor="ctr"/>
            <a:lstStyle/>
            <a:p>
              <a:pPr defTabSz="914377"/>
              <a:endParaRPr lang="en-US" dirty="0">
                <a:solidFill>
                  <a:prstClr val="black"/>
                </a:solidFill>
              </a:endParaRPr>
            </a:p>
          </p:txBody>
        </p:sp>
        <p:sp>
          <p:nvSpPr>
            <p:cNvPr id="23" name="Freeform: Shape 22">
              <a:extLst>
                <a:ext uri="{FF2B5EF4-FFF2-40B4-BE49-F238E27FC236}">
                  <a16:creationId xmlns:a16="http://schemas.microsoft.com/office/drawing/2014/main" id="{0228C124-8565-4874-988E-BD6CF00778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914377"/>
              <a:endParaRPr lang="en-US">
                <a:solidFill>
                  <a:prstClr val="black"/>
                </a:solidFill>
              </a:endParaRPr>
            </a:p>
          </p:txBody>
        </p:sp>
        <p:sp>
          <p:nvSpPr>
            <p:cNvPr id="24" name="Freeform: Shape 23">
              <a:extLst>
                <a:ext uri="{FF2B5EF4-FFF2-40B4-BE49-F238E27FC236}">
                  <a16:creationId xmlns:a16="http://schemas.microsoft.com/office/drawing/2014/main" id="{2D24E54F-694E-4CFC-8FD6-7C7EF289E44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914377"/>
              <a:endParaRPr lang="en-US" dirty="0">
                <a:solidFill>
                  <a:prstClr val="black"/>
                </a:solidFill>
              </a:endParaRPr>
            </a:p>
          </p:txBody>
        </p:sp>
        <p:sp>
          <p:nvSpPr>
            <p:cNvPr id="25" name="Freeform: Shape 24">
              <a:extLst>
                <a:ext uri="{FF2B5EF4-FFF2-40B4-BE49-F238E27FC236}">
                  <a16:creationId xmlns:a16="http://schemas.microsoft.com/office/drawing/2014/main" id="{F9545CB5-C583-4ACC-BDCA-981B72D1FB0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914377"/>
              <a:endParaRPr lang="en-US">
                <a:solidFill>
                  <a:prstClr val="black"/>
                </a:solidFill>
              </a:endParaRPr>
            </a:p>
          </p:txBody>
        </p:sp>
        <p:grpSp>
          <p:nvGrpSpPr>
            <p:cNvPr id="26" name="Group 25">
              <a:extLst>
                <a:ext uri="{FF2B5EF4-FFF2-40B4-BE49-F238E27FC236}">
                  <a16:creationId xmlns:a16="http://schemas.microsoft.com/office/drawing/2014/main" id="{3D2342B7-5FBD-443E-9EF8-8EC1EF4976BD}"/>
                </a:ext>
              </a:extLst>
            </p:cNvPr>
            <p:cNvGrpSpPr/>
            <p:nvPr/>
          </p:nvGrpSpPr>
          <p:grpSpPr>
            <a:xfrm>
              <a:off x="1606" y="6382978"/>
              <a:ext cx="413937" cy="115242"/>
              <a:chOff x="5955" y="6353672"/>
              <a:chExt cx="413937" cy="115242"/>
            </a:xfrm>
          </p:grpSpPr>
          <p:sp>
            <p:nvSpPr>
              <p:cNvPr id="31" name="Rectangle: Rounded Corners 30">
                <a:extLst>
                  <a:ext uri="{FF2B5EF4-FFF2-40B4-BE49-F238E27FC236}">
                    <a16:creationId xmlns:a16="http://schemas.microsoft.com/office/drawing/2014/main" id="{B0A7BCF3-E9A3-43E2-A838-B49E56800AC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32" name="Rectangle: Rounded Corners 31">
                <a:extLst>
                  <a:ext uri="{FF2B5EF4-FFF2-40B4-BE49-F238E27FC236}">
                    <a16:creationId xmlns:a16="http://schemas.microsoft.com/office/drawing/2014/main" id="{870E4160-EB42-4706-876E-7A6CB3AFB2FB}"/>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grpSp>
        <p:grpSp>
          <p:nvGrpSpPr>
            <p:cNvPr id="27" name="Group 26">
              <a:extLst>
                <a:ext uri="{FF2B5EF4-FFF2-40B4-BE49-F238E27FC236}">
                  <a16:creationId xmlns:a16="http://schemas.microsoft.com/office/drawing/2014/main" id="{DF18B2B1-2502-4DDA-8AC8-94AC43C59053}"/>
                </a:ext>
              </a:extLst>
            </p:cNvPr>
            <p:cNvGrpSpPr/>
            <p:nvPr/>
          </p:nvGrpSpPr>
          <p:grpSpPr>
            <a:xfrm>
              <a:off x="9855291" y="6381600"/>
              <a:ext cx="885989" cy="115242"/>
              <a:chOff x="5955" y="6353672"/>
              <a:chExt cx="413937" cy="115242"/>
            </a:xfrm>
          </p:grpSpPr>
          <p:sp>
            <p:nvSpPr>
              <p:cNvPr id="29" name="Rectangle: Rounded Corners 28">
                <a:extLst>
                  <a:ext uri="{FF2B5EF4-FFF2-40B4-BE49-F238E27FC236}">
                    <a16:creationId xmlns:a16="http://schemas.microsoft.com/office/drawing/2014/main" id="{F5D08569-B08C-4E8A-A321-5A99E049284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30" name="Rectangle: Rounded Corners 29">
                <a:extLst>
                  <a:ext uri="{FF2B5EF4-FFF2-40B4-BE49-F238E27FC236}">
                    <a16:creationId xmlns:a16="http://schemas.microsoft.com/office/drawing/2014/main" id="{08B869B9-AA3C-4354-99B8-56B1FB119A8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grpSp>
        <p:sp>
          <p:nvSpPr>
            <p:cNvPr id="28" name="Freeform: Shape 27">
              <a:extLst>
                <a:ext uri="{FF2B5EF4-FFF2-40B4-BE49-F238E27FC236}">
                  <a16:creationId xmlns:a16="http://schemas.microsoft.com/office/drawing/2014/main" id="{8D59C257-136E-45D5-9223-3ADC5C6B8D8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377"/>
              <a:endParaRPr lang="en-US" dirty="0">
                <a:solidFill>
                  <a:prstClr val="black"/>
                </a:solidFill>
              </a:endParaRPr>
            </a:p>
          </p:txBody>
        </p:sp>
      </p:grpSp>
      <p:sp>
        <p:nvSpPr>
          <p:cNvPr id="4" name="Picture Placeholder 2">
            <a:extLst>
              <a:ext uri="{FF2B5EF4-FFF2-40B4-BE49-F238E27FC236}">
                <a16:creationId xmlns:a16="http://schemas.microsoft.com/office/drawing/2014/main" id="{4BE51ADC-8BC1-455E-BA55-8AA7DC898FCC}"/>
              </a:ext>
            </a:extLst>
          </p:cNvPr>
          <p:cNvSpPr>
            <a:spLocks noGrp="1"/>
          </p:cNvSpPr>
          <p:nvPr>
            <p:ph type="pic" idx="1" hasCustomPrompt="1"/>
          </p:nvPr>
        </p:nvSpPr>
        <p:spPr>
          <a:xfrm>
            <a:off x="7956093" y="1111548"/>
            <a:ext cx="2927081" cy="1749285"/>
          </a:xfrm>
          <a:prstGeom prst="rect">
            <a:avLst/>
          </a:prstGeom>
          <a:solidFill>
            <a:schemeClr val="bg1">
              <a:lumMod val="95000"/>
            </a:schemeClr>
          </a:solidFill>
        </p:spPr>
        <p:txBody>
          <a:bodyPr lIns="91438" tIns="45719" rIns="91438" bIns="45719" anchor="ctr"/>
          <a:lstStyle>
            <a:lvl1pPr marL="0" indent="0" algn="ctr">
              <a:buNone/>
              <a:defRPr sz="12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33" name="Picture Placeholder 2">
            <a:extLst>
              <a:ext uri="{FF2B5EF4-FFF2-40B4-BE49-F238E27FC236}">
                <a16:creationId xmlns:a16="http://schemas.microsoft.com/office/drawing/2014/main" id="{DCD9D3DB-2220-4596-A5BF-72EE7B9609A5}"/>
              </a:ext>
            </a:extLst>
          </p:cNvPr>
          <p:cNvSpPr>
            <a:spLocks noGrp="1"/>
          </p:cNvSpPr>
          <p:nvPr>
            <p:ph type="pic" idx="10" hasCustomPrompt="1"/>
          </p:nvPr>
        </p:nvSpPr>
        <p:spPr>
          <a:xfrm>
            <a:off x="7956093" y="3984258"/>
            <a:ext cx="2927081" cy="1749285"/>
          </a:xfrm>
          <a:prstGeom prst="rect">
            <a:avLst/>
          </a:prstGeom>
          <a:solidFill>
            <a:schemeClr val="bg1">
              <a:lumMod val="95000"/>
            </a:schemeClr>
          </a:solidFill>
        </p:spPr>
        <p:txBody>
          <a:bodyPr lIns="91438" tIns="45719" rIns="91438" bIns="45719" anchor="ctr"/>
          <a:lstStyle>
            <a:lvl1pPr marL="0" indent="0" algn="ctr">
              <a:buNone/>
              <a:defRPr sz="12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44318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Picture with Caption">
    <p:bg>
      <p:bgPr>
        <a:solidFill>
          <a:schemeClr val="tx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0" y="178904"/>
            <a:ext cx="3119669" cy="6490253"/>
          </a:xfrm>
          <a:prstGeom prst="rect">
            <a:avLst/>
          </a:prstGeom>
          <a:solidFill>
            <a:schemeClr val="bg1">
              <a:lumMod val="95000"/>
            </a:schemeClr>
          </a:solidFill>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3318454" y="178904"/>
            <a:ext cx="3119669" cy="6490253"/>
          </a:xfrm>
          <a:prstGeom prst="rect">
            <a:avLst/>
          </a:prstGeom>
          <a:solidFill>
            <a:schemeClr val="bg1">
              <a:lumMod val="95000"/>
            </a:schemeClr>
          </a:solidFill>
        </p:spPr>
        <p:txBody>
          <a:bodyPr lIns="91438" tIns="45719" rIns="91438" bIns="45719"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4683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3597965" y="1301929"/>
            <a:ext cx="8289235" cy="5029200"/>
          </a:xfrm>
          <a:prstGeom prst="frame">
            <a:avLst>
              <a:gd name="adj1" fmla="val 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US">
              <a:solidFill>
                <a:prstClr val="black"/>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6876371"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2116184" y="2023798"/>
            <a:ext cx="4200933" cy="26247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3377007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tx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807046C-F888-4A36-A40A-256FAD5D0C4E}"/>
              </a:ext>
            </a:extLst>
          </p:cNvPr>
          <p:cNvSpPr/>
          <p:nvPr userDrawn="1"/>
        </p:nvSpPr>
        <p:spPr>
          <a:xfrm>
            <a:off x="356152" y="473559"/>
            <a:ext cx="11479696" cy="591088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en-US">
              <a:solidFill>
                <a:prstClr val="black"/>
              </a:solidFill>
            </a:endParaRPr>
          </a:p>
        </p:txBody>
      </p:sp>
      <p:sp>
        <p:nvSpPr>
          <p:cNvPr id="5" name="그림 개체 틀 2">
            <a:extLst>
              <a:ext uri="{FF2B5EF4-FFF2-40B4-BE49-F238E27FC236}">
                <a16:creationId xmlns:a16="http://schemas.microsoft.com/office/drawing/2014/main" id="{6396103F-7E16-4445-B7A5-DADC79F7C85B}"/>
              </a:ext>
            </a:extLst>
          </p:cNvPr>
          <p:cNvSpPr>
            <a:spLocks noGrp="1"/>
          </p:cNvSpPr>
          <p:nvPr>
            <p:ph type="pic" sz="quarter" idx="14" hasCustomPrompt="1"/>
          </p:nvPr>
        </p:nvSpPr>
        <p:spPr>
          <a:xfrm>
            <a:off x="648130" y="258418"/>
            <a:ext cx="10895743" cy="368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608091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Contents slide layout">
    <p:bg>
      <p:bgPr>
        <a:solidFill>
          <a:schemeClr val="tx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6F4EEB4-6583-4B5F-914D-B48FDE24D31D}"/>
              </a:ext>
            </a:extLst>
          </p:cNvPr>
          <p:cNvSpPr>
            <a:spLocks noGrp="1"/>
          </p:cNvSpPr>
          <p:nvPr>
            <p:ph type="pic" sz="quarter" idx="14" hasCustomPrompt="1"/>
          </p:nvPr>
        </p:nvSpPr>
        <p:spPr>
          <a:xfrm>
            <a:off x="2504079" y="3577045"/>
            <a:ext cx="3100540" cy="3100540"/>
          </a:xfrm>
          <a:custGeom>
            <a:avLst/>
            <a:gdLst>
              <a:gd name="connsiteX0" fmla="*/ 1550271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5 h 3100540"/>
              <a:gd name="connsiteX4" fmla="*/ 1677815 w 3100540"/>
              <a:gd name="connsiteY4" fmla="*/ 3047710 h 3100540"/>
              <a:gd name="connsiteX5" fmla="*/ 1422725 w 3100540"/>
              <a:gd name="connsiteY5" fmla="*/ 3047710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1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1" y="0"/>
                </a:moveTo>
                <a:cubicBezTo>
                  <a:pt x="1596434" y="0"/>
                  <a:pt x="1642596" y="17610"/>
                  <a:pt x="1677817" y="52831"/>
                </a:cubicBezTo>
                <a:lnTo>
                  <a:pt x="3047710" y="1422724"/>
                </a:lnTo>
                <a:cubicBezTo>
                  <a:pt x="3118151" y="1493166"/>
                  <a:pt x="3118151"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6" y="52831"/>
                </a:lnTo>
                <a:cubicBezTo>
                  <a:pt x="1457947" y="17610"/>
                  <a:pt x="1504109" y="0"/>
                  <a:pt x="1550271"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7" name="Picture Placeholder 26">
            <a:extLst>
              <a:ext uri="{FF2B5EF4-FFF2-40B4-BE49-F238E27FC236}">
                <a16:creationId xmlns:a16="http://schemas.microsoft.com/office/drawing/2014/main" id="{6318C2DA-4692-4840-BBAF-64272F41D695}"/>
              </a:ext>
            </a:extLst>
          </p:cNvPr>
          <p:cNvSpPr>
            <a:spLocks noGrp="1"/>
          </p:cNvSpPr>
          <p:nvPr>
            <p:ph type="pic" sz="quarter" idx="15" hasCustomPrompt="1"/>
          </p:nvPr>
        </p:nvSpPr>
        <p:spPr>
          <a:xfrm>
            <a:off x="670711" y="1890534"/>
            <a:ext cx="3100541" cy="3100540"/>
          </a:xfrm>
          <a:custGeom>
            <a:avLst/>
            <a:gdLst>
              <a:gd name="connsiteX0" fmla="*/ 1550272 w 3100541"/>
              <a:gd name="connsiteY0" fmla="*/ 0 h 3100540"/>
              <a:gd name="connsiteX1" fmla="*/ 1677817 w 3100541"/>
              <a:gd name="connsiteY1" fmla="*/ 52831 h 3100540"/>
              <a:gd name="connsiteX2" fmla="*/ 3047710 w 3100541"/>
              <a:gd name="connsiteY2" fmla="*/ 1422724 h 3100540"/>
              <a:gd name="connsiteX3" fmla="*/ 3047710 w 3100541"/>
              <a:gd name="connsiteY3" fmla="*/ 1677815 h 3100540"/>
              <a:gd name="connsiteX4" fmla="*/ 1677815 w 3100541"/>
              <a:gd name="connsiteY4" fmla="*/ 3047710 h 3100540"/>
              <a:gd name="connsiteX5" fmla="*/ 1422725 w 3100541"/>
              <a:gd name="connsiteY5" fmla="*/ 3047710 h 3100540"/>
              <a:gd name="connsiteX6" fmla="*/ 52832 w 3100541"/>
              <a:gd name="connsiteY6" fmla="*/ 1677816 h 3100540"/>
              <a:gd name="connsiteX7" fmla="*/ 52832 w 3100541"/>
              <a:gd name="connsiteY7" fmla="*/ 1422726 h 3100540"/>
              <a:gd name="connsiteX8" fmla="*/ 1422727 w 3100541"/>
              <a:gd name="connsiteY8" fmla="*/ 52831 h 3100540"/>
              <a:gd name="connsiteX9" fmla="*/ 1550272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2" y="0"/>
                </a:moveTo>
                <a:cubicBezTo>
                  <a:pt x="1596434" y="0"/>
                  <a:pt x="1642596" y="17610"/>
                  <a:pt x="1677817" y="52831"/>
                </a:cubicBezTo>
                <a:lnTo>
                  <a:pt x="3047710" y="1422724"/>
                </a:lnTo>
                <a:cubicBezTo>
                  <a:pt x="3118152" y="1493166"/>
                  <a:pt x="3118152" y="1607373"/>
                  <a:pt x="3047710" y="1677815"/>
                </a:cubicBezTo>
                <a:lnTo>
                  <a:pt x="1677815" y="3047710"/>
                </a:lnTo>
                <a:cubicBezTo>
                  <a:pt x="1607374" y="3118151"/>
                  <a:pt x="1493166" y="3118151"/>
                  <a:pt x="1422725" y="3047710"/>
                </a:cubicBezTo>
                <a:lnTo>
                  <a:pt x="52832" y="1677816"/>
                </a:lnTo>
                <a:cubicBezTo>
                  <a:pt x="-17610" y="1607375"/>
                  <a:pt x="-17610" y="1493167"/>
                  <a:pt x="52832" y="1422726"/>
                </a:cubicBezTo>
                <a:lnTo>
                  <a:pt x="1422727" y="52831"/>
                </a:lnTo>
                <a:cubicBezTo>
                  <a:pt x="1457948" y="17610"/>
                  <a:pt x="1504110" y="0"/>
                  <a:pt x="1550272"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Picture Placeholder 25">
            <a:extLst>
              <a:ext uri="{FF2B5EF4-FFF2-40B4-BE49-F238E27FC236}">
                <a16:creationId xmlns:a16="http://schemas.microsoft.com/office/drawing/2014/main" id="{161E1271-8E26-4A56-89E0-8D56BC4E5799}"/>
              </a:ext>
            </a:extLst>
          </p:cNvPr>
          <p:cNvSpPr>
            <a:spLocks noGrp="1"/>
          </p:cNvSpPr>
          <p:nvPr>
            <p:ph type="pic" sz="quarter" idx="16" hasCustomPrompt="1"/>
          </p:nvPr>
        </p:nvSpPr>
        <p:spPr>
          <a:xfrm>
            <a:off x="2504079" y="204022"/>
            <a:ext cx="3100540" cy="3100540"/>
          </a:xfrm>
          <a:custGeom>
            <a:avLst/>
            <a:gdLst>
              <a:gd name="connsiteX0" fmla="*/ 1550272 w 3100540"/>
              <a:gd name="connsiteY0" fmla="*/ 0 h 3100540"/>
              <a:gd name="connsiteX1" fmla="*/ 1677817 w 3100540"/>
              <a:gd name="connsiteY1" fmla="*/ 52831 h 3100540"/>
              <a:gd name="connsiteX2" fmla="*/ 3047710 w 3100540"/>
              <a:gd name="connsiteY2" fmla="*/ 1422724 h 3100540"/>
              <a:gd name="connsiteX3" fmla="*/ 3047710 w 3100540"/>
              <a:gd name="connsiteY3" fmla="*/ 1677814 h 3100540"/>
              <a:gd name="connsiteX4" fmla="*/ 1677815 w 3100540"/>
              <a:gd name="connsiteY4" fmla="*/ 3047709 h 3100540"/>
              <a:gd name="connsiteX5" fmla="*/ 1422725 w 3100540"/>
              <a:gd name="connsiteY5" fmla="*/ 3047709 h 3100540"/>
              <a:gd name="connsiteX6" fmla="*/ 52832 w 3100540"/>
              <a:gd name="connsiteY6" fmla="*/ 1677816 h 3100540"/>
              <a:gd name="connsiteX7" fmla="*/ 52832 w 3100540"/>
              <a:gd name="connsiteY7" fmla="*/ 1422726 h 3100540"/>
              <a:gd name="connsiteX8" fmla="*/ 1422726 w 3100540"/>
              <a:gd name="connsiteY8" fmla="*/ 52831 h 3100540"/>
              <a:gd name="connsiteX9" fmla="*/ 1550272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2" y="0"/>
                </a:moveTo>
                <a:cubicBezTo>
                  <a:pt x="1596434" y="0"/>
                  <a:pt x="1642596" y="17610"/>
                  <a:pt x="1677817" y="52831"/>
                </a:cubicBezTo>
                <a:lnTo>
                  <a:pt x="3047710" y="1422724"/>
                </a:lnTo>
                <a:cubicBezTo>
                  <a:pt x="3118151" y="1493166"/>
                  <a:pt x="3118151" y="1607373"/>
                  <a:pt x="3047710" y="1677814"/>
                </a:cubicBezTo>
                <a:lnTo>
                  <a:pt x="1677815" y="3047709"/>
                </a:lnTo>
                <a:cubicBezTo>
                  <a:pt x="1607374" y="3118151"/>
                  <a:pt x="1493166" y="3118151"/>
                  <a:pt x="1422725" y="3047709"/>
                </a:cubicBezTo>
                <a:lnTo>
                  <a:pt x="52832" y="1677816"/>
                </a:lnTo>
                <a:cubicBezTo>
                  <a:pt x="-17610" y="1607375"/>
                  <a:pt x="-17610" y="1493167"/>
                  <a:pt x="52832" y="1422726"/>
                </a:cubicBezTo>
                <a:lnTo>
                  <a:pt x="1422726" y="52831"/>
                </a:lnTo>
                <a:cubicBezTo>
                  <a:pt x="1457947" y="17610"/>
                  <a:pt x="1504109" y="0"/>
                  <a:pt x="1550272" y="0"/>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5" name="Picture Placeholder 24">
            <a:extLst>
              <a:ext uri="{FF2B5EF4-FFF2-40B4-BE49-F238E27FC236}">
                <a16:creationId xmlns:a16="http://schemas.microsoft.com/office/drawing/2014/main" id="{874FD296-6253-4D1F-B77E-613D6A904283}"/>
              </a:ext>
            </a:extLst>
          </p:cNvPr>
          <p:cNvSpPr>
            <a:spLocks noGrp="1"/>
          </p:cNvSpPr>
          <p:nvPr>
            <p:ph type="pic" sz="quarter" idx="17" hasCustomPrompt="1"/>
          </p:nvPr>
        </p:nvSpPr>
        <p:spPr>
          <a:xfrm>
            <a:off x="4326386" y="0"/>
            <a:ext cx="7865615" cy="6858000"/>
          </a:xfrm>
          <a:custGeom>
            <a:avLst/>
            <a:gdLst>
              <a:gd name="connsiteX0" fmla="*/ 3354914 w 7865615"/>
              <a:gd name="connsiteY0" fmla="*/ 0 h 6858000"/>
              <a:gd name="connsiteX1" fmla="*/ 4457065 w 7865615"/>
              <a:gd name="connsiteY1" fmla="*/ 0 h 6858000"/>
              <a:gd name="connsiteX2" fmla="*/ 5619038 w 7865615"/>
              <a:gd name="connsiteY2" fmla="*/ 0 h 6858000"/>
              <a:gd name="connsiteX3" fmla="*/ 7865615 w 7865615"/>
              <a:gd name="connsiteY3" fmla="*/ 0 h 6858000"/>
              <a:gd name="connsiteX4" fmla="*/ 7865615 w 7865615"/>
              <a:gd name="connsiteY4" fmla="*/ 6858000 h 6858000"/>
              <a:gd name="connsiteX5" fmla="*/ 7212263 w 7865615"/>
              <a:gd name="connsiteY5" fmla="*/ 6858000 h 6858000"/>
              <a:gd name="connsiteX6" fmla="*/ 4480673 w 7865615"/>
              <a:gd name="connsiteY6" fmla="*/ 6858000 h 6858000"/>
              <a:gd name="connsiteX7" fmla="*/ 3331306 w 7865615"/>
              <a:gd name="connsiteY7" fmla="*/ 6858000 h 6858000"/>
              <a:gd name="connsiteX8" fmla="*/ 60732 w 7865615"/>
              <a:gd name="connsiteY8" fmla="*/ 3587426 h 6858000"/>
              <a:gd name="connsiteX9" fmla="*/ 60732 w 7865615"/>
              <a:gd name="connsiteY9" fmla="*/ 3294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3354914" y="0"/>
                </a:moveTo>
                <a:lnTo>
                  <a:pt x="4457065" y="0"/>
                </a:lnTo>
                <a:lnTo>
                  <a:pt x="5619038" y="0"/>
                </a:lnTo>
                <a:lnTo>
                  <a:pt x="7865615" y="0"/>
                </a:lnTo>
                <a:lnTo>
                  <a:pt x="7865615" y="6858000"/>
                </a:lnTo>
                <a:lnTo>
                  <a:pt x="7212263" y="6858000"/>
                </a:lnTo>
                <a:lnTo>
                  <a:pt x="4480673" y="6858000"/>
                </a:lnTo>
                <a:lnTo>
                  <a:pt x="3331306" y="6858000"/>
                </a:lnTo>
                <a:lnTo>
                  <a:pt x="60732" y="3587426"/>
                </a:lnTo>
                <a:cubicBezTo>
                  <a:pt x="-20244" y="3506449"/>
                  <a:pt x="-20244" y="3375159"/>
                  <a:pt x="60732" y="3294183"/>
                </a:cubicBez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5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79332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247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CFB63C-8719-4A56-9AE9-2AE7BBFD278C}"/>
              </a:ext>
            </a:extLst>
          </p:cNvPr>
          <p:cNvSpPr>
            <a:spLocks noGrp="1"/>
          </p:cNvSpPr>
          <p:nvPr>
            <p:ph type="pic" sz="quarter" idx="14" hasCustomPrompt="1"/>
          </p:nvPr>
        </p:nvSpPr>
        <p:spPr>
          <a:xfrm>
            <a:off x="1" y="4"/>
            <a:ext cx="7219949" cy="6791323"/>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19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19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1 w 7219949"/>
              <a:gd name="connsiteY427" fmla="*/ 2753886 h 6791323"/>
              <a:gd name="connsiteX428" fmla="*/ 5888550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0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5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3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09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6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2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1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7 w 7219949"/>
              <a:gd name="connsiteY493" fmla="*/ 2246114 h 6791323"/>
              <a:gd name="connsiteX494" fmla="*/ 5148739 w 7219949"/>
              <a:gd name="connsiteY494" fmla="*/ 2230694 h 6791323"/>
              <a:gd name="connsiteX495" fmla="*/ 5145393 w 7219949"/>
              <a:gd name="connsiteY495" fmla="*/ 2229533 h 6791323"/>
              <a:gd name="connsiteX496" fmla="*/ 5133950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7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89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5 w 7219949"/>
              <a:gd name="connsiteY549" fmla="*/ 2572042 h 6791323"/>
              <a:gd name="connsiteX550" fmla="*/ 5605175 w 7219949"/>
              <a:gd name="connsiteY550" fmla="*/ 2567978 h 6791323"/>
              <a:gd name="connsiteX551" fmla="*/ 5596378 w 7219949"/>
              <a:gd name="connsiteY551" fmla="*/ 2562255 h 6791323"/>
              <a:gd name="connsiteX552" fmla="*/ 5584937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4 w 7219949"/>
              <a:gd name="connsiteY556" fmla="*/ 2587379 h 6791323"/>
              <a:gd name="connsiteX557" fmla="*/ 5651216 w 7219949"/>
              <a:gd name="connsiteY557" fmla="*/ 2607265 h 6791323"/>
              <a:gd name="connsiteX558" fmla="*/ 5657153 w 7219949"/>
              <a:gd name="connsiteY558" fmla="*/ 2610950 h 6791323"/>
              <a:gd name="connsiteX559" fmla="*/ 5662443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4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3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7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3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3 w 7219949"/>
              <a:gd name="connsiteY647" fmla="*/ 3373444 h 6791323"/>
              <a:gd name="connsiteX648" fmla="*/ 5985597 w 7219949"/>
              <a:gd name="connsiteY648" fmla="*/ 3381160 h 6791323"/>
              <a:gd name="connsiteX649" fmla="*/ 5936015 w 7219949"/>
              <a:gd name="connsiteY649" fmla="*/ 3341237 h 6791323"/>
              <a:gd name="connsiteX650" fmla="*/ 5873461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3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099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7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0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4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2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0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0 w 7219949"/>
              <a:gd name="connsiteY754" fmla="*/ 3142110 h 6791323"/>
              <a:gd name="connsiteX755" fmla="*/ 5540114 w 7219949"/>
              <a:gd name="connsiteY755" fmla="*/ 3138401 h 6791323"/>
              <a:gd name="connsiteX756" fmla="*/ 5517586 w 7219949"/>
              <a:gd name="connsiteY756" fmla="*/ 3121503 h 6791323"/>
              <a:gd name="connsiteX757" fmla="*/ 5514724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5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0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1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1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79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899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2 w 7219949"/>
              <a:gd name="connsiteY847" fmla="*/ 3495306 h 6791323"/>
              <a:gd name="connsiteX848" fmla="*/ 5767938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59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39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3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39 w 7219949"/>
              <a:gd name="connsiteY912" fmla="*/ 4077587 h 6791323"/>
              <a:gd name="connsiteX913" fmla="*/ 5798288 w 7219949"/>
              <a:gd name="connsiteY913" fmla="*/ 3896929 h 6791323"/>
              <a:gd name="connsiteX914" fmla="*/ 5786158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8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5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5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1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3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4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7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1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3 w 7219949"/>
              <a:gd name="connsiteY1143" fmla="*/ 5850229 h 6791323"/>
              <a:gd name="connsiteX1144" fmla="*/ 5261803 w 7219949"/>
              <a:gd name="connsiteY1144" fmla="*/ 5708448 h 6791323"/>
              <a:gd name="connsiteX1145" fmla="*/ 5075144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89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7 w 7219949"/>
              <a:gd name="connsiteY1154" fmla="*/ 5247516 h 6791323"/>
              <a:gd name="connsiteX1155" fmla="*/ 4461406 w 7219949"/>
              <a:gd name="connsiteY1155" fmla="*/ 5236989 h 6791323"/>
              <a:gd name="connsiteX1156" fmla="*/ 4411620 w 7219949"/>
              <a:gd name="connsiteY1156" fmla="*/ 5204324 h 6791323"/>
              <a:gd name="connsiteX1157" fmla="*/ 4391875 w 7219949"/>
              <a:gd name="connsiteY1157" fmla="*/ 5189578 h 6791323"/>
              <a:gd name="connsiteX1158" fmla="*/ 4364278 w 7219949"/>
              <a:gd name="connsiteY1158" fmla="*/ 5167461 h 6791323"/>
              <a:gd name="connsiteX1159" fmla="*/ 4335460 w 7219949"/>
              <a:gd name="connsiteY1159" fmla="*/ 5147443 h 6791323"/>
              <a:gd name="connsiteX1160" fmla="*/ 4321967 w 7219949"/>
              <a:gd name="connsiteY1160" fmla="*/ 5135861 h 6791323"/>
              <a:gd name="connsiteX1161" fmla="*/ 4214777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1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3 w 7219949"/>
              <a:gd name="connsiteY1180" fmla="*/ 5012522 h 6791323"/>
              <a:gd name="connsiteX1181" fmla="*/ 4123721 w 7219949"/>
              <a:gd name="connsiteY1181" fmla="*/ 5031484 h 6791323"/>
              <a:gd name="connsiteX1182" fmla="*/ 4134393 w 7219949"/>
              <a:gd name="connsiteY1182" fmla="*/ 5040961 h 6791323"/>
              <a:gd name="connsiteX1183" fmla="*/ 4105574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0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1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0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8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3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4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0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0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6 w 7219949"/>
              <a:gd name="connsiteY1280" fmla="*/ 6322732 h 6791323"/>
              <a:gd name="connsiteX1281" fmla="*/ 3911562 w 7219949"/>
              <a:gd name="connsiteY1281" fmla="*/ 6427260 h 6791323"/>
              <a:gd name="connsiteX1282" fmla="*/ 3928065 w 7219949"/>
              <a:gd name="connsiteY1282" fmla="*/ 6448354 h 6791323"/>
              <a:gd name="connsiteX1283" fmla="*/ 3938257 w 7219949"/>
              <a:gd name="connsiteY1283" fmla="*/ 6588835 h 6791323"/>
              <a:gd name="connsiteX1284" fmla="*/ 3933972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8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1 w 7219949"/>
              <a:gd name="connsiteY1333" fmla="*/ 6171208 h 6791323"/>
              <a:gd name="connsiteX1334" fmla="*/ 3351091 w 7219949"/>
              <a:gd name="connsiteY1334" fmla="*/ 6160661 h 6791323"/>
              <a:gd name="connsiteX1335" fmla="*/ 3343057 w 7219949"/>
              <a:gd name="connsiteY1335" fmla="*/ 6153575 h 6791323"/>
              <a:gd name="connsiteX1336" fmla="*/ 3345876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4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7 w 7219949"/>
              <a:gd name="connsiteY1359" fmla="*/ 6429900 h 6791323"/>
              <a:gd name="connsiteX1360" fmla="*/ 3445894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50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4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4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4 w 7219949"/>
              <a:gd name="connsiteY1409" fmla="*/ 6363558 h 6791323"/>
              <a:gd name="connsiteX1410" fmla="*/ 3428553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1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8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50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7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3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5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39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09 w 7219949"/>
              <a:gd name="connsiteY1472" fmla="*/ 6279893 h 6791323"/>
              <a:gd name="connsiteX1473" fmla="*/ 3245704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4 w 7219949"/>
              <a:gd name="connsiteY1496" fmla="*/ 6593704 h 6791323"/>
              <a:gd name="connsiteX1497" fmla="*/ 3148561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19"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19"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0"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7"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3"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6" y="2810066"/>
                  <a:pt x="5963026" y="2805700"/>
                </a:cubicBezTo>
                <a:cubicBezTo>
                  <a:pt x="5957468" y="2801334"/>
                  <a:pt x="5949210"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8" y="2766407"/>
                  <a:pt x="5918557" y="2770773"/>
                </a:cubicBezTo>
                <a:cubicBezTo>
                  <a:pt x="5918557" y="2770773"/>
                  <a:pt x="5918394" y="2771065"/>
                  <a:pt x="5918394" y="2771065"/>
                </a:cubicBezTo>
                <a:cubicBezTo>
                  <a:pt x="5921093" y="2773394"/>
                  <a:pt x="5923791" y="2775722"/>
                  <a:pt x="5926652" y="2777759"/>
                </a:cubicBezTo>
                <a:cubicBezTo>
                  <a:pt x="5932534" y="2781542"/>
                  <a:pt x="5929836"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1" y="2753886"/>
                </a:cubicBezTo>
                <a:cubicBezTo>
                  <a:pt x="5897292" y="2751557"/>
                  <a:pt x="5894433" y="2749520"/>
                  <a:pt x="5888550" y="2745738"/>
                </a:cubicBezTo>
                <a:cubicBezTo>
                  <a:pt x="5876784" y="2738174"/>
                  <a:pt x="5868204" y="2732063"/>
                  <a:pt x="5857086" y="2723331"/>
                </a:cubicBezTo>
                <a:cubicBezTo>
                  <a:pt x="5851527" y="2718965"/>
                  <a:pt x="5845806" y="2714891"/>
                  <a:pt x="5842946" y="2712854"/>
                </a:cubicBezTo>
                <a:cubicBezTo>
                  <a:pt x="5836902" y="2709364"/>
                  <a:pt x="5828321" y="2703253"/>
                  <a:pt x="5819739" y="2697142"/>
                </a:cubicBezTo>
                <a:cubicBezTo>
                  <a:pt x="5814018" y="2693067"/>
                  <a:pt x="5814018" y="2693067"/>
                  <a:pt x="5813694" y="2693652"/>
                </a:cubicBezTo>
                <a:cubicBezTo>
                  <a:pt x="5810348" y="2692491"/>
                  <a:pt x="5807488" y="2690453"/>
                  <a:pt x="5802090"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6"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7" y="2666885"/>
                  <a:pt x="5772677" y="2666885"/>
                  <a:pt x="5775537" y="2668922"/>
                </a:cubicBezTo>
                <a:cubicBezTo>
                  <a:pt x="5775214" y="2669506"/>
                  <a:pt x="5775052" y="2669797"/>
                  <a:pt x="5774728" y="2670381"/>
                </a:cubicBezTo>
                <a:cubicBezTo>
                  <a:pt x="5774566" y="2670674"/>
                  <a:pt x="5774404" y="2670966"/>
                  <a:pt x="5780125" y="2675039"/>
                </a:cubicBezTo>
                <a:cubicBezTo>
                  <a:pt x="5785846" y="2679113"/>
                  <a:pt x="5793942" y="2686100"/>
                  <a:pt x="5802846" y="2691627"/>
                </a:cubicBezTo>
                <a:cubicBezTo>
                  <a:pt x="5802846" y="2691627"/>
                  <a:pt x="5802090" y="2691191"/>
                  <a:pt x="5801693" y="2691010"/>
                </a:cubicBezTo>
                <a:cubicBezTo>
                  <a:pt x="5801294" y="2690827"/>
                  <a:pt x="5801254" y="2690901"/>
                  <a:pt x="5802684" y="2691920"/>
                </a:cubicBezTo>
                <a:lnTo>
                  <a:pt x="5803117" y="2692169"/>
                </a:lnTo>
                <a:lnTo>
                  <a:pt x="5804735" y="2695415"/>
                </a:lnTo>
                <a:cubicBezTo>
                  <a:pt x="5810131" y="2700073"/>
                  <a:pt x="5815528" y="2704733"/>
                  <a:pt x="5815042" y="2705608"/>
                </a:cubicBezTo>
                <a:cubicBezTo>
                  <a:pt x="5806462" y="2699497"/>
                  <a:pt x="5795182" y="2691056"/>
                  <a:pt x="5789137" y="2687566"/>
                </a:cubicBezTo>
                <a:cubicBezTo>
                  <a:pt x="5780394"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3"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79" y="2482121"/>
                  <a:pt x="5491983"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0" y="2419272"/>
                  <a:pt x="5395809"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1" y="2351182"/>
                  <a:pt x="5301417" y="2343903"/>
                  <a:pt x="5292836" y="2337793"/>
                </a:cubicBezTo>
                <a:cubicBezTo>
                  <a:pt x="5290138" y="2335464"/>
                  <a:pt x="5284255" y="2331682"/>
                  <a:pt x="5284578" y="2331098"/>
                </a:cubicBezTo>
                <a:cubicBezTo>
                  <a:pt x="5287763" y="2332551"/>
                  <a:pt x="5290461" y="2334880"/>
                  <a:pt x="5293484" y="2336625"/>
                </a:cubicBezTo>
                <a:cubicBezTo>
                  <a:pt x="5301904" y="2343028"/>
                  <a:pt x="5310485"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2"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1" y="2266485"/>
                </a:cubicBezTo>
                <a:cubicBezTo>
                  <a:pt x="5200711" y="2266485"/>
                  <a:pt x="5200711"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7" y="2246114"/>
                </a:cubicBezTo>
                <a:cubicBezTo>
                  <a:pt x="5163689" y="2239712"/>
                  <a:pt x="5157482" y="2236513"/>
                  <a:pt x="5148739" y="2230694"/>
                </a:cubicBezTo>
                <a:cubicBezTo>
                  <a:pt x="5148578" y="2230987"/>
                  <a:pt x="5151276" y="2233315"/>
                  <a:pt x="5145393" y="2229533"/>
                </a:cubicBezTo>
                <a:cubicBezTo>
                  <a:pt x="5142533" y="2227496"/>
                  <a:pt x="5136812" y="2223423"/>
                  <a:pt x="5133950"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7" y="2079080"/>
                </a:cubicBezTo>
                <a:cubicBezTo>
                  <a:pt x="4937395" y="2079373"/>
                  <a:pt x="4934373" y="2077627"/>
                  <a:pt x="4931513" y="2075590"/>
                </a:cubicBezTo>
                <a:cubicBezTo>
                  <a:pt x="4928490" y="2073845"/>
                  <a:pt x="4925630" y="2071808"/>
                  <a:pt x="4925953" y="2071224"/>
                </a:cubicBezTo>
                <a:cubicBezTo>
                  <a:pt x="4914513"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60" y="2043011"/>
                  <a:pt x="4886177" y="2049413"/>
                  <a:pt x="4894760" y="2055525"/>
                </a:cubicBezTo>
                <a:cubicBezTo>
                  <a:pt x="4900481" y="2059599"/>
                  <a:pt x="4906201"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89" y="2123037"/>
                </a:cubicBezTo>
                <a:cubicBezTo>
                  <a:pt x="5012034" y="2139042"/>
                  <a:pt x="5031571" y="2154176"/>
                  <a:pt x="5054454" y="2170474"/>
                </a:cubicBezTo>
                <a:cubicBezTo>
                  <a:pt x="5060499" y="2173962"/>
                  <a:pt x="5066220" y="2178038"/>
                  <a:pt x="5071616" y="2182696"/>
                </a:cubicBezTo>
                <a:cubicBezTo>
                  <a:pt x="5094500" y="2198992"/>
                  <a:pt x="5120242" y="2217323"/>
                  <a:pt x="5143126" y="2233620"/>
                </a:cubicBezTo>
                <a:cubicBezTo>
                  <a:pt x="5143287"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1"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7" y="2431214"/>
                  <a:pt x="5422470"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5" y="2572042"/>
                </a:lnTo>
                <a:lnTo>
                  <a:pt x="5605175" y="2567978"/>
                </a:lnTo>
                <a:cubicBezTo>
                  <a:pt x="5602099" y="2566328"/>
                  <a:pt x="5599238" y="2564292"/>
                  <a:pt x="5596378" y="2562255"/>
                </a:cubicBezTo>
                <a:cubicBezTo>
                  <a:pt x="5593518" y="2560218"/>
                  <a:pt x="5590657" y="2558181"/>
                  <a:pt x="5584937"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4" y="2587379"/>
                </a:cubicBezTo>
                <a:cubicBezTo>
                  <a:pt x="5634701" y="2593878"/>
                  <a:pt x="5639775" y="2599117"/>
                  <a:pt x="5651216" y="2607265"/>
                </a:cubicBezTo>
                <a:cubicBezTo>
                  <a:pt x="5651647" y="2606488"/>
                  <a:pt x="5654507" y="2608525"/>
                  <a:pt x="5657153" y="2610950"/>
                </a:cubicBezTo>
                <a:cubicBezTo>
                  <a:pt x="5660013" y="2612989"/>
                  <a:pt x="5662658" y="2615412"/>
                  <a:pt x="5662443"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3" y="2712220"/>
                  <a:pt x="5792513" y="2712220"/>
                  <a:pt x="5803953" y="2720368"/>
                </a:cubicBezTo>
                <a:cubicBezTo>
                  <a:pt x="5812535" y="2726478"/>
                  <a:pt x="5812535" y="2726478"/>
                  <a:pt x="5821978" y="2731037"/>
                </a:cubicBezTo>
                <a:cubicBezTo>
                  <a:pt x="5822193" y="2730649"/>
                  <a:pt x="5825053" y="2732687"/>
                  <a:pt x="5827914"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3" y="2782835"/>
                </a:cubicBezTo>
                <a:cubicBezTo>
                  <a:pt x="5897208" y="2782447"/>
                  <a:pt x="5900068" y="2784483"/>
                  <a:pt x="5902930" y="2786520"/>
                </a:cubicBezTo>
                <a:cubicBezTo>
                  <a:pt x="5905789" y="2788558"/>
                  <a:pt x="5911511"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7"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5" y="3437442"/>
                  <a:pt x="6060735"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5" y="3413366"/>
                  <a:pt x="6016620" y="3411253"/>
                  <a:pt x="6010988" y="3407028"/>
                </a:cubicBezTo>
                <a:cubicBezTo>
                  <a:pt x="6008171" y="3404916"/>
                  <a:pt x="6002539" y="3400691"/>
                  <a:pt x="5996906" y="3396466"/>
                </a:cubicBezTo>
                <a:cubicBezTo>
                  <a:pt x="5996352" y="3397414"/>
                  <a:pt x="5995797" y="3398362"/>
                  <a:pt x="5995243" y="3399311"/>
                </a:cubicBezTo>
                <a:cubicBezTo>
                  <a:pt x="5998060" y="3401424"/>
                  <a:pt x="6000876" y="3403536"/>
                  <a:pt x="6006508" y="3407760"/>
                </a:cubicBezTo>
                <a:cubicBezTo>
                  <a:pt x="6014956"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7" y="3046092"/>
                  <a:pt x="5503570" y="3034579"/>
                  <a:pt x="5497893" y="3023499"/>
                </a:cubicBezTo>
                <a:cubicBezTo>
                  <a:pt x="5501818" y="3023714"/>
                  <a:pt x="5507451" y="3027940"/>
                  <a:pt x="5510821" y="3029104"/>
                </a:cubicBezTo>
                <a:cubicBezTo>
                  <a:pt x="5528827" y="3039880"/>
                  <a:pt x="5534459" y="3044105"/>
                  <a:pt x="5536765" y="3054024"/>
                </a:cubicBezTo>
                <a:cubicBezTo>
                  <a:pt x="5538472" y="3058034"/>
                  <a:pt x="5541289"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8" y="3228111"/>
                  <a:pt x="5802547" y="3243846"/>
                </a:cubicBezTo>
                <a:cubicBezTo>
                  <a:pt x="5808179"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2" y="3353050"/>
                  <a:pt x="5955773" y="3362880"/>
                </a:cubicBezTo>
                <a:cubicBezTo>
                  <a:pt x="5961405" y="3367106"/>
                  <a:pt x="5967038" y="3371331"/>
                  <a:pt x="5969853" y="3373444"/>
                </a:cubicBezTo>
                <a:cubicBezTo>
                  <a:pt x="5978302" y="3379781"/>
                  <a:pt x="5981672" y="3380945"/>
                  <a:pt x="5985597" y="3381160"/>
                </a:cubicBezTo>
                <a:cubicBezTo>
                  <a:pt x="5965330" y="3367321"/>
                  <a:pt x="5952913" y="3353912"/>
                  <a:pt x="5936015" y="3341237"/>
                </a:cubicBezTo>
                <a:cubicBezTo>
                  <a:pt x="5914041" y="3323389"/>
                  <a:pt x="5892065" y="3305541"/>
                  <a:pt x="5873461"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3"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2"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0"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1" y="2992976"/>
                  <a:pt x="5464099"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4"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7"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0"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4"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4" y="3196651"/>
                </a:cubicBezTo>
                <a:cubicBezTo>
                  <a:pt x="5563464" y="3195486"/>
                  <a:pt x="5557832"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3" y="3135905"/>
                  <a:pt x="5470576" y="3132629"/>
                </a:cubicBezTo>
                <a:cubicBezTo>
                  <a:pt x="5467760" y="3130517"/>
                  <a:pt x="5465499" y="3127456"/>
                  <a:pt x="5466052" y="3126507"/>
                </a:cubicBezTo>
                <a:cubicBezTo>
                  <a:pt x="5460420" y="3122282"/>
                  <a:pt x="5454788" y="3118057"/>
                  <a:pt x="5451972" y="3115945"/>
                </a:cubicBezTo>
                <a:cubicBezTo>
                  <a:pt x="5448601" y="3114780"/>
                  <a:pt x="5450308" y="3118790"/>
                  <a:pt x="5444676" y="3114566"/>
                </a:cubicBezTo>
                <a:cubicBezTo>
                  <a:pt x="5441860" y="3112453"/>
                  <a:pt x="5435674" y="3109176"/>
                  <a:pt x="5433967" y="3105166"/>
                </a:cubicBezTo>
                <a:cubicBezTo>
                  <a:pt x="5428888" y="3099991"/>
                  <a:pt x="5418776"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1" y="2996264"/>
                  <a:pt x="5287526" y="2995316"/>
                  <a:pt x="5293159" y="2999541"/>
                </a:cubicBezTo>
                <a:cubicBezTo>
                  <a:pt x="5301607" y="3005878"/>
                  <a:pt x="5310056" y="3012216"/>
                  <a:pt x="5318504" y="3018553"/>
                </a:cubicBezTo>
                <a:cubicBezTo>
                  <a:pt x="5329169"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8" y="3237904"/>
                  <a:pt x="5674136" y="3234843"/>
                  <a:pt x="5671320"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0" y="3142110"/>
                </a:cubicBezTo>
                <a:cubicBezTo>
                  <a:pt x="5548518" y="3137884"/>
                  <a:pt x="5544040" y="3138616"/>
                  <a:pt x="5540114" y="3138401"/>
                </a:cubicBezTo>
                <a:cubicBezTo>
                  <a:pt x="5532819" y="3137022"/>
                  <a:pt x="5521000" y="3129521"/>
                  <a:pt x="5517586" y="3121503"/>
                </a:cubicBezTo>
                <a:cubicBezTo>
                  <a:pt x="5518695" y="3119605"/>
                  <a:pt x="5516432" y="3116543"/>
                  <a:pt x="5514724"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5" y="3046184"/>
                  <a:pt x="5407200" y="3040063"/>
                  <a:pt x="5399307" y="3032777"/>
                </a:cubicBezTo>
                <a:cubicBezTo>
                  <a:pt x="5390858" y="3026438"/>
                  <a:pt x="5383520" y="3018204"/>
                  <a:pt x="5378995"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8" y="2826396"/>
                  <a:pt x="5126650" y="2820059"/>
                </a:cubicBezTo>
                <a:cubicBezTo>
                  <a:pt x="5119909" y="2817731"/>
                  <a:pt x="5124433" y="2823853"/>
                  <a:pt x="5120508" y="2823637"/>
                </a:cubicBezTo>
                <a:cubicBezTo>
                  <a:pt x="5109842" y="2821094"/>
                  <a:pt x="5098022" y="2813593"/>
                  <a:pt x="5085050"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1"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0"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8"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1" y="2920086"/>
                </a:cubicBezTo>
                <a:cubicBezTo>
                  <a:pt x="5165411" y="2920086"/>
                  <a:pt x="5164857" y="2921035"/>
                  <a:pt x="5164857" y="2921035"/>
                </a:cubicBezTo>
                <a:cubicBezTo>
                  <a:pt x="5185125" y="2934874"/>
                  <a:pt x="5196434"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8"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0"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79" y="3108932"/>
                </a:cubicBezTo>
                <a:cubicBezTo>
                  <a:pt x="5218788" y="3112942"/>
                  <a:pt x="5224975" y="3116219"/>
                  <a:pt x="5227790" y="3118331"/>
                </a:cubicBezTo>
                <a:cubicBezTo>
                  <a:pt x="5239055" y="3126781"/>
                  <a:pt x="5250874" y="3134283"/>
                  <a:pt x="5257659" y="3143466"/>
                </a:cubicBezTo>
                <a:cubicBezTo>
                  <a:pt x="5259921" y="3146527"/>
                  <a:pt x="5262738" y="3148640"/>
                  <a:pt x="5268370" y="3152865"/>
                </a:cubicBezTo>
                <a:cubicBezTo>
                  <a:pt x="5276818" y="3159202"/>
                  <a:pt x="5285267" y="3165540"/>
                  <a:pt x="5290899" y="3169765"/>
                </a:cubicBezTo>
                <a:cubicBezTo>
                  <a:pt x="5304426" y="3181277"/>
                  <a:pt x="5319061" y="3190889"/>
                  <a:pt x="5331989" y="3196495"/>
                </a:cubicBezTo>
                <a:cubicBezTo>
                  <a:pt x="5342099" y="3199985"/>
                  <a:pt x="5352810"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09"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2" y="3495306"/>
                </a:cubicBezTo>
                <a:cubicBezTo>
                  <a:pt x="5747625" y="3504188"/>
                  <a:pt x="5756074" y="3510526"/>
                  <a:pt x="5767938"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59"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2" y="3493556"/>
                  <a:pt x="5702533" y="3502956"/>
                  <a:pt x="5708764" y="3513088"/>
                </a:cubicBezTo>
                <a:cubicBezTo>
                  <a:pt x="5710471" y="3517098"/>
                  <a:pt x="5703730" y="3514769"/>
                  <a:pt x="5708253" y="3520892"/>
                </a:cubicBezTo>
                <a:cubicBezTo>
                  <a:pt x="5716702" y="3527230"/>
                  <a:pt x="5725151" y="3533567"/>
                  <a:pt x="5733600" y="3539904"/>
                </a:cubicBezTo>
                <a:cubicBezTo>
                  <a:pt x="5738677" y="3545078"/>
                  <a:pt x="5748235"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5"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39"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5" y="3738703"/>
                  <a:pt x="5915940" y="3740815"/>
                </a:cubicBezTo>
                <a:cubicBezTo>
                  <a:pt x="5926650" y="3750213"/>
                  <a:pt x="5933990"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8" y="3778067"/>
                  <a:pt x="5934123" y="3779014"/>
                </a:cubicBezTo>
                <a:cubicBezTo>
                  <a:pt x="5935831" y="3783025"/>
                  <a:pt x="5939202" y="3784189"/>
                  <a:pt x="5942019" y="3786300"/>
                </a:cubicBezTo>
                <a:cubicBezTo>
                  <a:pt x="5944834" y="3788413"/>
                  <a:pt x="5947650" y="3790525"/>
                  <a:pt x="5953283" y="3794750"/>
                </a:cubicBezTo>
                <a:cubicBezTo>
                  <a:pt x="5966254" y="3807210"/>
                  <a:pt x="5982553" y="3813978"/>
                  <a:pt x="5998895" y="3827602"/>
                </a:cubicBezTo>
                <a:cubicBezTo>
                  <a:pt x="6007344" y="3833940"/>
                  <a:pt x="6018608" y="3842390"/>
                  <a:pt x="6027057" y="3848727"/>
                </a:cubicBezTo>
                <a:cubicBezTo>
                  <a:pt x="6036059" y="3854118"/>
                  <a:pt x="6040029" y="3861187"/>
                  <a:pt x="6051294" y="3869637"/>
                </a:cubicBezTo>
                <a:cubicBezTo>
                  <a:pt x="6080563"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8" y="4085991"/>
                  <a:pt x="6020839" y="4077587"/>
                </a:cubicBezTo>
                <a:cubicBezTo>
                  <a:pt x="5935528" y="4035575"/>
                  <a:pt x="5865053" y="3964150"/>
                  <a:pt x="5798288" y="3896929"/>
                </a:cubicBezTo>
                <a:lnTo>
                  <a:pt x="5786158" y="3884415"/>
                </a:lnTo>
                <a:lnTo>
                  <a:pt x="5776155" y="3893232"/>
                </a:lnTo>
                <a:cubicBezTo>
                  <a:pt x="5765636" y="3898782"/>
                  <a:pt x="5755478"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0" y="3864555"/>
                  <a:pt x="5649425" y="3874679"/>
                  <a:pt x="5654461" y="3885319"/>
                </a:cubicBezTo>
                <a:cubicBezTo>
                  <a:pt x="5655699" y="3889688"/>
                  <a:pt x="5656939" y="3894056"/>
                  <a:pt x="5658178" y="3898424"/>
                </a:cubicBezTo>
                <a:lnTo>
                  <a:pt x="5666613" y="3907431"/>
                </a:lnTo>
                <a:cubicBezTo>
                  <a:pt x="5687013" y="3931590"/>
                  <a:pt x="5705559"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4" y="4146908"/>
                  <a:pt x="5719467" y="4116973"/>
                  <a:pt x="5670785" y="4081720"/>
                </a:cubicBezTo>
                <a:lnTo>
                  <a:pt x="5633513" y="4051679"/>
                </a:lnTo>
                <a:lnTo>
                  <a:pt x="5632591" y="4064493"/>
                </a:lnTo>
                <a:cubicBezTo>
                  <a:pt x="5631686" y="4072585"/>
                  <a:pt x="5630173" y="4080386"/>
                  <a:pt x="5627135" y="4087834"/>
                </a:cubicBezTo>
                <a:cubicBezTo>
                  <a:pt x="5594011" y="4158800"/>
                  <a:pt x="5666350" y="4123788"/>
                  <a:pt x="5673069" y="4152202"/>
                </a:cubicBezTo>
                <a:cubicBezTo>
                  <a:pt x="5679533" y="4163294"/>
                  <a:pt x="5688616" y="4169238"/>
                  <a:pt x="5695077" y="4180327"/>
                </a:cubicBezTo>
                <a:cubicBezTo>
                  <a:pt x="5723548" y="4219542"/>
                  <a:pt x="5751056" y="4254700"/>
                  <a:pt x="5794556" y="4276301"/>
                </a:cubicBezTo>
                <a:cubicBezTo>
                  <a:pt x="5808179"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8" y="4551893"/>
                  <a:pt x="6005102" y="4582192"/>
                </a:cubicBezTo>
                <a:cubicBezTo>
                  <a:pt x="6012523"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1"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8" y="5129876"/>
                  <a:pt x="5971724" y="5132226"/>
                  <a:pt x="5968441" y="5130775"/>
                </a:cubicBezTo>
                <a:cubicBezTo>
                  <a:pt x="5954493" y="5119930"/>
                  <a:pt x="5940343" y="5103143"/>
                  <a:pt x="5926597" y="5098239"/>
                </a:cubicBezTo>
                <a:lnTo>
                  <a:pt x="5943791" y="5117987"/>
                </a:lnTo>
                <a:lnTo>
                  <a:pt x="5879288" y="5072864"/>
                </a:lnTo>
                <a:cubicBezTo>
                  <a:pt x="5874745" y="5069893"/>
                  <a:pt x="5867582"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7" y="5040217"/>
                  <a:pt x="5796720" y="5044362"/>
                  <a:pt x="5802054" y="5049059"/>
                </a:cubicBezTo>
                <a:cubicBezTo>
                  <a:pt x="5812103" y="5059353"/>
                  <a:pt x="5819485"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3"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39"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5"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6" y="5074348"/>
                  <a:pt x="5760585" y="5065850"/>
                </a:cubicBezTo>
                <a:cubicBezTo>
                  <a:pt x="5752586" y="5058805"/>
                  <a:pt x="5751969" y="5059702"/>
                  <a:pt x="5750737" y="5061500"/>
                </a:cubicBezTo>
                <a:cubicBezTo>
                  <a:pt x="5749504" y="5063295"/>
                  <a:pt x="5752170" y="5065643"/>
                  <a:pt x="5757503" y="5070341"/>
                </a:cubicBezTo>
                <a:cubicBezTo>
                  <a:pt x="5764886" y="5078286"/>
                  <a:pt x="5764886" y="5078286"/>
                  <a:pt x="5758320" y="5075383"/>
                </a:cubicBezTo>
                <a:cubicBezTo>
                  <a:pt x="5754421" y="5074832"/>
                  <a:pt x="5745806"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6"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1"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5" y="5155870"/>
                </a:cubicBezTo>
                <a:cubicBezTo>
                  <a:pt x="5752320" y="5146474"/>
                  <a:pt x="5741654"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1"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3" y="5118428"/>
                </a:cubicBezTo>
                <a:cubicBezTo>
                  <a:pt x="5702676"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2" y="5152833"/>
                  <a:pt x="5703682" y="5142540"/>
                  <a:pt x="5695682" y="5135494"/>
                </a:cubicBezTo>
                <a:cubicBezTo>
                  <a:pt x="5690349" y="5130796"/>
                  <a:pt x="5687067" y="5129346"/>
                  <a:pt x="5685834"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5"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7" y="5326364"/>
                </a:cubicBezTo>
                <a:cubicBezTo>
                  <a:pt x="5883337" y="5329611"/>
                  <a:pt x="5892569" y="5334861"/>
                  <a:pt x="5894003" y="5339006"/>
                </a:cubicBezTo>
                <a:cubicBezTo>
                  <a:pt x="5890721" y="5337555"/>
                  <a:pt x="5884771"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6" y="5329843"/>
                  <a:pt x="5366272" y="5354779"/>
                </a:cubicBezTo>
                <a:cubicBezTo>
                  <a:pt x="5352903" y="5363187"/>
                  <a:pt x="5340497" y="5375657"/>
                  <a:pt x="5324953" y="5358621"/>
                </a:cubicBezTo>
                <a:cubicBezTo>
                  <a:pt x="5273772" y="5304545"/>
                  <a:pt x="5206163" y="5294616"/>
                  <a:pt x="5145457" y="5265188"/>
                </a:cubicBezTo>
                <a:cubicBezTo>
                  <a:pt x="5127289" y="5253300"/>
                  <a:pt x="5107459" y="5250620"/>
                  <a:pt x="5111487" y="5218942"/>
                </a:cubicBezTo>
                <a:cubicBezTo>
                  <a:pt x="5118389" y="5199444"/>
                  <a:pt x="5098560" y="5196760"/>
                  <a:pt x="5086856" y="5195962"/>
                </a:cubicBezTo>
                <a:cubicBezTo>
                  <a:pt x="5070608" y="5192194"/>
                  <a:pt x="5056281" y="5196545"/>
                  <a:pt x="5045793" y="5217131"/>
                </a:cubicBezTo>
                <a:cubicBezTo>
                  <a:pt x="5043173" y="5222279"/>
                  <a:pt x="5039850" y="5240690"/>
                  <a:pt x="5043431" y="5239603"/>
                </a:cubicBezTo>
                <a:cubicBezTo>
                  <a:pt x="5090253"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3" y="5850229"/>
                </a:cubicBezTo>
                <a:cubicBezTo>
                  <a:pt x="5422948" y="5837907"/>
                  <a:pt x="5351421" y="5746503"/>
                  <a:pt x="5261803" y="5708448"/>
                </a:cubicBezTo>
                <a:cubicBezTo>
                  <a:pt x="5198476" y="5684167"/>
                  <a:pt x="5151581" y="5615739"/>
                  <a:pt x="5075144" y="5617189"/>
                </a:cubicBezTo>
                <a:cubicBezTo>
                  <a:pt x="5067021" y="5615305"/>
                  <a:pt x="5054356" y="5610449"/>
                  <a:pt x="5055058" y="5597184"/>
                </a:cubicBezTo>
                <a:cubicBezTo>
                  <a:pt x="5060743" y="5556300"/>
                  <a:pt x="5036631" y="5567971"/>
                  <a:pt x="5017763" y="5569349"/>
                </a:cubicBezTo>
                <a:cubicBezTo>
                  <a:pt x="5007017" y="5572611"/>
                  <a:pt x="4992689" y="5576961"/>
                  <a:pt x="4983606" y="5571014"/>
                </a:cubicBezTo>
                <a:cubicBezTo>
                  <a:pt x="4929804" y="5522088"/>
                  <a:pt x="4855991" y="5518393"/>
                  <a:pt x="4802189"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7" y="5247516"/>
                </a:cubicBezTo>
                <a:cubicBezTo>
                  <a:pt x="4468646" y="5245408"/>
                  <a:pt x="4467048" y="5241201"/>
                  <a:pt x="4461406" y="5236989"/>
                </a:cubicBezTo>
                <a:cubicBezTo>
                  <a:pt x="4444481" y="5224348"/>
                  <a:pt x="4426945" y="5212758"/>
                  <a:pt x="4411620" y="5204324"/>
                </a:cubicBezTo>
                <a:cubicBezTo>
                  <a:pt x="4405979" y="5200111"/>
                  <a:pt x="4396905" y="5194841"/>
                  <a:pt x="4391875" y="5189578"/>
                </a:cubicBezTo>
                <a:cubicBezTo>
                  <a:pt x="4384635" y="5181158"/>
                  <a:pt x="4372741" y="5173781"/>
                  <a:pt x="4364278" y="5167461"/>
                </a:cubicBezTo>
                <a:cubicBezTo>
                  <a:pt x="4355816" y="5161142"/>
                  <a:pt x="4345754" y="5150614"/>
                  <a:pt x="4335460" y="5147443"/>
                </a:cubicBezTo>
                <a:cubicBezTo>
                  <a:pt x="4328596" y="5145331"/>
                  <a:pt x="4327607" y="5140075"/>
                  <a:pt x="4321967" y="5135861"/>
                </a:cubicBezTo>
                <a:cubicBezTo>
                  <a:pt x="4288117" y="5110580"/>
                  <a:pt x="4251447" y="5083194"/>
                  <a:pt x="4214777"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5" y="5066300"/>
                  <a:pt x="4207446" y="5068406"/>
                </a:cubicBezTo>
                <a:cubicBezTo>
                  <a:pt x="4224371" y="5081047"/>
                  <a:pt x="4241295" y="5093687"/>
                  <a:pt x="4258220" y="5106328"/>
                </a:cubicBezTo>
                <a:cubicBezTo>
                  <a:pt x="4261041" y="5108433"/>
                  <a:pt x="4263862" y="5110541"/>
                  <a:pt x="4266682" y="5112648"/>
                </a:cubicBezTo>
                <a:cubicBezTo>
                  <a:pt x="4269504" y="5114754"/>
                  <a:pt x="4268892" y="5115805"/>
                  <a:pt x="4268281" y="5116854"/>
                </a:cubicBezTo>
                <a:cubicBezTo>
                  <a:pt x="4268281" y="5116854"/>
                  <a:pt x="4268281"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7" y="5045206"/>
                  <a:pt x="4157427" y="5043100"/>
                  <a:pt x="4157427" y="5043100"/>
                </a:cubicBezTo>
                <a:cubicBezTo>
                  <a:pt x="4142335"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3" y="5012522"/>
                </a:cubicBezTo>
                <a:cubicBezTo>
                  <a:pt x="4107407" y="5017793"/>
                  <a:pt x="4115259" y="5025163"/>
                  <a:pt x="4123721" y="5031484"/>
                </a:cubicBezTo>
                <a:cubicBezTo>
                  <a:pt x="4126542" y="5033590"/>
                  <a:pt x="4129363" y="5035698"/>
                  <a:pt x="4134393" y="5040961"/>
                </a:cubicBezTo>
                <a:cubicBezTo>
                  <a:pt x="4123110" y="5032534"/>
                  <a:pt x="4114036" y="5027263"/>
                  <a:pt x="4105574" y="5020944"/>
                </a:cubicBezTo>
                <a:cubicBezTo>
                  <a:pt x="4104352" y="5023043"/>
                  <a:pt x="4100310" y="5023036"/>
                  <a:pt x="4106939" y="5032507"/>
                </a:cubicBezTo>
                <a:cubicBezTo>
                  <a:pt x="4108538"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6" y="4971386"/>
                  <a:pt x="4005912" y="4976637"/>
                </a:cubicBezTo>
                <a:cubicBezTo>
                  <a:pt x="4004690" y="4978736"/>
                  <a:pt x="3996227" y="4972416"/>
                  <a:pt x="3989975" y="4969253"/>
                </a:cubicBezTo>
                <a:cubicBezTo>
                  <a:pt x="3984334" y="4965040"/>
                  <a:pt x="3978692" y="4960826"/>
                  <a:pt x="3975871" y="4958720"/>
                </a:cubicBezTo>
                <a:cubicBezTo>
                  <a:pt x="3970230"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79" y="5233533"/>
                  <a:pt x="4280710" y="5234590"/>
                  <a:pt x="4283531" y="5236698"/>
                </a:cubicBezTo>
                <a:cubicBezTo>
                  <a:pt x="4291993" y="5243017"/>
                  <a:pt x="4296413"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19" y="5311461"/>
                  <a:pt x="4378592" y="5316731"/>
                  <a:pt x="4384234" y="5320945"/>
                </a:cubicBezTo>
                <a:cubicBezTo>
                  <a:pt x="4387055"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0"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0" y="5567182"/>
                  <a:pt x="4608586" y="5576098"/>
                </a:cubicBezTo>
                <a:cubicBezTo>
                  <a:pt x="4618629" y="5586100"/>
                  <a:pt x="4627456" y="5574720"/>
                  <a:pt x="4637241" y="5567399"/>
                </a:cubicBezTo>
                <a:cubicBezTo>
                  <a:pt x="4661096" y="5538402"/>
                  <a:pt x="4692631" y="5541883"/>
                  <a:pt x="4704851"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0" y="5757062"/>
                </a:lnTo>
                <a:lnTo>
                  <a:pt x="4937260" y="5780871"/>
                </a:lnTo>
                <a:cubicBezTo>
                  <a:pt x="4927476" y="5788189"/>
                  <a:pt x="4925813"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2" y="6154695"/>
                  <a:pt x="4446584" y="6173472"/>
                  <a:pt x="4397068" y="6110189"/>
                </a:cubicBezTo>
                <a:cubicBezTo>
                  <a:pt x="4371477" y="6083156"/>
                  <a:pt x="4333480" y="6068584"/>
                  <a:pt x="4332707" y="6016610"/>
                </a:cubicBezTo>
                <a:cubicBezTo>
                  <a:pt x="4334368" y="6007405"/>
                  <a:pt x="4327906" y="5996315"/>
                  <a:pt x="4319782" y="5994429"/>
                </a:cubicBezTo>
                <a:cubicBezTo>
                  <a:pt x="4281083" y="5993127"/>
                  <a:pt x="4248332" y="5968264"/>
                  <a:pt x="4205536" y="5933398"/>
                </a:cubicBezTo>
                <a:cubicBezTo>
                  <a:pt x="4223516" y="5993198"/>
                  <a:pt x="4251986" y="6032415"/>
                  <a:pt x="4256344" y="6083300"/>
                </a:cubicBezTo>
                <a:cubicBezTo>
                  <a:pt x="4259225" y="6095478"/>
                  <a:pt x="4257562" y="6104683"/>
                  <a:pt x="4246816" y="6107945"/>
                </a:cubicBezTo>
                <a:cubicBezTo>
                  <a:pt x="4236070" y="6111208"/>
                  <a:pt x="4226988" y="6105265"/>
                  <a:pt x="4223148" y="6089028"/>
                </a:cubicBezTo>
                <a:cubicBezTo>
                  <a:pt x="4215724" y="6073878"/>
                  <a:pt x="4233375" y="6051116"/>
                  <a:pt x="4209003"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7" y="6162383"/>
                  <a:pt x="4233263" y="6164269"/>
                  <a:pt x="4241644" y="6183480"/>
                </a:cubicBezTo>
                <a:cubicBezTo>
                  <a:pt x="4256489" y="6213779"/>
                  <a:pt x="4273954" y="6238932"/>
                  <a:pt x="4260143" y="6277932"/>
                </a:cubicBezTo>
                <a:cubicBezTo>
                  <a:pt x="4256819" y="6296342"/>
                  <a:pt x="4259699" y="6308520"/>
                  <a:pt x="4283111" y="6310113"/>
                </a:cubicBezTo>
                <a:cubicBezTo>
                  <a:pt x="4293856" y="6306851"/>
                  <a:pt x="4304602" y="6303589"/>
                  <a:pt x="4305821" y="6324974"/>
                </a:cubicBezTo>
                <a:cubicBezTo>
                  <a:pt x="4306078" y="6342298"/>
                  <a:pt x="4297252" y="6353678"/>
                  <a:pt x="4283886" y="6362087"/>
                </a:cubicBezTo>
                <a:cubicBezTo>
                  <a:pt x="4270516" y="6370497"/>
                  <a:pt x="4261436" y="6364551"/>
                  <a:pt x="4254972" y="6353462"/>
                </a:cubicBezTo>
                <a:cubicBezTo>
                  <a:pt x="4237507" y="6328308"/>
                  <a:pt x="4227206" y="6300982"/>
                  <a:pt x="4187547" y="6295619"/>
                </a:cubicBezTo>
                <a:cubicBezTo>
                  <a:pt x="4224656" y="6371367"/>
                  <a:pt x="4262468" y="6433849"/>
                  <a:pt x="4334178" y="6477341"/>
                </a:cubicBezTo>
                <a:cubicBezTo>
                  <a:pt x="4332000" y="6451899"/>
                  <a:pt x="4317413" y="6438925"/>
                  <a:pt x="4313571" y="6422687"/>
                </a:cubicBezTo>
                <a:cubicBezTo>
                  <a:pt x="4305191" y="6403478"/>
                  <a:pt x="4288684" y="6382384"/>
                  <a:pt x="4311838" y="6366653"/>
                </a:cubicBezTo>
                <a:cubicBezTo>
                  <a:pt x="4331411" y="6352012"/>
                  <a:pt x="4349577" y="6363899"/>
                  <a:pt x="4362500"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0"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4" y="6544975"/>
                  <a:pt x="4160845" y="6556065"/>
                  <a:pt x="4167307" y="6567157"/>
                </a:cubicBezTo>
                <a:cubicBezTo>
                  <a:pt x="4172809" y="6574187"/>
                  <a:pt x="4179273" y="6585278"/>
                  <a:pt x="4169485" y="6592600"/>
                </a:cubicBezTo>
                <a:cubicBezTo>
                  <a:pt x="4159699" y="6599923"/>
                  <a:pt x="4153239" y="6588831"/>
                  <a:pt x="4147737" y="6581799"/>
                </a:cubicBezTo>
                <a:cubicBezTo>
                  <a:pt x="4116389" y="6530407"/>
                  <a:pt x="4115870" y="6495758"/>
                  <a:pt x="4152133" y="6454293"/>
                </a:cubicBezTo>
                <a:cubicBezTo>
                  <a:pt x="4110813" y="6458136"/>
                  <a:pt x="4083562" y="6440305"/>
                  <a:pt x="4066797" y="6401889"/>
                </a:cubicBezTo>
                <a:cubicBezTo>
                  <a:pt x="4041654" y="6344261"/>
                  <a:pt x="3975519" y="6373039"/>
                  <a:pt x="3948711" y="6324618"/>
                </a:cubicBezTo>
                <a:cubicBezTo>
                  <a:pt x="3947751" y="6320559"/>
                  <a:pt x="3944167" y="6321646"/>
                  <a:pt x="3940586" y="6322732"/>
                </a:cubicBezTo>
                <a:cubicBezTo>
                  <a:pt x="3883277" y="6340131"/>
                  <a:pt x="3874710" y="6368836"/>
                  <a:pt x="3911562" y="6427260"/>
                </a:cubicBezTo>
                <a:lnTo>
                  <a:pt x="3928065" y="6448354"/>
                </a:lnTo>
                <a:cubicBezTo>
                  <a:pt x="3946750" y="6494891"/>
                  <a:pt x="3995048" y="6536789"/>
                  <a:pt x="3938257" y="6588835"/>
                </a:cubicBezTo>
                <a:cubicBezTo>
                  <a:pt x="3934676" y="6589923"/>
                  <a:pt x="3933012" y="6599129"/>
                  <a:pt x="3933972" y="6603188"/>
                </a:cubicBezTo>
                <a:cubicBezTo>
                  <a:pt x="3935707"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8"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2"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8" y="6280310"/>
                  <a:pt x="3444899" y="6282122"/>
                </a:cubicBezTo>
                <a:cubicBezTo>
                  <a:pt x="3453625" y="6288383"/>
                  <a:pt x="3462725" y="6299755"/>
                  <a:pt x="3470068" y="6307664"/>
                </a:cubicBezTo>
                <a:cubicBezTo>
                  <a:pt x="3484753" y="6323484"/>
                  <a:pt x="3496992" y="6336669"/>
                  <a:pt x="3513755" y="6350016"/>
                </a:cubicBezTo>
                <a:cubicBezTo>
                  <a:pt x="3519340"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2" y="6448229"/>
                  <a:pt x="3611928" y="6438507"/>
                  <a:pt x="3602138" y="6427960"/>
                </a:cubicBezTo>
                <a:cubicBezTo>
                  <a:pt x="3599691" y="6425323"/>
                  <a:pt x="3599691"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1" y="6252122"/>
                  <a:pt x="3430481" y="6249322"/>
                  <a:pt x="3423829" y="6240587"/>
                </a:cubicBezTo>
                <a:cubicBezTo>
                  <a:pt x="3416486" y="6232677"/>
                  <a:pt x="3406695" y="6222130"/>
                  <a:pt x="3399352" y="6214219"/>
                </a:cubicBezTo>
                <a:cubicBezTo>
                  <a:pt x="3383975" y="6199224"/>
                  <a:pt x="3374504" y="6182742"/>
                  <a:pt x="3360881" y="6171208"/>
                </a:cubicBezTo>
                <a:cubicBezTo>
                  <a:pt x="3355986" y="6165934"/>
                  <a:pt x="3353538" y="6163298"/>
                  <a:pt x="3351091" y="6160661"/>
                </a:cubicBezTo>
                <a:cubicBezTo>
                  <a:pt x="3348643" y="6158023"/>
                  <a:pt x="3346888" y="6154562"/>
                  <a:pt x="3343057" y="6153575"/>
                </a:cubicBezTo>
                <a:cubicBezTo>
                  <a:pt x="3342365" y="6154399"/>
                  <a:pt x="3343428" y="6158685"/>
                  <a:pt x="3345876"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8"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4" y="6660874"/>
                  <a:pt x="3742695" y="6654731"/>
                  <a:pt x="3733131" y="6646757"/>
                </a:cubicBezTo>
                <a:lnTo>
                  <a:pt x="3643074" y="6575667"/>
                </a:lnTo>
                <a:lnTo>
                  <a:pt x="3622560" y="6553568"/>
                </a:lnTo>
                <a:lnTo>
                  <a:pt x="3630978" y="6566537"/>
                </a:lnTo>
                <a:lnTo>
                  <a:pt x="3543875" y="6501902"/>
                </a:lnTo>
                <a:lnTo>
                  <a:pt x="3454607" y="6429900"/>
                </a:lnTo>
                <a:lnTo>
                  <a:pt x="3445894"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0" y="6351877"/>
                  <a:pt x="3380872" y="6352865"/>
                </a:cubicBezTo>
                <a:cubicBezTo>
                  <a:pt x="3375976" y="6347591"/>
                  <a:pt x="3371081" y="6342317"/>
                  <a:pt x="3366186" y="6337044"/>
                </a:cubicBezTo>
                <a:cubicBezTo>
                  <a:pt x="3365839"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1" y="6315787"/>
                  <a:pt x="3343145" y="6320072"/>
                  <a:pt x="3338250" y="6314799"/>
                </a:cubicBezTo>
                <a:cubicBezTo>
                  <a:pt x="3335801" y="6312163"/>
                  <a:pt x="3330215" y="6307714"/>
                  <a:pt x="3329151" y="6303428"/>
                </a:cubicBezTo>
                <a:cubicBezTo>
                  <a:pt x="3324946" y="6297330"/>
                  <a:pt x="3315528" y="6291893"/>
                  <a:pt x="3311325" y="6285795"/>
                </a:cubicBezTo>
                <a:cubicBezTo>
                  <a:pt x="3305366" y="6276237"/>
                  <a:pt x="3299778"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4" y="6166978"/>
                  <a:pt x="3194901" y="6163517"/>
                  <a:pt x="3198039" y="6165329"/>
                </a:cubicBezTo>
                <a:cubicBezTo>
                  <a:pt x="3201178" y="6167142"/>
                  <a:pt x="3201871" y="6166316"/>
                  <a:pt x="3206767" y="6171590"/>
                </a:cubicBezTo>
                <a:cubicBezTo>
                  <a:pt x="3214110" y="6179500"/>
                  <a:pt x="3221453"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4"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4"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8" y="6419591"/>
                  <a:pt x="3485542" y="6416955"/>
                  <a:pt x="3483093" y="6414318"/>
                </a:cubicBezTo>
                <a:cubicBezTo>
                  <a:pt x="3477827" y="6403935"/>
                  <a:pt x="3464204" y="6392399"/>
                  <a:pt x="3458245" y="6382841"/>
                </a:cubicBezTo>
                <a:cubicBezTo>
                  <a:pt x="3454042" y="6376743"/>
                  <a:pt x="3449146" y="6371469"/>
                  <a:pt x="3441804" y="6363558"/>
                </a:cubicBezTo>
                <a:cubicBezTo>
                  <a:pt x="3436908" y="6358285"/>
                  <a:pt x="3432385" y="6358121"/>
                  <a:pt x="3428553" y="6357135"/>
                </a:cubicBezTo>
                <a:cubicBezTo>
                  <a:pt x="3421582" y="6354334"/>
                  <a:pt x="3411100" y="6344611"/>
                  <a:pt x="3408973" y="6336040"/>
                </a:cubicBezTo>
                <a:cubicBezTo>
                  <a:pt x="3410357" y="6334391"/>
                  <a:pt x="3408600" y="6330930"/>
                  <a:pt x="3407536" y="6326645"/>
                </a:cubicBezTo>
                <a:cubicBezTo>
                  <a:pt x="3408919" y="6324996"/>
                  <a:pt x="3404716" y="6318898"/>
                  <a:pt x="3397373" y="6310987"/>
                </a:cubicBezTo>
                <a:cubicBezTo>
                  <a:pt x="3392478" y="6305715"/>
                  <a:pt x="3387583" y="6300440"/>
                  <a:pt x="3384071" y="6293517"/>
                </a:cubicBezTo>
                <a:cubicBezTo>
                  <a:pt x="3377420" y="6284783"/>
                  <a:pt x="3368694" y="6278522"/>
                  <a:pt x="3361721" y="6275721"/>
                </a:cubicBezTo>
                <a:cubicBezTo>
                  <a:pt x="3350228" y="6272758"/>
                  <a:pt x="3335542" y="6256938"/>
                  <a:pt x="3321919" y="6245403"/>
                </a:cubicBezTo>
                <a:cubicBezTo>
                  <a:pt x="3316331" y="6240954"/>
                  <a:pt x="3312821" y="6234031"/>
                  <a:pt x="3306169" y="6225297"/>
                </a:cubicBezTo>
                <a:cubicBezTo>
                  <a:pt x="3298826" y="6217387"/>
                  <a:pt x="3292867" y="6207827"/>
                  <a:pt x="3289355" y="6200905"/>
                </a:cubicBezTo>
                <a:cubicBezTo>
                  <a:pt x="3277436" y="6181787"/>
                  <a:pt x="3274989" y="6179149"/>
                  <a:pt x="3261738" y="6172726"/>
                </a:cubicBezTo>
                <a:cubicBezTo>
                  <a:pt x="3259292" y="6170088"/>
                  <a:pt x="3257908" y="6171738"/>
                  <a:pt x="3254768" y="6169925"/>
                </a:cubicBezTo>
                <a:cubicBezTo>
                  <a:pt x="3243541" y="6149982"/>
                  <a:pt x="3231302" y="6136799"/>
                  <a:pt x="3216617" y="6120978"/>
                </a:cubicBezTo>
                <a:cubicBezTo>
                  <a:pt x="3206825" y="6110431"/>
                  <a:pt x="3199483" y="6102521"/>
                  <a:pt x="3189692" y="6091974"/>
                </a:cubicBezTo>
                <a:cubicBezTo>
                  <a:pt x="3169419" y="6071705"/>
                  <a:pt x="3151913" y="6048138"/>
                  <a:pt x="3129192" y="6025230"/>
                </a:cubicBezTo>
                <a:cubicBezTo>
                  <a:pt x="3121849" y="6017320"/>
                  <a:pt x="3122170" y="6011386"/>
                  <a:pt x="3112750" y="6005949"/>
                </a:cubicBezTo>
                <a:cubicBezTo>
                  <a:pt x="3104022"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50"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7" y="5976953"/>
                </a:cubicBezTo>
                <a:cubicBezTo>
                  <a:pt x="3066720" y="5983051"/>
                  <a:pt x="3067091" y="5988161"/>
                  <a:pt x="3065708" y="5989810"/>
                </a:cubicBezTo>
                <a:cubicBezTo>
                  <a:pt x="3068527" y="5997556"/>
                  <a:pt x="3067836" y="5998381"/>
                  <a:pt x="3076564" y="6004642"/>
                </a:cubicBezTo>
                <a:cubicBezTo>
                  <a:pt x="3087046" y="6014365"/>
                  <a:pt x="3097528" y="6024088"/>
                  <a:pt x="3108703" y="6032985"/>
                </a:cubicBezTo>
                <a:cubicBezTo>
                  <a:pt x="3111842" y="6034798"/>
                  <a:pt x="3116045" y="6040896"/>
                  <a:pt x="3120941" y="6046170"/>
                </a:cubicBezTo>
                <a:cubicBezTo>
                  <a:pt x="3123389" y="6048806"/>
                  <a:pt x="3122005" y="6050455"/>
                  <a:pt x="3123761" y="6053916"/>
                </a:cubicBezTo>
                <a:cubicBezTo>
                  <a:pt x="3127273" y="6060839"/>
                  <a:pt x="3121685" y="6056390"/>
                  <a:pt x="3117853"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5"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5" y="6067279"/>
                  <a:pt x="3093905"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1"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39"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3" y="6113770"/>
                  <a:pt x="3095921" y="6125964"/>
                </a:cubicBezTo>
                <a:cubicBezTo>
                  <a:pt x="3111671" y="6146072"/>
                  <a:pt x="3129496" y="6163704"/>
                  <a:pt x="3144182" y="6179525"/>
                </a:cubicBezTo>
                <a:cubicBezTo>
                  <a:pt x="3175311" y="6214626"/>
                  <a:pt x="3202607" y="6248741"/>
                  <a:pt x="3218409" y="6279893"/>
                </a:cubicBezTo>
                <a:cubicBezTo>
                  <a:pt x="3226124" y="6292913"/>
                  <a:pt x="3235914" y="6303460"/>
                  <a:pt x="3245704"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4" y="6593704"/>
                </a:cubicBezTo>
                <a:cubicBezTo>
                  <a:pt x="3253021" y="6661989"/>
                  <a:pt x="3199222" y="6613060"/>
                  <a:pt x="3148561"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a:ln w="19050">
            <a:noFill/>
          </a:ln>
        </p:spPr>
        <p:txBody>
          <a:bodyPr wrap="square" lIns="91438" tIns="45719" rIns="91438" bIns="45719"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23889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3"/>
            <a:ext cx="11573197" cy="724247"/>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156473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lIns="91438" tIns="45719" rIns="91438" bIns="45719"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white"/>
              </a:solidFill>
            </a:endParaRPr>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white"/>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377"/>
            <a:endParaRPr lang="ko-KR" altLang="en-US" sz="1300">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1826"/>
            <a:ext cx="2232248" cy="553996"/>
          </a:xfrm>
          <a:prstGeom prst="rect">
            <a:avLst/>
          </a:prstGeom>
          <a:noFill/>
        </p:spPr>
        <p:txBody>
          <a:bodyPr wrap="square" lIns="91438" tIns="45719" rIns="91438" bIns="45719" rtlCol="0" anchor="ctr">
            <a:spAutoFit/>
          </a:bodyPr>
          <a:lstStyle/>
          <a:p>
            <a:pPr defTabSz="914377"/>
            <a:r>
              <a:rPr lang="en-US" altLang="ko-KR" sz="1500" b="1" dirty="0">
                <a:solidFill>
                  <a:prstClr val="white"/>
                </a:solidFill>
                <a:cs typeface="Arial" pitchFamily="34" charset="0"/>
              </a:rPr>
              <a:t>You can Resize without losing quality</a:t>
            </a:r>
            <a:endParaRPr lang="ko-KR" altLang="en-US" sz="15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04383"/>
            <a:ext cx="2232248" cy="784828"/>
          </a:xfrm>
          <a:prstGeom prst="rect">
            <a:avLst/>
          </a:prstGeom>
          <a:noFill/>
        </p:spPr>
        <p:txBody>
          <a:bodyPr wrap="square" lIns="91438" tIns="45719" rIns="91438" bIns="45719" rtlCol="0" anchor="ctr">
            <a:spAutoFit/>
          </a:bodyPr>
          <a:lstStyle/>
          <a:p>
            <a:pPr defTabSz="914377"/>
            <a:r>
              <a:rPr lang="en-US" altLang="ko-KR" sz="1500" b="1" dirty="0">
                <a:solidFill>
                  <a:prstClr val="white"/>
                </a:solidFill>
                <a:cs typeface="Arial" pitchFamily="34" charset="0"/>
              </a:rPr>
              <a:t>You can Change Fill Color &amp;</a:t>
            </a:r>
          </a:p>
          <a:p>
            <a:pPr defTabSz="914377"/>
            <a:r>
              <a:rPr lang="en-US" altLang="ko-KR" sz="1500" b="1" dirty="0">
                <a:solidFill>
                  <a:prstClr val="white"/>
                </a:solidFill>
                <a:cs typeface="Arial" pitchFamily="34" charset="0"/>
              </a:rPr>
              <a:t>Line Color</a:t>
            </a:r>
            <a:endParaRPr lang="ko-KR" altLang="en-US" sz="15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0747"/>
            <a:ext cx="2232000" cy="323163"/>
          </a:xfrm>
          <a:prstGeom prst="rect">
            <a:avLst/>
          </a:prstGeom>
          <a:noFill/>
        </p:spPr>
        <p:txBody>
          <a:bodyPr wrap="square" lIns="91438" tIns="45719" rIns="91438" bIns="45719" rtlCol="0" anchor="ctr">
            <a:spAutoFit/>
          </a:bodyPr>
          <a:lstStyle/>
          <a:p>
            <a:pPr defTabSz="914377"/>
            <a:r>
              <a:rPr lang="en-US" altLang="ko-KR" sz="1500" dirty="0">
                <a:solidFill>
                  <a:prstClr val="white"/>
                </a:solidFill>
                <a:cs typeface="Arial" pitchFamily="34" charset="0"/>
              </a:rPr>
              <a:t>www.allppt.com</a:t>
            </a:r>
            <a:endParaRPr lang="ko-KR" altLang="en-US" sz="15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lIns="91438" tIns="45719" rIns="91438" bIns="45719"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670152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Images &amp; Contents Layout">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E463CCC2-FD29-4FEC-BBBB-C122D82F3C18}"/>
              </a:ext>
            </a:extLst>
          </p:cNvPr>
          <p:cNvSpPr>
            <a:spLocks noGrp="1"/>
          </p:cNvSpPr>
          <p:nvPr>
            <p:ph type="pic" idx="10" hasCustomPrompt="1"/>
          </p:nvPr>
        </p:nvSpPr>
        <p:spPr>
          <a:xfrm>
            <a:off x="1" y="1393370"/>
            <a:ext cx="388935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64622F30-85C3-4FF9-A148-AF5042CF3F87}"/>
              </a:ext>
            </a:extLst>
          </p:cNvPr>
          <p:cNvSpPr>
            <a:spLocks noGrp="1"/>
          </p:cNvSpPr>
          <p:nvPr>
            <p:ph type="pic" idx="11" hasCustomPrompt="1"/>
          </p:nvPr>
        </p:nvSpPr>
        <p:spPr>
          <a:xfrm>
            <a:off x="4144855" y="1393370"/>
            <a:ext cx="390229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1487AD8E-D8EF-4D5C-A0EA-47B7190BA0A7}"/>
              </a:ext>
            </a:extLst>
          </p:cNvPr>
          <p:cNvSpPr>
            <a:spLocks noGrp="1"/>
          </p:cNvSpPr>
          <p:nvPr>
            <p:ph type="pic" idx="12" hasCustomPrompt="1"/>
          </p:nvPr>
        </p:nvSpPr>
        <p:spPr>
          <a:xfrm>
            <a:off x="8302650" y="1393370"/>
            <a:ext cx="3889351" cy="3169543"/>
          </a:xfrm>
          <a:prstGeom prst="rect">
            <a:avLst/>
          </a:prstGeom>
          <a:solidFill>
            <a:schemeClr val="bg1">
              <a:lumMod val="95000"/>
            </a:schemeClr>
          </a:solidFill>
        </p:spPr>
        <p:txBody>
          <a:bodyPr lIns="91438" tIns="45719" rIns="91438" bIns="45719"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1A5FCF1D-44E7-4881-AEE6-C04E806B84DB}"/>
              </a:ext>
            </a:extLst>
          </p:cNvPr>
          <p:cNvSpPr>
            <a:spLocks noGrp="1"/>
          </p:cNvSpPr>
          <p:nvPr>
            <p:ph type="body" sz="quarter" idx="13"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16365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940285"/>
            <a:ext cx="12192000" cy="696967"/>
          </a:xfrm>
          <a:prstGeom prst="rect">
            <a:avLst/>
          </a:prstGeom>
        </p:spPr>
        <p:txBody>
          <a:bodyPr lIns="121909" tIns="60954" rIns="121909" bIns="60954"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97" y="5637245"/>
            <a:ext cx="12192000" cy="384043"/>
          </a:xfrm>
          <a:prstGeom prst="rect">
            <a:avLst/>
          </a:prstGeom>
        </p:spPr>
        <p:txBody>
          <a:bodyPr lIns="121909" tIns="60954" rIns="121909" bIns="60954" anchor="ctr"/>
          <a:lstStyle>
            <a:lvl1pPr marL="0" indent="0" algn="ctr">
              <a:lnSpc>
                <a:spcPct val="100000"/>
              </a:lnSpc>
              <a:buNone/>
              <a:defRPr sz="1900" b="1" baseline="0">
                <a:solidFill>
                  <a:schemeClr val="tx1">
                    <a:lumMod val="75000"/>
                    <a:lumOff val="25000"/>
                  </a:schemeClr>
                </a:solidFill>
                <a:latin typeface="+mn-lt"/>
                <a:cs typeface="Arial" pitchFamily="34" charset="0"/>
              </a:defRPr>
            </a:lvl1pPr>
          </a:lstStyle>
          <a:p>
            <a:pPr lvl="0"/>
            <a:r>
              <a:rPr lang="en-US" altLang="ko-KR" dirty="0"/>
              <a:t>INSTERT THE TITLE OF YOUR PRESENTATION HERE</a:t>
            </a:r>
            <a:endParaRPr lang="ko-KR" altLang="en-US" dirty="0"/>
          </a:p>
        </p:txBody>
      </p:sp>
    </p:spTree>
    <p:extLst>
      <p:ext uri="{BB962C8B-B14F-4D97-AF65-F5344CB8AC3E}">
        <p14:creationId xmlns:p14="http://schemas.microsoft.com/office/powerpoint/2010/main" val="4268524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548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lumMod val="75000"/>
                  <a:lumOff val="25000"/>
                </a:prst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9" tIns="60954" rIns="121909" bIns="60954"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8650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51" y="452669"/>
            <a:ext cx="5664629"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351" y="1220757"/>
            <a:ext cx="5664629"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78582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260648"/>
            <a:ext cx="11233248"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1028733"/>
            <a:ext cx="11233248"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16128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940285"/>
            <a:ext cx="12192000" cy="696967"/>
          </a:xfrm>
          <a:prstGeom prst="rect">
            <a:avLst/>
          </a:prstGeom>
        </p:spPr>
        <p:txBody>
          <a:bodyPr lIns="121909" tIns="60954" rIns="121909" bIns="60954"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97" y="5637245"/>
            <a:ext cx="12192000" cy="384043"/>
          </a:xfrm>
          <a:prstGeom prst="rect">
            <a:avLst/>
          </a:prstGeom>
        </p:spPr>
        <p:txBody>
          <a:bodyPr lIns="121909" tIns="60954" rIns="121909" bIns="60954" anchor="ctr"/>
          <a:lstStyle>
            <a:lvl1pPr marL="0" indent="0" algn="ctr">
              <a:lnSpc>
                <a:spcPct val="100000"/>
              </a:lnSpc>
              <a:buNone/>
              <a:defRPr sz="1900" b="1" baseline="0">
                <a:solidFill>
                  <a:schemeClr val="tx1">
                    <a:lumMod val="75000"/>
                    <a:lumOff val="25000"/>
                  </a:schemeClr>
                </a:solidFill>
                <a:latin typeface="+mn-lt"/>
                <a:cs typeface="Arial" pitchFamily="34" charset="0"/>
              </a:defRPr>
            </a:lvl1pPr>
          </a:lstStyle>
          <a:p>
            <a:pPr lvl="0"/>
            <a:r>
              <a:rPr lang="en-US" altLang="ko-KR" dirty="0"/>
              <a:t>INSTERT THE TITLE OF YOUR PRESENTATION HERE</a:t>
            </a:r>
            <a:endParaRPr lang="ko-KR" altLang="en-US" dirty="0"/>
          </a:p>
        </p:txBody>
      </p:sp>
    </p:spTree>
    <p:extLst>
      <p:ext uri="{BB962C8B-B14F-4D97-AF65-F5344CB8AC3E}">
        <p14:creationId xmlns:p14="http://schemas.microsoft.com/office/powerpoint/2010/main" val="370260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17635" y="640843"/>
            <a:ext cx="9997376"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7" y="178380"/>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2" y="1676359"/>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0"/>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2"/>
            <a:ext cx="237895"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8962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241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472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581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0"/>
            <a:ext cx="11573197" cy="724247"/>
          </a:xfrm>
          <a:prstGeom prst="rect">
            <a:avLst/>
          </a:prstGeom>
        </p:spPr>
        <p:txBody>
          <a:bodyPr lIns="91438" tIns="45719" rIns="91438" bIns="45719" anchor="ctr"/>
          <a:lstStyle>
            <a:lvl1pPr marL="0" indent="0" algn="ctr">
              <a:buNone/>
              <a:defRPr sz="55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0434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1219080" latinLnBrk="1"/>
            <a:endParaRPr lang="ko-KR" altLang="en-US" sz="2400">
              <a:solidFill>
                <a:prstClr val="black">
                  <a:lumMod val="75000"/>
                  <a:lumOff val="25000"/>
                </a:prstClr>
              </a:solidFill>
            </a:endParaRPr>
          </a:p>
        </p:txBody>
      </p:sp>
      <p:sp>
        <p:nvSpPr>
          <p:cNvPr id="10" name="Text Placeholder 9"/>
          <p:cNvSpPr>
            <a:spLocks noGrp="1"/>
          </p:cNvSpPr>
          <p:nvPr>
            <p:ph type="body" sz="quarter" idx="10" hasCustomPrompt="1"/>
          </p:nvPr>
        </p:nvSpPr>
        <p:spPr>
          <a:xfrm>
            <a:off x="0" y="164637"/>
            <a:ext cx="12192000" cy="768085"/>
          </a:xfrm>
          <a:prstGeom prst="rect">
            <a:avLst/>
          </a:prstGeom>
        </p:spPr>
        <p:txBody>
          <a:bodyPr lIns="121909" tIns="60954" rIns="121909" bIns="60954"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121909" tIns="60954" rIns="121909" bIns="60954"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92306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51" y="452669"/>
            <a:ext cx="5664629"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351" y="1220757"/>
            <a:ext cx="5664629"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22508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327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260648"/>
            <a:ext cx="11233248" cy="768085"/>
          </a:xfrm>
          <a:prstGeom prst="rect">
            <a:avLst/>
          </a:prstGeom>
        </p:spPr>
        <p:txBody>
          <a:bodyPr lIns="121909" tIns="60954" rIns="121909" bIns="60954"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1028733"/>
            <a:ext cx="11233248" cy="384043"/>
          </a:xfrm>
          <a:prstGeom prst="rect">
            <a:avLst/>
          </a:prstGeom>
        </p:spPr>
        <p:txBody>
          <a:bodyPr lIns="121909" tIns="60954" rIns="121909" bIns="60954" anchor="ctr"/>
          <a:lstStyle>
            <a:lvl1pPr marL="0" indent="0" algn="l">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88398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080" latinLnBrk="1"/>
            <a:endParaRPr lang="ko-KR" altLang="en-US" sz="2400">
              <a:solidFill>
                <a:prstClr val="white"/>
              </a:solidFill>
            </a:endParaRPr>
          </a:p>
        </p:txBody>
      </p:sp>
      <p:sp>
        <p:nvSpPr>
          <p:cNvPr id="2" name="Oval 1"/>
          <p:cNvSpPr/>
          <p:nvPr userDrawn="1"/>
        </p:nvSpPr>
        <p:spPr>
          <a:xfrm>
            <a:off x="3599723" y="932723"/>
            <a:ext cx="4992555" cy="4992555"/>
          </a:xfrm>
          <a:prstGeom prst="ellipse">
            <a:avLst/>
          </a:prstGeom>
          <a:solidFill>
            <a:schemeClr val="accent1">
              <a:alpha val="77000"/>
            </a:schemeClr>
          </a:solidFill>
          <a:ln w="857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080" latinLnBrk="1"/>
            <a:endParaRPr lang="ko-KR" altLang="en-US" sz="2400">
              <a:solidFill>
                <a:prstClr val="white"/>
              </a:solidFill>
            </a:endParaRPr>
          </a:p>
        </p:txBody>
      </p:sp>
      <p:sp>
        <p:nvSpPr>
          <p:cNvPr id="10" name="Text Placeholder 9"/>
          <p:cNvSpPr>
            <a:spLocks noGrp="1"/>
          </p:cNvSpPr>
          <p:nvPr>
            <p:ph type="body" sz="quarter" idx="10" hasCustomPrompt="1"/>
          </p:nvPr>
        </p:nvSpPr>
        <p:spPr>
          <a:xfrm>
            <a:off x="3599723" y="2908307"/>
            <a:ext cx="4992555" cy="768084"/>
          </a:xfrm>
          <a:prstGeom prst="rect">
            <a:avLst/>
          </a:prstGeom>
        </p:spPr>
        <p:txBody>
          <a:bodyPr lIns="121917" tIns="60958" rIns="121917" bIns="60958"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599525" y="3676392"/>
            <a:ext cx="4992555"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321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 name="Text Placeholder 9"/>
          <p:cNvSpPr>
            <a:spLocks noGrp="1"/>
          </p:cNvSpPr>
          <p:nvPr>
            <p:ph type="body" sz="quarter" idx="10" hasCustomPrompt="1"/>
          </p:nvPr>
        </p:nvSpPr>
        <p:spPr>
          <a:xfrm>
            <a:off x="1826652" y="640843"/>
            <a:ext cx="9988359"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5"/>
            <a:ext cx="165463"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17635" y="640844"/>
            <a:ext cx="9997376"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8" y="178381"/>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3" y="1676360"/>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7"/>
            <a:ext cx="544563" cy="61172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3" y="308920"/>
            <a:ext cx="131475"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5"/>
            <a:ext cx="177573" cy="110047"/>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1" y="153002"/>
            <a:ext cx="237895" cy="147428"/>
          </a:xfrm>
          <a:prstGeom prst="rect">
            <a:avLst/>
          </a:prstGeom>
        </p:spPr>
      </p:pic>
    </p:spTree>
    <p:extLst>
      <p:ext uri="{BB962C8B-B14F-4D97-AF65-F5344CB8AC3E}">
        <p14:creationId xmlns:p14="http://schemas.microsoft.com/office/powerpoint/2010/main" val="53195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Tree>
    <p:extLst>
      <p:ext uri="{BB962C8B-B14F-4D97-AF65-F5344CB8AC3E}">
        <p14:creationId xmlns:p14="http://schemas.microsoft.com/office/powerpoint/2010/main" val="3456355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4"/>
            <a:ext cx="10220900"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299721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6" name="Group 5"/>
          <p:cNvGrpSpPr/>
          <p:nvPr userDrawn="1"/>
        </p:nvGrpSpPr>
        <p:grpSpPr>
          <a:xfrm>
            <a:off x="300647" y="3963530"/>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4"/>
            <a:ext cx="10220900"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938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4"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3"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19" name="Group 18"/>
          <p:cNvGrpSpPr/>
          <p:nvPr userDrawn="1"/>
        </p:nvGrpSpPr>
        <p:grpSpPr>
          <a:xfrm rot="20746501">
            <a:off x="1628672" y="1828686"/>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2" name="Group 21"/>
          <p:cNvGrpSpPr/>
          <p:nvPr userDrawn="1"/>
        </p:nvGrpSpPr>
        <p:grpSpPr>
          <a:xfrm rot="20746501">
            <a:off x="162759" y="2271384"/>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5" name="Group 24"/>
          <p:cNvGrpSpPr/>
          <p:nvPr userDrawn="1"/>
        </p:nvGrpSpPr>
        <p:grpSpPr>
          <a:xfrm rot="20746501">
            <a:off x="1178767"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8" name="Group 27"/>
          <p:cNvGrpSpPr/>
          <p:nvPr userDrawn="1"/>
        </p:nvGrpSpPr>
        <p:grpSpPr>
          <a:xfrm rot="20746501">
            <a:off x="1371137"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32" name="Straight Connector 31"/>
          <p:cNvCxnSpPr/>
          <p:nvPr userDrawn="1"/>
        </p:nvCxnSpPr>
        <p:spPr>
          <a:xfrm>
            <a:off x="2013631" y="2307323"/>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6"/>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4" y="3276037"/>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3" y="640844"/>
            <a:ext cx="9481831"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35584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06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lIns="68579" tIns="34289" rIns="68579" bIns="34289" anchor="ctr"/>
          <a:lstStyle>
            <a:lvl1pPr marL="0" indent="0" algn="l">
              <a:buNone/>
              <a:defRPr sz="5467"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6"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ko-KR" altLang="en-US" sz="1867"/>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4" y="4113431"/>
            <a:ext cx="4871859"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ko-KR" altLang="en-US" sz="1867"/>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1" y="2014251"/>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1" y="2474027"/>
            <a:ext cx="2088232" cy="3384376"/>
          </a:xfrm>
          <a:prstGeom prst="rect">
            <a:avLst/>
          </a:prstGeom>
          <a:solidFill>
            <a:schemeClr val="bg1">
              <a:lumMod val="95000"/>
            </a:schemeClr>
          </a:solidFill>
        </p:spPr>
        <p:txBody>
          <a:bodyPr lIns="68579" tIns="34289" rIns="68579" bIns="34289" anchor="ctr"/>
          <a:lstStyle>
            <a:lvl1pPr marL="0" indent="0" algn="ctr">
              <a:buNone/>
              <a:defRPr sz="1200">
                <a:solidFill>
                  <a:schemeClr val="tx1">
                    <a:lumMod val="75000"/>
                    <a:lumOff val="25000"/>
                  </a:schemeClr>
                </a:solidFill>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45098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08"/>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8" y="339763"/>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2" y="173185"/>
            <a:ext cx="207259" cy="128443"/>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5" y="1192875"/>
            <a:ext cx="165463"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6" y="103205"/>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lIns="68579" tIns="34289" rIns="68579" bIns="34289"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60748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9" y="368450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1" y="368450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9" y="615355"/>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6" name="Group 5"/>
          <p:cNvGrpSpPr/>
          <p:nvPr userDrawn="1"/>
        </p:nvGrpSpPr>
        <p:grpSpPr>
          <a:xfrm>
            <a:off x="300647" y="3963530"/>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820708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2"/>
            <a:ext cx="8360408" cy="6868887"/>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19" name="Rectangle 2">
            <a:extLst>
              <a:ext uri="{FF2B5EF4-FFF2-40B4-BE49-F238E27FC236}">
                <a16:creationId xmlns:a16="http://schemas.microsoft.com/office/drawing/2014/main" id="{D072C73F-4BE8-4869-9545-239417D1D13E}"/>
              </a:ext>
            </a:extLst>
          </p:cNvPr>
          <p:cNvSpPr/>
          <p:nvPr userDrawn="1"/>
        </p:nvSpPr>
        <p:spPr>
          <a:xfrm>
            <a:off x="1" y="2"/>
            <a:ext cx="3831771" cy="68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ko-KR" altLang="en-US" sz="1867"/>
          </a:p>
        </p:txBody>
      </p:sp>
      <p:sp>
        <p:nvSpPr>
          <p:cNvPr id="14" name="Picture Placeholder 14"/>
          <p:cNvSpPr>
            <a:spLocks noGrp="1"/>
          </p:cNvSpPr>
          <p:nvPr>
            <p:ph type="pic" sz="quarter" idx="13" hasCustomPrompt="1"/>
          </p:nvPr>
        </p:nvSpPr>
        <p:spPr>
          <a:xfrm>
            <a:off x="8225599" y="3617831"/>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1" y="3617831"/>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9" y="548680"/>
            <a:ext cx="3240000" cy="2376000"/>
          </a:xfrm>
          <a:prstGeom prst="rect">
            <a:avLst/>
          </a:prstGeom>
          <a:solidFill>
            <a:schemeClr val="bg1">
              <a:lumMod val="95000"/>
            </a:schemeClr>
          </a:solidFill>
        </p:spPr>
        <p:txBody>
          <a:bodyPr lIns="269993" tIns="269993" rIns="68579" bIns="34289"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109740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3"/>
            <a:ext cx="10220900"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3"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lIns="68579" tIns="34289" rIns="68579" bIns="34289"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4971803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9" y="1409700"/>
            <a:ext cx="10782227"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9" tIns="45719" rIns="91439" bIns="45719" numCol="1" anchor="t" anchorCtr="0" compatLnSpc="1">
            <a:prstTxWarp prst="textNoShape">
              <a:avLst/>
            </a:prstTxWarp>
          </a:bodyPr>
          <a:lstStyle/>
          <a:p>
            <a:pPr lvl="0"/>
            <a:endParaRPr lang="ko-KR" altLang="en-US" sz="1867">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9"/>
            <a:ext cx="3420000" cy="3127293"/>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6"/>
            <a:ext cx="3420000" cy="1845625"/>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8"/>
            <a:ext cx="3420000" cy="2395609"/>
          </a:xfrm>
          <a:prstGeom prst="rect">
            <a:avLst/>
          </a:prstGeom>
          <a:solidFill>
            <a:schemeClr val="bg1">
              <a:lumMod val="95000"/>
            </a:schemeClr>
          </a:solidFill>
        </p:spPr>
        <p:txBody>
          <a:bodyPr wrap="square" lIns="68579" tIns="431990" rIns="68579" bIns="34289" anchor="ctr">
            <a:noAutofit/>
          </a:bodyP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354"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lIns="68579" tIns="34289" rIns="68579" bIns="34289" anchor="ctr">
            <a:noAutofit/>
          </a:bodyPr>
          <a:lstStyle>
            <a:lvl1pPr algn="ctr">
              <a:defRPr sz="5467"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Tree>
    <p:extLst>
      <p:ext uri="{BB962C8B-B14F-4D97-AF65-F5344CB8AC3E}">
        <p14:creationId xmlns:p14="http://schemas.microsoft.com/office/powerpoint/2010/main" val="107373028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5"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2533"/>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5" y="812854"/>
            <a:ext cx="4618769" cy="21620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4"/>
            <a:ext cx="2013976" cy="2162063"/>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4"/>
            <a:ext cx="2013976" cy="2162063"/>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3"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5"/>
            <a:ext cx="2013976" cy="2162063"/>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865647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81"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lIns="68579" tIns="404990" rIns="68579" bIns="34289"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3" y="3457688"/>
            <a:ext cx="2448000" cy="2628000"/>
          </a:xfrm>
          <a:prstGeom prst="rect">
            <a:avLst/>
          </a:prstGeom>
          <a:solidFill>
            <a:schemeClr val="bg1">
              <a:lumMod val="95000"/>
            </a:schemeClr>
          </a:solidFill>
        </p:spPr>
        <p:txBody>
          <a:bodyPr lIns="68579" tIns="404990" rIns="68579" bIns="34289" anchor="ctr"/>
          <a:lstStyle>
            <a:lvl1pPr marL="0" marR="0" indent="0" algn="ctr" defTabSz="914354"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867"/>
          </a:p>
        </p:txBody>
      </p:sp>
    </p:spTree>
    <p:extLst>
      <p:ext uri="{BB962C8B-B14F-4D97-AF65-F5344CB8AC3E}">
        <p14:creationId xmlns:p14="http://schemas.microsoft.com/office/powerpoint/2010/main" val="2677438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4"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2"/>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3"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19" name="Group 18"/>
          <p:cNvGrpSpPr/>
          <p:nvPr userDrawn="1"/>
        </p:nvGrpSpPr>
        <p:grpSpPr>
          <a:xfrm rot="20746501">
            <a:off x="1628672" y="1828686"/>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2" name="Group 21"/>
          <p:cNvGrpSpPr/>
          <p:nvPr userDrawn="1"/>
        </p:nvGrpSpPr>
        <p:grpSpPr>
          <a:xfrm rot="20746501">
            <a:off x="162759" y="2271384"/>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5" name="Group 24"/>
          <p:cNvGrpSpPr/>
          <p:nvPr userDrawn="1"/>
        </p:nvGrpSpPr>
        <p:grpSpPr>
          <a:xfrm rot="20746501">
            <a:off x="1178767"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grpSp>
        <p:nvGrpSpPr>
          <p:cNvPr id="28" name="Group 27"/>
          <p:cNvGrpSpPr/>
          <p:nvPr userDrawn="1"/>
        </p:nvGrpSpPr>
        <p:grpSpPr>
          <a:xfrm rot="20746501">
            <a:off x="1371137"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cxnSp>
        <p:nvCxnSpPr>
          <p:cNvPr id="32" name="Straight Connector 31"/>
          <p:cNvCxnSpPr/>
          <p:nvPr userDrawn="1"/>
        </p:nvCxnSpPr>
        <p:spPr>
          <a:xfrm>
            <a:off x="2013631" y="2307323"/>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6"/>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8"/>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4" y="3276037"/>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6"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1867"/>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7"/>
            <a:ext cx="2160000" cy="2664743"/>
          </a:xfrm>
          <a:prstGeom prst="roundRect">
            <a:avLst>
              <a:gd name="adj" fmla="val 15344"/>
            </a:avLst>
          </a:prstGeom>
          <a:solidFill>
            <a:schemeClr val="bg1">
              <a:lumMod val="95000"/>
            </a:schemeClr>
          </a:solidFill>
          <a:ln w="19050">
            <a:solidFill>
              <a:schemeClr val="accent2"/>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sz="1867">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en-US" sz="2533">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5"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lgn="ctr"/>
            <a:endParaRPr lang="en-US" sz="2533">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7"/>
            <a:ext cx="2160000" cy="2664743"/>
          </a:xfrm>
          <a:prstGeom prst="roundRect">
            <a:avLst>
              <a:gd name="adj" fmla="val 15344"/>
            </a:avLst>
          </a:prstGeom>
          <a:solidFill>
            <a:schemeClr val="bg1">
              <a:lumMod val="95000"/>
            </a:schemeClr>
          </a:solidFill>
          <a:ln w="19050">
            <a:solidFill>
              <a:schemeClr val="accent3"/>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5" y="958247"/>
            <a:ext cx="2160000" cy="2664743"/>
          </a:xfrm>
          <a:prstGeom prst="roundRect">
            <a:avLst>
              <a:gd name="adj" fmla="val 15344"/>
            </a:avLst>
          </a:prstGeom>
          <a:solidFill>
            <a:schemeClr val="bg1">
              <a:lumMod val="95000"/>
            </a:schemeClr>
          </a:solidFill>
          <a:ln w="19050">
            <a:solidFill>
              <a:schemeClr val="accent4"/>
            </a:solidFill>
          </a:ln>
        </p:spPr>
        <p:txBody>
          <a:bodyPr lIns="68579" tIns="34289" rIns="68579" bIns="34289" anchor="ctr"/>
          <a:lstStyle>
            <a:lvl1pPr marL="0" indent="0" algn="ctr">
              <a:buNone/>
              <a:defRPr sz="1200">
                <a:latin typeface="+mn-lt"/>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3167827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1"/>
            <a:ext cx="11573197" cy="724247"/>
          </a:xfrm>
          <a:prstGeom prst="rect">
            <a:avLst/>
          </a:prstGeom>
        </p:spPr>
        <p:txBody>
          <a:bodyPr lIns="68579" tIns="34289" rIns="68579" bIns="34289" anchor="ctr"/>
          <a:lstStyle>
            <a:lvl1pPr marL="0" indent="0" algn="ctr">
              <a:buNone/>
              <a:defRPr sz="5467"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856849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1"/>
            <a:ext cx="11573197" cy="724247"/>
          </a:xfrm>
          <a:prstGeom prst="rect">
            <a:avLst/>
          </a:prstGeom>
        </p:spPr>
        <p:txBody>
          <a:bodyPr lIns="68579" tIns="34289" rIns="68579" bIns="34289" anchor="ctr"/>
          <a:lstStyle>
            <a:lvl1pPr marL="0" indent="0" algn="ctr">
              <a:buNone/>
              <a:defRPr sz="5467"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solidFill>
                <a:schemeClr val="bg1"/>
              </a:solidFill>
            </a:endParaRPr>
          </a:p>
        </p:txBody>
      </p:sp>
      <p:sp>
        <p:nvSpPr>
          <p:cNvPr id="5" name="Half Frame 4"/>
          <p:cNvSpPr/>
          <p:nvPr userDrawn="1"/>
        </p:nvSpPr>
        <p:spPr>
          <a:xfrm rot="5400000">
            <a:off x="3057178" y="1276655"/>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ko-KR" altLang="en-US" sz="1333">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26891"/>
            <a:ext cx="2232248" cy="543865"/>
          </a:xfrm>
          <a:prstGeom prst="rect">
            <a:avLst/>
          </a:prstGeom>
          <a:noFill/>
        </p:spPr>
        <p:txBody>
          <a:bodyPr wrap="square" lIns="91439" tIns="45719" rIns="91439" bIns="45719" rtlCol="0" anchor="ctr">
            <a:spAutoFit/>
          </a:bodyPr>
          <a:lstStyle/>
          <a:p>
            <a:r>
              <a:rPr lang="en-US" altLang="ko-KR" sz="1467" b="1" dirty="0">
                <a:solidFill>
                  <a:schemeClr val="bg1"/>
                </a:solidFill>
                <a:latin typeface="Arial" pitchFamily="34" charset="0"/>
                <a:cs typeface="Arial" pitchFamily="34" charset="0"/>
              </a:rPr>
              <a:t>You can Resize without losing quality</a:t>
            </a:r>
            <a:endParaRPr lang="ko-KR" altLang="en-US" sz="1467"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11981"/>
            <a:ext cx="2232248" cy="769632"/>
          </a:xfrm>
          <a:prstGeom prst="rect">
            <a:avLst/>
          </a:prstGeom>
          <a:noFill/>
        </p:spPr>
        <p:txBody>
          <a:bodyPr wrap="square" lIns="91439" tIns="45719" rIns="91439" bIns="45719" rtlCol="0" anchor="ctr">
            <a:spAutoFit/>
          </a:bodyPr>
          <a:lstStyle/>
          <a:p>
            <a:r>
              <a:rPr lang="en-US" altLang="ko-KR" sz="1467" b="1" dirty="0">
                <a:solidFill>
                  <a:schemeClr val="bg1"/>
                </a:solidFill>
                <a:latin typeface="Arial" pitchFamily="34" charset="0"/>
                <a:cs typeface="Arial" pitchFamily="34" charset="0"/>
              </a:rPr>
              <a:t>You can Change Fill Color &amp;</a:t>
            </a:r>
          </a:p>
          <a:p>
            <a:r>
              <a:rPr lang="en-US" altLang="ko-KR" sz="1467" b="1" dirty="0">
                <a:solidFill>
                  <a:schemeClr val="bg1"/>
                </a:solidFill>
                <a:latin typeface="Arial" pitchFamily="34" charset="0"/>
                <a:cs typeface="Arial" pitchFamily="34" charset="0"/>
              </a:rPr>
              <a:t>Line Color</a:t>
            </a:r>
            <a:endParaRPr lang="ko-KR" altLang="en-US" sz="1467"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3281"/>
            <a:ext cx="2232000" cy="318098"/>
          </a:xfrm>
          <a:prstGeom prst="rect">
            <a:avLst/>
          </a:prstGeom>
          <a:noFill/>
        </p:spPr>
        <p:txBody>
          <a:bodyPr wrap="square" lIns="91439" tIns="45719" rIns="91439" bIns="45719" rtlCol="0" anchor="ctr">
            <a:spAutoFit/>
          </a:bodyPr>
          <a:lstStyle/>
          <a:p>
            <a:r>
              <a:rPr lang="en-US" altLang="ko-KR" sz="1467" dirty="0">
                <a:solidFill>
                  <a:schemeClr val="bg1"/>
                </a:solidFill>
                <a:latin typeface="Arial" pitchFamily="34" charset="0"/>
                <a:cs typeface="Arial" pitchFamily="34" charset="0"/>
              </a:rPr>
              <a:t>www.allppt.com</a:t>
            </a:r>
            <a:endParaRPr lang="ko-KR" altLang="en-US" sz="1467"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6"/>
            <a:ext cx="2717296" cy="1384993"/>
          </a:xfrm>
          <a:prstGeom prst="rect">
            <a:avLst/>
          </a:prstGeom>
          <a:noFill/>
        </p:spPr>
        <p:txBody>
          <a:bodyPr wrap="square" lIns="91439" tIns="45719" rIns="91439"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186779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967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ko-KR" altLang="en-US" sz="2533">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lIns="91430" tIns="45715" rIns="91430" bIns="45715"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5"/>
            <a:ext cx="12192000" cy="384043"/>
          </a:xfrm>
          <a:prstGeom prst="rect">
            <a:avLst/>
          </a:prstGeom>
        </p:spPr>
        <p:txBody>
          <a:bodyPr lIns="91430" tIns="45715" rIns="91430" bIns="45715"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226514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6"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en-US" sz="2533">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3"/>
            <a:ext cx="12192000" cy="576063"/>
          </a:xfrm>
          <a:prstGeom prst="rect">
            <a:avLst/>
          </a:prstGeom>
        </p:spPr>
        <p:txBody>
          <a:bodyPr lIns="68579" tIns="34289" rIns="68579"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lIns="68579" tIns="34289" rIns="68579" bIns="34289" anchor="ctr"/>
          <a:lstStyle>
            <a:lvl1pPr marL="0" indent="0" algn="ctr">
              <a:buNone/>
              <a:defRPr sz="1867"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6920" y="914400"/>
            <a:ext cx="3862165" cy="3650613"/>
          </a:xfrm>
          <a:prstGeom prst="rect">
            <a:avLst/>
          </a:prstGeom>
        </p:spPr>
      </p:pic>
    </p:spTree>
    <p:extLst>
      <p:ext uri="{BB962C8B-B14F-4D97-AF65-F5344CB8AC3E}">
        <p14:creationId xmlns:p14="http://schemas.microsoft.com/office/powerpoint/2010/main" val="79725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3"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6" name="Group 5"/>
          <p:cNvGrpSpPr/>
          <p:nvPr userDrawn="1"/>
        </p:nvGrpSpPr>
        <p:grpSpPr>
          <a:xfrm>
            <a:off x="300647" y="3963529"/>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3"/>
            <a:ext cx="10220900"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6" y="738964"/>
            <a:ext cx="5380075" cy="5380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19" rIns="91439" bIns="45719" numCol="1" spcCol="0" rtlCol="0" fromWordArt="0" anchor="ctr" anchorCtr="0" forceAA="0" compatLnSpc="1">
            <a:prstTxWarp prst="textNoShape">
              <a:avLst/>
            </a:prstTxWarp>
            <a:noAutofit/>
          </a:bodyPr>
          <a:lstStyle/>
          <a:p>
            <a:pPr algn="ctr"/>
            <a:endParaRPr lang="en-US" sz="2533"/>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lIns="68579" tIns="34289" rIns="68579" bIns="34289" anchor="ctr"/>
          <a:lstStyle>
            <a:lvl1pPr marL="0" indent="0" algn="ctr">
              <a:buNone/>
              <a:defRPr sz="1867"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8161" y="898453"/>
            <a:ext cx="1610659" cy="180930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45906">
            <a:off x="2767538" y="1645675"/>
            <a:ext cx="904791" cy="1016383"/>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18749" y="898453"/>
            <a:ext cx="1297615" cy="145765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45906">
            <a:off x="6785432" y="360945"/>
            <a:ext cx="904791" cy="1016383"/>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8903401" y="2088375"/>
            <a:ext cx="606427" cy="681220"/>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061987">
            <a:off x="2591874" y="650643"/>
            <a:ext cx="517665" cy="581511"/>
          </a:xfrm>
          <a:prstGeom prst="rect">
            <a:avLst/>
          </a:prstGeom>
        </p:spPr>
      </p:pic>
      <p:sp>
        <p:nvSpPr>
          <p:cNvPr id="6" name="Text Placeholder 9"/>
          <p:cNvSpPr>
            <a:spLocks noGrp="1"/>
          </p:cNvSpPr>
          <p:nvPr>
            <p:ph type="body" sz="quarter" idx="10" hasCustomPrompt="1"/>
          </p:nvPr>
        </p:nvSpPr>
        <p:spPr>
          <a:xfrm>
            <a:off x="0" y="2896007"/>
            <a:ext cx="12192000" cy="576063"/>
          </a:xfrm>
          <a:prstGeom prst="rect">
            <a:avLst/>
          </a:prstGeom>
        </p:spPr>
        <p:txBody>
          <a:bodyPr lIns="68579" tIns="34289" rIns="68579"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61987">
            <a:off x="5131891" y="4434320"/>
            <a:ext cx="1003671" cy="1127456"/>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01703" y="1075575"/>
            <a:ext cx="776127" cy="871848"/>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4627" y="3800031"/>
            <a:ext cx="1243348" cy="1396692"/>
          </a:xfrm>
          <a:prstGeom prst="rect">
            <a:avLst/>
          </a:prstGeom>
        </p:spPr>
      </p:pic>
    </p:spTree>
    <p:extLst>
      <p:ext uri="{BB962C8B-B14F-4D97-AF65-F5344CB8AC3E}">
        <p14:creationId xmlns:p14="http://schemas.microsoft.com/office/powerpoint/2010/main" val="4114333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68556" tIns="68556" rIns="68556" bIns="68556"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33">
                <a:solidFill>
                  <a:srgbClr val="0B139E"/>
                </a:solidFill>
              </a:defRPr>
            </a:lvl2pPr>
            <a:lvl3pPr lvl="2" algn="r">
              <a:spcBef>
                <a:spcPts val="0"/>
              </a:spcBef>
              <a:spcAft>
                <a:spcPts val="0"/>
              </a:spcAft>
              <a:buClr>
                <a:srgbClr val="0B139E"/>
              </a:buClr>
              <a:buSzPts val="5200"/>
              <a:buNone/>
              <a:defRPr sz="6933">
                <a:solidFill>
                  <a:srgbClr val="0B139E"/>
                </a:solidFill>
              </a:defRPr>
            </a:lvl3pPr>
            <a:lvl4pPr lvl="3" algn="r">
              <a:spcBef>
                <a:spcPts val="0"/>
              </a:spcBef>
              <a:spcAft>
                <a:spcPts val="0"/>
              </a:spcAft>
              <a:buClr>
                <a:srgbClr val="0B139E"/>
              </a:buClr>
              <a:buSzPts val="5200"/>
              <a:buNone/>
              <a:defRPr sz="6933">
                <a:solidFill>
                  <a:srgbClr val="0B139E"/>
                </a:solidFill>
              </a:defRPr>
            </a:lvl4pPr>
            <a:lvl5pPr lvl="4" algn="r">
              <a:spcBef>
                <a:spcPts val="0"/>
              </a:spcBef>
              <a:spcAft>
                <a:spcPts val="0"/>
              </a:spcAft>
              <a:buClr>
                <a:srgbClr val="0B139E"/>
              </a:buClr>
              <a:buSzPts val="5200"/>
              <a:buNone/>
              <a:defRPr sz="6933">
                <a:solidFill>
                  <a:srgbClr val="0B139E"/>
                </a:solidFill>
              </a:defRPr>
            </a:lvl5pPr>
            <a:lvl6pPr lvl="5" algn="r">
              <a:spcBef>
                <a:spcPts val="0"/>
              </a:spcBef>
              <a:spcAft>
                <a:spcPts val="0"/>
              </a:spcAft>
              <a:buClr>
                <a:srgbClr val="0B139E"/>
              </a:buClr>
              <a:buSzPts val="5200"/>
              <a:buNone/>
              <a:defRPr sz="6933">
                <a:solidFill>
                  <a:srgbClr val="0B139E"/>
                </a:solidFill>
              </a:defRPr>
            </a:lvl6pPr>
            <a:lvl7pPr lvl="6" algn="r">
              <a:spcBef>
                <a:spcPts val="0"/>
              </a:spcBef>
              <a:spcAft>
                <a:spcPts val="0"/>
              </a:spcAft>
              <a:buClr>
                <a:srgbClr val="0B139E"/>
              </a:buClr>
              <a:buSzPts val="5200"/>
              <a:buNone/>
              <a:defRPr sz="6933">
                <a:solidFill>
                  <a:srgbClr val="0B139E"/>
                </a:solidFill>
              </a:defRPr>
            </a:lvl7pPr>
            <a:lvl8pPr lvl="7" algn="r">
              <a:spcBef>
                <a:spcPts val="0"/>
              </a:spcBef>
              <a:spcAft>
                <a:spcPts val="0"/>
              </a:spcAft>
              <a:buClr>
                <a:srgbClr val="0B139E"/>
              </a:buClr>
              <a:buSzPts val="5200"/>
              <a:buNone/>
              <a:defRPr sz="6933">
                <a:solidFill>
                  <a:srgbClr val="0B139E"/>
                </a:solidFill>
              </a:defRPr>
            </a:lvl8pPr>
            <a:lvl9pPr lvl="8" algn="r">
              <a:spcBef>
                <a:spcPts val="0"/>
              </a:spcBef>
              <a:spcAft>
                <a:spcPts val="0"/>
              </a:spcAft>
              <a:buClr>
                <a:srgbClr val="0B139E"/>
              </a:buClr>
              <a:buSzPts val="5200"/>
              <a:buNone/>
              <a:defRPr sz="6933">
                <a:solidFill>
                  <a:srgbClr val="0B139E"/>
                </a:solidFill>
              </a:defRPr>
            </a:lvl9pPr>
          </a:lstStyle>
          <a:p>
            <a:endParaRPr/>
          </a:p>
        </p:txBody>
      </p:sp>
      <p:grpSp>
        <p:nvGrpSpPr>
          <p:cNvPr id="11" name="Google Shape;11;p2"/>
          <p:cNvGrpSpPr/>
          <p:nvPr/>
        </p:nvGrpSpPr>
        <p:grpSpPr>
          <a:xfrm>
            <a:off x="8809488" y="3196965"/>
            <a:ext cx="3400272" cy="3677223"/>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grpSp>
      <p:grpSp>
        <p:nvGrpSpPr>
          <p:cNvPr id="56" name="Google Shape;56;p2"/>
          <p:cNvGrpSpPr/>
          <p:nvPr/>
        </p:nvGrpSpPr>
        <p:grpSpPr>
          <a:xfrm>
            <a:off x="-35796" y="-374157"/>
            <a:ext cx="3820083" cy="4818632"/>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457095" latinLnBrk="0"/>
              <a:endParaRPr sz="2533">
                <a:solidFill>
                  <a:prstClr val="black"/>
                </a:solidFill>
              </a:endParaRPr>
            </a:p>
          </p:txBody>
        </p:sp>
      </p:grpSp>
    </p:spTree>
    <p:extLst>
      <p:ext uri="{BB962C8B-B14F-4D97-AF65-F5344CB8AC3E}">
        <p14:creationId xmlns:p14="http://schemas.microsoft.com/office/powerpoint/2010/main" val="2276253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2" y="339513"/>
            <a:ext cx="11573197" cy="724247"/>
          </a:xfrm>
          <a:prstGeom prst="rect">
            <a:avLst/>
          </a:prstGeom>
        </p:spPr>
        <p:txBody>
          <a:bodyPr lIns="68577" tIns="34289" rIns="68577" bIns="34289" anchor="ctr"/>
          <a:lstStyle>
            <a:lvl1pPr marL="0" indent="0" algn="ctr">
              <a:buNone/>
              <a:defRPr sz="5467"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6039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3" y="282871"/>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3"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1"/>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2" y="945545"/>
            <a:ext cx="1134311"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70" y="1828685"/>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8" y="2271383"/>
            <a:ext cx="642583" cy="721835"/>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6" y="2985247"/>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3"/>
            <a:ext cx="692699"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2"/>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5"/>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3" y="3276036"/>
            <a:ext cx="948999" cy="1066043"/>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2" y="640843"/>
            <a:ext cx="9481831" cy="724247"/>
          </a:xfrm>
          <a:prstGeom prst="rect">
            <a:avLst/>
          </a:prstGeom>
        </p:spPr>
        <p:txBody>
          <a:bodyPr lIns="91438" tIns="45719" rIns="91438" bIns="45719" anchor="ctr"/>
          <a:lstStyle>
            <a:lvl1pPr marL="0" indent="0" algn="l">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6.xml"/><Relationship Id="rId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12" r:id="rId3"/>
    <p:sldLayoutId id="2147483753" r:id="rId4"/>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705" r:id="rId9"/>
    <p:sldLayoutId id="2147483700" r:id="rId10"/>
    <p:sldLayoutId id="2147483709" r:id="rId11"/>
    <p:sldLayoutId id="2147483707" r:id="rId12"/>
    <p:sldLayoutId id="2147483706" r:id="rId13"/>
    <p:sldLayoutId id="2147483702" r:id="rId14"/>
    <p:sldLayoutId id="2147483693" r:id="rId15"/>
    <p:sldLayoutId id="2147483656" r:id="rId16"/>
    <p:sldLayoutId id="2147483687" r:id="rId17"/>
    <p:sldLayoutId id="2147483715" r:id="rId18"/>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9560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552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7095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alpha val="74000"/>
              </a:schemeClr>
            </a:gs>
            <a:gs pos="13000">
              <a:schemeClr val="accent1">
                <a:lumMod val="0"/>
                <a:lumOff val="100000"/>
                <a:alpha val="83000"/>
              </a:schemeClr>
            </a:gs>
            <a:gs pos="29000">
              <a:schemeClr val="accent1">
                <a:lumMod val="75000"/>
                <a:alpha val="85000"/>
              </a:schemeClr>
            </a:gs>
            <a:gs pos="48000">
              <a:srgbClr val="DA2852">
                <a:lumMod val="53000"/>
                <a:lumOff val="47000"/>
                <a:alpha val="85000"/>
              </a:srgbClr>
            </a:gs>
            <a:gs pos="87000">
              <a:srgbClr val="F952A0">
                <a:lumMod val="72000"/>
                <a:lumOff val="28000"/>
              </a:srgbClr>
            </a:gs>
            <a:gs pos="57000">
              <a:schemeClr val="accent1">
                <a:lumMod val="66000"/>
                <a:lumOff val="34000"/>
              </a:schemeClr>
            </a:gs>
            <a:gs pos="37000">
              <a:schemeClr val="accent1"/>
            </a:gs>
            <a:gs pos="74000">
              <a:srgbClr val="FF3300">
                <a:lumMod val="56000"/>
                <a:lumOff val="44000"/>
              </a:srgbClr>
            </a:gs>
            <a:gs pos="94000">
              <a:schemeClr val="accent1"/>
            </a:gs>
          </a:gsLst>
          <a:lin ang="5400000" scaled="0"/>
        </a:gradFill>
        <a:effectLst/>
      </p:bgPr>
    </p:bg>
    <p:spTree>
      <p:nvGrpSpPr>
        <p:cNvPr id="1" name="Shape 341"/>
        <p:cNvGrpSpPr/>
        <p:nvPr/>
      </p:nvGrpSpPr>
      <p:grpSpPr>
        <a:xfrm>
          <a:off x="0" y="0"/>
          <a:ext cx="0" cy="0"/>
          <a:chOff x="0" y="0"/>
          <a:chExt cx="0" cy="0"/>
        </a:xfrm>
      </p:grpSpPr>
      <p:sp>
        <p:nvSpPr>
          <p:cNvPr id="3" name="Rectangle 2">
            <a:extLst>
              <a:ext uri="{FF2B5EF4-FFF2-40B4-BE49-F238E27FC236}">
                <a16:creationId xmlns:a16="http://schemas.microsoft.com/office/drawing/2014/main" id="{03809D7F-222E-4F09-8F4A-CA84637CD627}"/>
              </a:ext>
            </a:extLst>
          </p:cNvPr>
          <p:cNvSpPr/>
          <p:nvPr/>
        </p:nvSpPr>
        <p:spPr>
          <a:xfrm>
            <a:off x="3284775" y="2324982"/>
            <a:ext cx="6439981" cy="4201147"/>
          </a:xfrm>
          <a:prstGeom prst="rect">
            <a:avLst/>
          </a:prstGeom>
        </p:spPr>
        <p:txBody>
          <a:bodyPr wrap="square" lIns="91422" tIns="45718" rIns="91422" bIns="45718">
            <a:spAutoFit/>
          </a:bodyPr>
          <a:lstStyle/>
          <a:p>
            <a:pPr algn="ctr" defTabSz="457095"/>
            <a:r>
              <a:rPr lang="en-US" sz="27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rPr>
              <a:t>KELOMPOK 1 (PSDM-B)</a:t>
            </a:r>
            <a:endParaRPr lang="en-US" sz="21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endParaRPr>
          </a:p>
          <a:p>
            <a:r>
              <a:rPr lang="en-US" sz="2400" b="1" dirty="0">
                <a:solidFill>
                  <a:schemeClr val="tx1">
                    <a:lumMod val="75000"/>
                    <a:lumOff val="25000"/>
                  </a:schemeClr>
                </a:solidFill>
                <a:latin typeface="Bahnschrift" pitchFamily="34" charset="0"/>
              </a:rPr>
              <a:t>Den</a:t>
            </a:r>
            <a:r>
              <a:rPr lang="en-ID" sz="2400" b="1" dirty="0">
                <a:solidFill>
                  <a:schemeClr val="tx1">
                    <a:lumMod val="75000"/>
                    <a:lumOff val="25000"/>
                  </a:schemeClr>
                </a:solidFill>
                <a:latin typeface="Bahnschrift" pitchFamily="34" charset="0"/>
              </a:rPr>
              <a:t>n</a:t>
            </a:r>
            <a:r>
              <a:rPr lang="en-US" sz="2400" b="1" dirty="0">
                <a:solidFill>
                  <a:schemeClr val="tx1">
                    <a:lumMod val="75000"/>
                    <a:lumOff val="25000"/>
                  </a:schemeClr>
                </a:solidFill>
                <a:latin typeface="Bahnschrift" pitchFamily="34" charset="0"/>
              </a:rPr>
              <a:t>is A</a:t>
            </a:r>
            <a:r>
              <a:rPr lang="en-ID" sz="2400" b="1" dirty="0">
                <a:solidFill>
                  <a:schemeClr val="tx1">
                    <a:lumMod val="75000"/>
                    <a:lumOff val="25000"/>
                  </a:schemeClr>
                </a:solidFill>
                <a:latin typeface="Bahnschrift" pitchFamily="34" charset="0"/>
              </a:rPr>
              <a:t>r</a:t>
            </a:r>
            <a:r>
              <a:rPr lang="en-US" sz="2400" b="1" dirty="0" err="1">
                <a:solidFill>
                  <a:schemeClr val="tx1">
                    <a:lumMod val="75000"/>
                    <a:lumOff val="25000"/>
                  </a:schemeClr>
                </a:solidFill>
                <a:latin typeface="Bahnschrift" pitchFamily="34" charset="0"/>
              </a:rPr>
              <a:t>diansyah</a:t>
            </a:r>
            <a:r>
              <a:rPr lang="en-ID" sz="2400" b="1" dirty="0">
                <a:solidFill>
                  <a:schemeClr val="tx1">
                    <a:lumMod val="75000"/>
                    <a:lumOff val="25000"/>
                  </a:schemeClr>
                </a:solidFill>
                <a:latin typeface="Bahnschrift" pitchFamily="34" charset="0"/>
              </a:rPr>
              <a:t> </a:t>
            </a:r>
            <a:r>
              <a:rPr lang="en-ID" sz="2400" b="1" dirty="0" err="1">
                <a:solidFill>
                  <a:schemeClr val="tx1">
                    <a:lumMod val="75000"/>
                    <a:lumOff val="25000"/>
                  </a:schemeClr>
                </a:solidFill>
                <a:latin typeface="Bahnschrift" pitchFamily="34" charset="0"/>
              </a:rPr>
              <a:t>Saputra</a:t>
            </a:r>
            <a:r>
              <a:rPr lang="en-US" sz="2400" b="1" dirty="0">
                <a:solidFill>
                  <a:schemeClr val="tx1">
                    <a:lumMod val="75000"/>
                    <a:lumOff val="25000"/>
                  </a:schemeClr>
                </a:solidFill>
                <a:latin typeface="Bahnschrift" pitchFamily="34" charset="0"/>
              </a:rPr>
              <a:t>	212160</a:t>
            </a:r>
            <a:r>
              <a:rPr lang="en-ID" sz="2400" b="1" dirty="0">
                <a:solidFill>
                  <a:schemeClr val="tx1">
                    <a:lumMod val="75000"/>
                    <a:lumOff val="25000"/>
                  </a:schemeClr>
                </a:solidFill>
                <a:latin typeface="Bahnschrift" pitchFamily="34" charset="0"/>
              </a:rPr>
              <a:t>37</a:t>
            </a:r>
            <a:endParaRPr lang="en-US" sz="2400" b="1" dirty="0">
              <a:solidFill>
                <a:schemeClr val="tx1">
                  <a:lumMod val="75000"/>
                  <a:lumOff val="25000"/>
                </a:schemeClr>
              </a:solidFill>
              <a:latin typeface="Bahnschrift" pitchFamily="34" charset="0"/>
            </a:endParaRPr>
          </a:p>
          <a:p>
            <a:r>
              <a:rPr lang="en-ID" sz="2400" b="1" dirty="0">
                <a:solidFill>
                  <a:schemeClr val="tx1">
                    <a:lumMod val="75000"/>
                    <a:lumOff val="25000"/>
                  </a:schemeClr>
                </a:solidFill>
                <a:latin typeface="Bahnschrift" pitchFamily="34" charset="0"/>
              </a:rPr>
              <a:t>Jordan </a:t>
            </a:r>
            <a:r>
              <a:rPr lang="en-ID" sz="2400" b="1" dirty="0" err="1">
                <a:solidFill>
                  <a:schemeClr val="tx1">
                    <a:lumMod val="75000"/>
                    <a:lumOff val="25000"/>
                  </a:schemeClr>
                </a:solidFill>
                <a:latin typeface="Bahnschrift" pitchFamily="34" charset="0"/>
              </a:rPr>
              <a:t>Satrie</a:t>
            </a:r>
            <a:r>
              <a:rPr lang="en-ID" sz="2400" b="1" dirty="0">
                <a:solidFill>
                  <a:schemeClr val="tx1">
                    <a:lumMod val="75000"/>
                    <a:lumOff val="25000"/>
                  </a:schemeClr>
                </a:solidFill>
                <a:latin typeface="Bahnschrift" pitchFamily="34" charset="0"/>
              </a:rPr>
              <a:t>			21216038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Nanda Silviana Azhar	</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47</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Wandar Sunandar</a:t>
            </a:r>
            <a:r>
              <a:rPr lang="en-US"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58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Anisa Auliyana</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60</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Salman Alfarisi Rosyadi</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62</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Khairunnisa Hanifah	</a:t>
            </a:r>
            <a:r>
              <a:rPr lang="en-ID" sz="2400" b="1" dirty="0">
                <a:solidFill>
                  <a:schemeClr val="tx1">
                    <a:lumMod val="75000"/>
                    <a:lumOff val="25000"/>
                  </a:schemeClr>
                </a:solidFill>
                <a:latin typeface="Bahnschrift" pitchFamily="34" charset="0"/>
              </a:rPr>
              <a:t>	212160</a:t>
            </a:r>
            <a:r>
              <a:rPr lang="id-ID" sz="2400" b="1" dirty="0">
                <a:solidFill>
                  <a:schemeClr val="tx1">
                    <a:lumMod val="75000"/>
                    <a:lumOff val="25000"/>
                  </a:schemeClr>
                </a:solidFill>
                <a:latin typeface="Bahnschrift" pitchFamily="34" charset="0"/>
              </a:rPr>
              <a:t>6</a:t>
            </a:r>
            <a:r>
              <a:rPr lang="en-ID" sz="2400" b="1" dirty="0">
                <a:solidFill>
                  <a:schemeClr val="tx1">
                    <a:lumMod val="75000"/>
                    <a:lumOff val="25000"/>
                  </a:schemeClr>
                </a:solidFill>
                <a:latin typeface="Bahnschrift" pitchFamily="34" charset="0"/>
              </a:rPr>
              <a:t>8</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Monica Claudia</a:t>
            </a:r>
            <a:r>
              <a:rPr lang="en-ID" sz="2400" b="1" dirty="0">
                <a:solidFill>
                  <a:schemeClr val="tx1">
                    <a:lumMod val="75000"/>
                    <a:lumOff val="25000"/>
                  </a:schemeClr>
                </a:solidFill>
                <a:latin typeface="Bahnschrift" pitchFamily="34" charset="0"/>
              </a:rPr>
              <a:t>			2121607</a:t>
            </a:r>
            <a:r>
              <a:rPr lang="id-ID" sz="2400" b="1" dirty="0">
                <a:solidFill>
                  <a:schemeClr val="tx1">
                    <a:lumMod val="75000"/>
                    <a:lumOff val="25000"/>
                  </a:schemeClr>
                </a:solidFill>
                <a:latin typeface="Bahnschrift" pitchFamily="34" charset="0"/>
              </a:rPr>
              <a:t>2</a:t>
            </a:r>
            <a:endParaRPr lang="en-US" sz="2400" b="1" dirty="0">
              <a:solidFill>
                <a:schemeClr val="tx1">
                  <a:lumMod val="75000"/>
                  <a:lumOff val="25000"/>
                </a:schemeClr>
              </a:solidFill>
              <a:latin typeface="Bahnschrift" pitchFamily="34" charset="0"/>
            </a:endParaRPr>
          </a:p>
          <a:p>
            <a:r>
              <a:rPr lang="en-ID" sz="2400" b="1" dirty="0" err="1">
                <a:solidFill>
                  <a:schemeClr val="tx1">
                    <a:lumMod val="75000"/>
                    <a:lumOff val="25000"/>
                  </a:schemeClr>
                </a:solidFill>
                <a:latin typeface="Bahnschrift" pitchFamily="34" charset="0"/>
              </a:rPr>
              <a:t>Ilyas</a:t>
            </a:r>
            <a:r>
              <a:rPr lang="en-ID" sz="2400" b="1" dirty="0">
                <a:solidFill>
                  <a:schemeClr val="tx1">
                    <a:lumMod val="75000"/>
                    <a:lumOff val="25000"/>
                  </a:schemeClr>
                </a:solidFill>
                <a:latin typeface="Bahnschrift" pitchFamily="34" charset="0"/>
              </a:rPr>
              <a:t> Imam Mustafa			21216076</a:t>
            </a:r>
            <a:endParaRPr lang="en-US" sz="2400" b="1" dirty="0">
              <a:solidFill>
                <a:schemeClr val="tx1">
                  <a:lumMod val="75000"/>
                  <a:lumOff val="25000"/>
                </a:schemeClr>
              </a:solidFill>
              <a:latin typeface="Bahnschrift" pitchFamily="34" charset="0"/>
            </a:endParaRPr>
          </a:p>
          <a:p>
            <a:r>
              <a:rPr lang="id-ID" sz="2400" b="1" dirty="0">
                <a:solidFill>
                  <a:schemeClr val="tx1">
                    <a:lumMod val="75000"/>
                    <a:lumOff val="25000"/>
                  </a:schemeClr>
                </a:solidFill>
                <a:latin typeface="Bahnschrift" pitchFamily="34" charset="0"/>
              </a:rPr>
              <a:t>Hirim Enjelina Gultom</a:t>
            </a:r>
            <a:r>
              <a:rPr lang="en-ID" sz="2400" b="1" dirty="0">
                <a:solidFill>
                  <a:schemeClr val="tx1">
                    <a:lumMod val="75000"/>
                    <a:lumOff val="25000"/>
                  </a:schemeClr>
                </a:solidFill>
                <a:latin typeface="Bahnschrift" pitchFamily="34" charset="0"/>
              </a:rPr>
              <a:t>		21216</a:t>
            </a:r>
            <a:r>
              <a:rPr lang="id-ID" sz="2400" b="1" dirty="0">
                <a:solidFill>
                  <a:schemeClr val="tx1">
                    <a:lumMod val="75000"/>
                    <a:lumOff val="25000"/>
                  </a:schemeClr>
                </a:solidFill>
                <a:latin typeface="Bahnschrift" pitchFamily="34" charset="0"/>
              </a:rPr>
              <a:t>170</a:t>
            </a:r>
            <a:endParaRPr lang="en-US" sz="2100" b="1" dirty="0">
              <a:solidFill>
                <a:schemeClr val="tx1">
                  <a:lumMod val="75000"/>
                  <a:lumOff val="25000"/>
                </a:schemeClr>
              </a:solidFill>
              <a:latin typeface="Bahnschrift" pitchFamily="34" charset="0"/>
              <a:ea typeface="Adobe Fan Heiti Std B" pitchFamily="34" charset="-128"/>
              <a:cs typeface="Times New Roman" panose="02020603050405020304" pitchFamily="18" charset="0"/>
            </a:endParaRPr>
          </a:p>
        </p:txBody>
      </p:sp>
      <p:sp>
        <p:nvSpPr>
          <p:cNvPr id="6" name="Rectangle 5">
            <a:extLst>
              <a:ext uri="{FF2B5EF4-FFF2-40B4-BE49-F238E27FC236}">
                <a16:creationId xmlns:a16="http://schemas.microsoft.com/office/drawing/2014/main" id="{A17F9DDE-587E-4147-AC4B-79A555EBBE22}"/>
              </a:ext>
            </a:extLst>
          </p:cNvPr>
          <p:cNvSpPr/>
          <p:nvPr/>
        </p:nvSpPr>
        <p:spPr>
          <a:xfrm>
            <a:off x="1" y="4281177"/>
            <a:ext cx="739123" cy="2576840"/>
          </a:xfrm>
          <a:prstGeom prst="rect">
            <a:avLst/>
          </a:prstGeom>
          <a:ln/>
        </p:spPr>
        <p:style>
          <a:lnRef idx="1">
            <a:schemeClr val="accent1"/>
          </a:lnRef>
          <a:fillRef idx="2">
            <a:schemeClr val="accent1"/>
          </a:fillRef>
          <a:effectRef idx="1">
            <a:schemeClr val="accent1"/>
          </a:effectRef>
          <a:fontRef idx="minor">
            <a:schemeClr val="dk1"/>
          </a:fontRef>
        </p:style>
        <p:txBody>
          <a:bodyPr lIns="121898" tIns="60949" rIns="121898" bIns="60949" rtlCol="0" anchor="ctr"/>
          <a:lstStyle/>
          <a:p>
            <a:pPr algn="ctr"/>
            <a:endParaRPr lang="en-US"/>
          </a:p>
        </p:txBody>
      </p:sp>
      <p:cxnSp>
        <p:nvCxnSpPr>
          <p:cNvPr id="7" name="Straight Connector 6">
            <a:extLst>
              <a:ext uri="{FF2B5EF4-FFF2-40B4-BE49-F238E27FC236}">
                <a16:creationId xmlns:a16="http://schemas.microsoft.com/office/drawing/2014/main" id="{CDFDCFF4-0527-4CAC-BB68-0BC1C17A5814}"/>
              </a:ext>
            </a:extLst>
          </p:cNvPr>
          <p:cNvCxnSpPr/>
          <p:nvPr/>
        </p:nvCxnSpPr>
        <p:spPr>
          <a:xfrm>
            <a:off x="335360" y="6132451"/>
            <a:ext cx="0" cy="560912"/>
          </a:xfrm>
          <a:prstGeom prst="line">
            <a:avLst/>
          </a:prstGeom>
          <a:ln/>
        </p:spPr>
        <p:style>
          <a:lnRef idx="1">
            <a:schemeClr val="dk1"/>
          </a:lnRef>
          <a:fillRef idx="0">
            <a:schemeClr val="dk1"/>
          </a:fillRef>
          <a:effectRef idx="0">
            <a:schemeClr val="dk1"/>
          </a:effectRef>
          <a:fontRef idx="minor">
            <a:schemeClr val="tx1"/>
          </a:fontRef>
        </p:style>
      </p:cxnSp>
      <p:sp>
        <p:nvSpPr>
          <p:cNvPr id="8" name="Subtitle 2">
            <a:extLst>
              <a:ext uri="{FF2B5EF4-FFF2-40B4-BE49-F238E27FC236}">
                <a16:creationId xmlns:a16="http://schemas.microsoft.com/office/drawing/2014/main" id="{6C90ED93-7653-49D1-A56A-660A41AA72DC}"/>
              </a:ext>
            </a:extLst>
          </p:cNvPr>
          <p:cNvSpPr txBox="1">
            <a:spLocks/>
          </p:cNvSpPr>
          <p:nvPr/>
        </p:nvSpPr>
        <p:spPr>
          <a:xfrm rot="16200000">
            <a:off x="-703594" y="4429415"/>
            <a:ext cx="2384143" cy="691796"/>
          </a:xfrm>
          <a:prstGeom prst="rect">
            <a:avLst/>
          </a:prstGeom>
        </p:spPr>
        <p:txBody>
          <a:bodyPr vert="horz" lIns="121898" tIns="60949" rIns="121898" bIns="60949"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radley Hand ITC" pitchFamily="66" charset="0"/>
                <a:ea typeface="Roboto Black" panose="02000000000000000000" pitchFamily="2" charset="0"/>
              </a:rPr>
              <a:t>Jun, 2020</a:t>
            </a:r>
          </a:p>
        </p:txBody>
      </p:sp>
      <p:sp>
        <p:nvSpPr>
          <p:cNvPr id="11" name="Rectangle 5">
            <a:extLst>
              <a:ext uri="{FF2B5EF4-FFF2-40B4-BE49-F238E27FC236}">
                <a16:creationId xmlns:a16="http://schemas.microsoft.com/office/drawing/2014/main" id="{BE647175-CCDB-4E22-AD82-A3D8D4A572BC}"/>
              </a:ext>
            </a:extLst>
          </p:cNvPr>
          <p:cNvSpPr/>
          <p:nvPr/>
        </p:nvSpPr>
        <p:spPr>
          <a:xfrm>
            <a:off x="0" y="356661"/>
            <a:ext cx="12252971" cy="1529585"/>
          </a:xfrm>
          <a:prstGeom prst="rect">
            <a:avLst/>
          </a:prstGeom>
          <a:solidFill>
            <a:schemeClr val="accent1">
              <a:lumMod val="40000"/>
              <a:lumOff val="60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3600">
              <a:solidFill>
                <a:schemeClr val="bg1"/>
              </a:solidFill>
            </a:endParaRPr>
          </a:p>
        </p:txBody>
      </p:sp>
      <p:sp>
        <p:nvSpPr>
          <p:cNvPr id="12" name="Rectangle 11">
            <a:extLst>
              <a:ext uri="{FF2B5EF4-FFF2-40B4-BE49-F238E27FC236}">
                <a16:creationId xmlns:a16="http://schemas.microsoft.com/office/drawing/2014/main" id="{954D49AD-7793-44C0-98BA-BE3FBA6B2538}"/>
              </a:ext>
            </a:extLst>
          </p:cNvPr>
          <p:cNvSpPr/>
          <p:nvPr/>
        </p:nvSpPr>
        <p:spPr>
          <a:xfrm>
            <a:off x="2887579" y="408922"/>
            <a:ext cx="9365392" cy="1523490"/>
          </a:xfrm>
          <a:prstGeom prst="rect">
            <a:avLst/>
          </a:prstGeom>
        </p:spPr>
        <p:txBody>
          <a:bodyPr wrap="square" lIns="91422" tIns="45718" rIns="91422" bIns="45718">
            <a:spAutoFit/>
          </a:bodyPr>
          <a:lstStyle/>
          <a:p>
            <a:pPr algn="ctr" defTabSz="457095"/>
            <a:r>
              <a:rPr lang="en-US" sz="3100" b="1" dirty="0"/>
              <a:t>PERENCANAAN SDM SECARA GLOBAL DALAM PENGEMBANGAN DAN PELATIHAN SDM </a:t>
            </a:r>
          </a:p>
          <a:p>
            <a:pPr algn="ctr" defTabSz="457095"/>
            <a:r>
              <a:rPr lang="en-US" sz="3100" b="1" dirty="0"/>
              <a:t>(REKRUITMEN, SELEKSI DAN PENEMPATAN)</a:t>
            </a:r>
            <a:endParaRPr lang="id-ID" sz="3100" b="1" dirty="0"/>
          </a:p>
        </p:txBody>
      </p:sp>
    </p:spTree>
    <p:extLst>
      <p:ext uri="{BB962C8B-B14F-4D97-AF65-F5344CB8AC3E}">
        <p14:creationId xmlns:p14="http://schemas.microsoft.com/office/powerpoint/2010/main" val="1108424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a:extLst>
              <a:ext uri="{FF2B5EF4-FFF2-40B4-BE49-F238E27FC236}">
                <a16:creationId xmlns:a16="http://schemas.microsoft.com/office/drawing/2014/main" id="{5BD337C0-3A63-4C7B-9064-95EB41F3143E}"/>
              </a:ext>
            </a:extLst>
          </p:cNvPr>
          <p:cNvSpPr/>
          <p:nvPr/>
        </p:nvSpPr>
        <p:spPr>
          <a:xfrm>
            <a:off x="918424" y="2047875"/>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dirty="0"/>
          </a:p>
        </p:txBody>
      </p:sp>
      <p:sp>
        <p:nvSpPr>
          <p:cNvPr id="18" name="Rounded Rectangle 30">
            <a:extLst>
              <a:ext uri="{FF2B5EF4-FFF2-40B4-BE49-F238E27FC236}">
                <a16:creationId xmlns:a16="http://schemas.microsoft.com/office/drawing/2014/main" id="{63552E8C-5AEC-4658-842E-0083EA682BC5}"/>
              </a:ext>
            </a:extLst>
          </p:cNvPr>
          <p:cNvSpPr/>
          <p:nvPr/>
        </p:nvSpPr>
        <p:spPr>
          <a:xfrm>
            <a:off x="3627104" y="2047875"/>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19" name="Rounded Rectangle 30">
            <a:extLst>
              <a:ext uri="{FF2B5EF4-FFF2-40B4-BE49-F238E27FC236}">
                <a16:creationId xmlns:a16="http://schemas.microsoft.com/office/drawing/2014/main" id="{757A0D88-4F89-4C04-81E8-CAF2A1819EE4}"/>
              </a:ext>
            </a:extLst>
          </p:cNvPr>
          <p:cNvSpPr/>
          <p:nvPr/>
        </p:nvSpPr>
        <p:spPr>
          <a:xfrm>
            <a:off x="6335784" y="2047875"/>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20" name="Rounded Rectangle 30">
            <a:extLst>
              <a:ext uri="{FF2B5EF4-FFF2-40B4-BE49-F238E27FC236}">
                <a16:creationId xmlns:a16="http://schemas.microsoft.com/office/drawing/2014/main" id="{45CA819F-B098-4C64-88BA-3632FA820D66}"/>
              </a:ext>
            </a:extLst>
          </p:cNvPr>
          <p:cNvSpPr/>
          <p:nvPr/>
        </p:nvSpPr>
        <p:spPr>
          <a:xfrm>
            <a:off x="9044464" y="2047875"/>
            <a:ext cx="2576629" cy="4352925"/>
          </a:xfrm>
          <a:prstGeom prst="round2DiagRect">
            <a:avLst>
              <a:gd name="adj1" fmla="val 50000"/>
              <a:gd name="adj2" fmla="val 0"/>
            </a:avLst>
          </a:prstGeom>
          <a:solidFill>
            <a:schemeClr val="accent4"/>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38" tIns="45719" rIns="91438" bIns="45719" numCol="1" anchor="t" anchorCtr="0" compatLnSpc="1">
            <a:prstTxWarp prst="textNoShape">
              <a:avLst/>
            </a:prstTxWarp>
          </a:bodyPr>
          <a:lstStyle/>
          <a:p>
            <a:endParaRPr lang="ko-KR" altLang="en-US"/>
          </a:p>
        </p:txBody>
      </p:sp>
      <p:sp>
        <p:nvSpPr>
          <p:cNvPr id="2" name="Text Placeholder 1"/>
          <p:cNvSpPr>
            <a:spLocks noGrp="1"/>
          </p:cNvSpPr>
          <p:nvPr>
            <p:ph type="body" sz="quarter" idx="10"/>
          </p:nvPr>
        </p:nvSpPr>
        <p:spPr/>
        <p:txBody>
          <a:bodyPr/>
          <a:lstStyle/>
          <a:p>
            <a:pPr algn="ctr"/>
            <a:r>
              <a:rPr lang="en-US" b="1" dirty="0">
                <a:solidFill>
                  <a:schemeClr val="accent1"/>
                </a:solidFill>
              </a:rPr>
              <a:t>PENGEMBANGAN </a:t>
            </a:r>
          </a:p>
        </p:txBody>
      </p:sp>
      <p:grpSp>
        <p:nvGrpSpPr>
          <p:cNvPr id="31" name="그룹 30">
            <a:extLst>
              <a:ext uri="{FF2B5EF4-FFF2-40B4-BE49-F238E27FC236}">
                <a16:creationId xmlns:a16="http://schemas.microsoft.com/office/drawing/2014/main" id="{A4D52A82-0321-43A6-B25E-7EAD71EC0C4F}"/>
              </a:ext>
            </a:extLst>
          </p:cNvPr>
          <p:cNvGrpSpPr>
            <a:grpSpLocks noChangeAspect="1"/>
          </p:cNvGrpSpPr>
          <p:nvPr/>
        </p:nvGrpSpPr>
        <p:grpSpPr>
          <a:xfrm rot="1801412">
            <a:off x="3175238" y="1663959"/>
            <a:ext cx="639631" cy="336045"/>
            <a:chOff x="5009213" y="4726700"/>
            <a:chExt cx="538826" cy="283085"/>
          </a:xfrm>
          <a:solidFill>
            <a:schemeClr val="accent1"/>
          </a:solidFill>
        </p:grpSpPr>
        <p:sp>
          <p:nvSpPr>
            <p:cNvPr id="32" name="자유형: 도형 31">
              <a:extLst>
                <a:ext uri="{FF2B5EF4-FFF2-40B4-BE49-F238E27FC236}">
                  <a16:creationId xmlns:a16="http://schemas.microsoft.com/office/drawing/2014/main" id="{DCBB9F15-621C-48FE-B813-371FAC4B4F40}"/>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32">
              <a:extLst>
                <a:ext uri="{FF2B5EF4-FFF2-40B4-BE49-F238E27FC236}">
                  <a16:creationId xmlns:a16="http://schemas.microsoft.com/office/drawing/2014/main" id="{DA04B006-12CF-423A-AAFB-1FEF5ED104A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33">
            <a:extLst>
              <a:ext uri="{FF2B5EF4-FFF2-40B4-BE49-F238E27FC236}">
                <a16:creationId xmlns:a16="http://schemas.microsoft.com/office/drawing/2014/main" id="{16B68F65-D524-4184-84DC-4F18470E8B7A}"/>
              </a:ext>
            </a:extLst>
          </p:cNvPr>
          <p:cNvGrpSpPr>
            <a:grpSpLocks noChangeAspect="1"/>
          </p:cNvGrpSpPr>
          <p:nvPr/>
        </p:nvGrpSpPr>
        <p:grpSpPr>
          <a:xfrm rot="1800000">
            <a:off x="5875255" y="1663880"/>
            <a:ext cx="639631" cy="336045"/>
            <a:chOff x="5009213" y="4726700"/>
            <a:chExt cx="538826" cy="283085"/>
          </a:xfrm>
          <a:solidFill>
            <a:schemeClr val="accent2"/>
          </a:solidFill>
        </p:grpSpPr>
        <p:sp>
          <p:nvSpPr>
            <p:cNvPr id="35" name="자유형: 도형 34">
              <a:extLst>
                <a:ext uri="{FF2B5EF4-FFF2-40B4-BE49-F238E27FC236}">
                  <a16:creationId xmlns:a16="http://schemas.microsoft.com/office/drawing/2014/main" id="{7133B1AB-5C79-41EE-8274-A5DB452028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a16="http://schemas.microsoft.com/office/drawing/2014/main" id="{886587B0-9847-4308-AEEE-4BB9EA752C2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 name="그룹 36">
            <a:extLst>
              <a:ext uri="{FF2B5EF4-FFF2-40B4-BE49-F238E27FC236}">
                <a16:creationId xmlns:a16="http://schemas.microsoft.com/office/drawing/2014/main" id="{C6594156-D60F-4FB4-A444-F43DB15E742A}"/>
              </a:ext>
            </a:extLst>
          </p:cNvPr>
          <p:cNvGrpSpPr>
            <a:grpSpLocks noChangeAspect="1"/>
          </p:cNvGrpSpPr>
          <p:nvPr/>
        </p:nvGrpSpPr>
        <p:grpSpPr>
          <a:xfrm rot="1800000">
            <a:off x="8575273" y="1663880"/>
            <a:ext cx="639631" cy="336045"/>
            <a:chOff x="5009213" y="4726700"/>
            <a:chExt cx="538826" cy="283085"/>
          </a:xfrm>
          <a:solidFill>
            <a:schemeClr val="accent3"/>
          </a:solidFill>
        </p:grpSpPr>
        <p:sp>
          <p:nvSpPr>
            <p:cNvPr id="38" name="자유형: 도형 37">
              <a:extLst>
                <a:ext uri="{FF2B5EF4-FFF2-40B4-BE49-F238E27FC236}">
                  <a16:creationId xmlns:a16="http://schemas.microsoft.com/office/drawing/2014/main" id="{1BE9BBC4-F181-4D3B-9C69-8BB2953109E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a16="http://schemas.microsoft.com/office/drawing/2014/main" id="{27D4EB3A-F48B-4705-A804-F23B59B93A3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a:extLst>
              <a:ext uri="{FF2B5EF4-FFF2-40B4-BE49-F238E27FC236}">
                <a16:creationId xmlns:a16="http://schemas.microsoft.com/office/drawing/2014/main" id="{5CF5713A-D215-479F-B2BB-6FD21FFB6F18}"/>
              </a:ext>
            </a:extLst>
          </p:cNvPr>
          <p:cNvGrpSpPr>
            <a:grpSpLocks noChangeAspect="1"/>
          </p:cNvGrpSpPr>
          <p:nvPr/>
        </p:nvGrpSpPr>
        <p:grpSpPr>
          <a:xfrm rot="1800000">
            <a:off x="11275290" y="1663880"/>
            <a:ext cx="639631" cy="336045"/>
            <a:chOff x="5009213" y="4726700"/>
            <a:chExt cx="538826" cy="283085"/>
          </a:xfrm>
          <a:solidFill>
            <a:schemeClr val="accent4"/>
          </a:solidFill>
        </p:grpSpPr>
        <p:sp>
          <p:nvSpPr>
            <p:cNvPr id="41" name="자유형: 도형 40">
              <a:extLst>
                <a:ext uri="{FF2B5EF4-FFF2-40B4-BE49-F238E27FC236}">
                  <a16:creationId xmlns:a16="http://schemas.microsoft.com/office/drawing/2014/main" id="{0D236082-AF55-4F54-94E8-E78C59F9169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a16="http://schemas.microsoft.com/office/drawing/2014/main" id="{67AF86D6-278D-42B6-A1D6-784E28850B3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p:cNvSpPr txBox="1"/>
          <p:nvPr/>
        </p:nvSpPr>
        <p:spPr>
          <a:xfrm>
            <a:off x="1732547" y="2117559"/>
            <a:ext cx="1594037" cy="523220"/>
          </a:xfrm>
          <a:prstGeom prst="rect">
            <a:avLst/>
          </a:prstGeom>
          <a:noFill/>
        </p:spPr>
        <p:txBody>
          <a:bodyPr wrap="square" rtlCol="0">
            <a:spAutoFit/>
          </a:bodyPr>
          <a:lstStyle/>
          <a:p>
            <a:r>
              <a:rPr lang="en-US" sz="2800" b="1" dirty="0" err="1">
                <a:latin typeface="Bahnschrift Condensed" pitchFamily="34" charset="0"/>
              </a:rPr>
              <a:t>Definisi</a:t>
            </a:r>
            <a:r>
              <a:rPr lang="en-US" sz="2800" b="1" dirty="0">
                <a:latin typeface="Bahnschrift Condensed" pitchFamily="34" charset="0"/>
              </a:rPr>
              <a:t> :</a:t>
            </a:r>
          </a:p>
        </p:txBody>
      </p:sp>
      <p:sp>
        <p:nvSpPr>
          <p:cNvPr id="7" name="TextBox 6"/>
          <p:cNvSpPr txBox="1"/>
          <p:nvPr/>
        </p:nvSpPr>
        <p:spPr>
          <a:xfrm>
            <a:off x="842212" y="2588053"/>
            <a:ext cx="2688593" cy="3785652"/>
          </a:xfrm>
          <a:prstGeom prst="rect">
            <a:avLst/>
          </a:prstGeom>
          <a:noFill/>
        </p:spPr>
        <p:txBody>
          <a:bodyPr wrap="square" rtlCol="0">
            <a:spAutoFit/>
          </a:bodyPr>
          <a:lstStyle/>
          <a:p>
            <a:pPr algn="ctr"/>
            <a:r>
              <a:rPr lang="en-US" sz="2400" dirty="0" err="1">
                <a:latin typeface="Bahnschrift Condensed" pitchFamily="34" charset="0"/>
              </a:rPr>
              <a:t>Pengembangan</a:t>
            </a:r>
            <a:r>
              <a:rPr lang="en-US" sz="2400" dirty="0">
                <a:latin typeface="Bahnschrift Condensed" pitchFamily="34" charset="0"/>
              </a:rPr>
              <a:t> SDM </a:t>
            </a:r>
            <a:r>
              <a:rPr lang="en-US" sz="2400" dirty="0" err="1">
                <a:latin typeface="Bahnschrift Condensed" pitchFamily="34" charset="0"/>
              </a:rPr>
              <a:t>adalah</a:t>
            </a:r>
            <a:r>
              <a:rPr lang="en-US" sz="2400" dirty="0">
                <a:latin typeface="Bahnschrift Condensed" pitchFamily="34" charset="0"/>
              </a:rPr>
              <a:t> </a:t>
            </a:r>
            <a:r>
              <a:rPr lang="en-US" sz="2400" dirty="0" err="1">
                <a:latin typeface="Bahnschrift Condensed" pitchFamily="34" charset="0"/>
              </a:rPr>
              <a:t>upaya</a:t>
            </a:r>
            <a:r>
              <a:rPr lang="en-US" sz="2400" dirty="0">
                <a:latin typeface="Bahnschrift Condensed" pitchFamily="34" charset="0"/>
              </a:rPr>
              <a:t> </a:t>
            </a:r>
            <a:r>
              <a:rPr lang="en-US" sz="2400" dirty="0" err="1">
                <a:latin typeface="Bahnschrift Condensed" pitchFamily="34" charset="0"/>
              </a:rPr>
              <a:t>berkesinambungan</a:t>
            </a:r>
            <a:r>
              <a:rPr lang="en-US" sz="2400" dirty="0">
                <a:latin typeface="Bahnschrift Condensed" pitchFamily="34" charset="0"/>
              </a:rPr>
              <a:t> </a:t>
            </a:r>
            <a:r>
              <a:rPr lang="en-US" sz="2400" dirty="0" err="1">
                <a:latin typeface="Bahnschrift Condensed" pitchFamily="34" charset="0"/>
              </a:rPr>
              <a:t>meningkatkan</a:t>
            </a:r>
            <a:r>
              <a:rPr lang="en-US" sz="2400" dirty="0">
                <a:latin typeface="Bahnschrift Condensed" pitchFamily="34" charset="0"/>
              </a:rPr>
              <a:t> </a:t>
            </a:r>
            <a:r>
              <a:rPr lang="en-US" sz="2400" dirty="0" err="1">
                <a:latin typeface="Bahnschrift Condensed" pitchFamily="34" charset="0"/>
              </a:rPr>
              <a:t>mutu</a:t>
            </a:r>
            <a:r>
              <a:rPr lang="en-US" sz="2400" dirty="0">
                <a:latin typeface="Bahnschrift Condensed" pitchFamily="34" charset="0"/>
              </a:rPr>
              <a:t> </a:t>
            </a:r>
            <a:r>
              <a:rPr lang="en-US" sz="2400" dirty="0" err="1">
                <a:latin typeface="Bahnschrift Condensed" pitchFamily="34" charset="0"/>
              </a:rPr>
              <a:t>sumber</a:t>
            </a:r>
            <a:r>
              <a:rPr lang="en-US" sz="2400" dirty="0">
                <a:latin typeface="Bahnschrift Condensed" pitchFamily="34" charset="0"/>
              </a:rPr>
              <a:t> </a:t>
            </a:r>
            <a:r>
              <a:rPr lang="en-US" sz="2400" dirty="0" err="1">
                <a:latin typeface="Bahnschrift Condensed" pitchFamily="34" charset="0"/>
              </a:rPr>
              <a:t>daya</a:t>
            </a:r>
            <a:r>
              <a:rPr lang="en-US" sz="2400" dirty="0">
                <a:latin typeface="Bahnschrift Condensed" pitchFamily="34" charset="0"/>
              </a:rPr>
              <a:t> </a:t>
            </a:r>
            <a:r>
              <a:rPr lang="en-US" sz="2400" dirty="0" err="1">
                <a:latin typeface="Bahnschrift Condensed" pitchFamily="34" charset="0"/>
              </a:rPr>
              <a:t>manusia</a:t>
            </a:r>
            <a:r>
              <a:rPr lang="en-US" sz="2400" dirty="0">
                <a:latin typeface="Bahnschrift Condensed" pitchFamily="34" charset="0"/>
              </a:rPr>
              <a:t> </a:t>
            </a:r>
            <a:r>
              <a:rPr lang="en-US" sz="2400" dirty="0" err="1">
                <a:latin typeface="Bahnschrift Condensed" pitchFamily="34" charset="0"/>
              </a:rPr>
              <a:t>dalam</a:t>
            </a:r>
            <a:r>
              <a:rPr lang="en-US" sz="2400" dirty="0">
                <a:latin typeface="Bahnschrift Condensed" pitchFamily="34" charset="0"/>
              </a:rPr>
              <a:t> </a:t>
            </a:r>
            <a:r>
              <a:rPr lang="en-US" sz="2400" dirty="0" err="1">
                <a:latin typeface="Bahnschrift Condensed" pitchFamily="34" charset="0"/>
              </a:rPr>
              <a:t>arti</a:t>
            </a:r>
            <a:r>
              <a:rPr lang="en-US" sz="2400" dirty="0">
                <a:latin typeface="Bahnschrift Condensed" pitchFamily="34" charset="0"/>
              </a:rPr>
              <a:t> yang </a:t>
            </a:r>
            <a:r>
              <a:rPr lang="en-US" sz="2400" dirty="0" err="1">
                <a:latin typeface="Bahnschrift Condensed" pitchFamily="34" charset="0"/>
              </a:rPr>
              <a:t>seluas-luasnya</a:t>
            </a:r>
            <a:r>
              <a:rPr lang="en-US" sz="2400" dirty="0">
                <a:latin typeface="Bahnschrift Condensed" pitchFamily="34" charset="0"/>
              </a:rPr>
              <a:t>, </a:t>
            </a:r>
            <a:r>
              <a:rPr lang="en-US" sz="2400" dirty="0" err="1">
                <a:latin typeface="Bahnschrift Condensed" pitchFamily="34" charset="0"/>
              </a:rPr>
              <a:t>melalui</a:t>
            </a:r>
            <a:r>
              <a:rPr lang="en-US" sz="2400" dirty="0">
                <a:latin typeface="Bahnschrift Condensed" pitchFamily="34" charset="0"/>
              </a:rPr>
              <a:t> </a:t>
            </a:r>
            <a:r>
              <a:rPr lang="en-US" sz="2400" dirty="0" err="1">
                <a:latin typeface="Bahnschrift Condensed" pitchFamily="34" charset="0"/>
              </a:rPr>
              <a:t>pendidikan</a:t>
            </a:r>
            <a:r>
              <a:rPr lang="en-US" sz="2400" dirty="0">
                <a:latin typeface="Bahnschrift Condensed" pitchFamily="34" charset="0"/>
              </a:rPr>
              <a:t>, </a:t>
            </a:r>
            <a:r>
              <a:rPr lang="en-US" sz="2400" dirty="0" err="1">
                <a:latin typeface="Bahnschrift Condensed" pitchFamily="34" charset="0"/>
              </a:rPr>
              <a:t>latihan</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a:t>
            </a:r>
            <a:r>
              <a:rPr lang="en-US" sz="2400" dirty="0" err="1">
                <a:latin typeface="Bahnschrift Condensed" pitchFamily="34" charset="0"/>
              </a:rPr>
              <a:t>pembinaan</a:t>
            </a:r>
            <a:r>
              <a:rPr lang="en-US" sz="2400" dirty="0">
                <a:latin typeface="Bahnschrift Condensed" pitchFamily="34" charset="0"/>
              </a:rPr>
              <a:t> (</a:t>
            </a:r>
            <a:r>
              <a:rPr lang="en-US" sz="2400" dirty="0" err="1">
                <a:latin typeface="Bahnschrift Condensed" pitchFamily="34" charset="0"/>
              </a:rPr>
              <a:t>Silalahi</a:t>
            </a:r>
            <a:r>
              <a:rPr lang="en-US" sz="2400" dirty="0">
                <a:latin typeface="Bahnschrift Condensed" pitchFamily="34" charset="0"/>
              </a:rPr>
              <a:t>, 2000:249).</a:t>
            </a:r>
          </a:p>
        </p:txBody>
      </p:sp>
      <p:sp>
        <p:nvSpPr>
          <p:cNvPr id="8" name="Rectangle 7"/>
          <p:cNvSpPr/>
          <p:nvPr/>
        </p:nvSpPr>
        <p:spPr>
          <a:xfrm>
            <a:off x="3760394" y="3180814"/>
            <a:ext cx="2265588" cy="2062103"/>
          </a:xfrm>
          <a:prstGeom prst="rect">
            <a:avLst/>
          </a:prstGeom>
        </p:spPr>
        <p:txBody>
          <a:bodyPr wrap="square">
            <a:spAutoFit/>
          </a:bodyPr>
          <a:lstStyle/>
          <a:p>
            <a:r>
              <a:rPr lang="en-US" sz="3200" b="1" dirty="0" err="1">
                <a:latin typeface="Bahnschrift Condensed" pitchFamily="34" charset="0"/>
              </a:rPr>
              <a:t>Tujuan</a:t>
            </a:r>
            <a:r>
              <a:rPr lang="en-US" sz="3200" b="1" dirty="0">
                <a:latin typeface="Bahnschrift Condensed" pitchFamily="34" charset="0"/>
              </a:rPr>
              <a:t> </a:t>
            </a:r>
            <a:r>
              <a:rPr lang="en-US" sz="3200" b="1" dirty="0" err="1">
                <a:latin typeface="Bahnschrift Condensed" pitchFamily="34" charset="0"/>
              </a:rPr>
              <a:t>dan</a:t>
            </a:r>
            <a:r>
              <a:rPr lang="en-US" sz="3200" b="1" dirty="0">
                <a:latin typeface="Bahnschrift Condensed" pitchFamily="34" charset="0"/>
              </a:rPr>
              <a:t> </a:t>
            </a:r>
            <a:r>
              <a:rPr lang="en-US" sz="3200" b="1" dirty="0" err="1">
                <a:latin typeface="Bahnschrift Condensed" pitchFamily="34" charset="0"/>
              </a:rPr>
              <a:t>Manfaat</a:t>
            </a:r>
            <a:r>
              <a:rPr lang="en-US" sz="3200" b="1" dirty="0">
                <a:latin typeface="Bahnschrift Condensed" pitchFamily="34" charset="0"/>
              </a:rPr>
              <a:t> </a:t>
            </a:r>
            <a:r>
              <a:rPr lang="en-US" sz="3200" b="1" dirty="0" err="1">
                <a:latin typeface="Bahnschrift Condensed" pitchFamily="34" charset="0"/>
              </a:rPr>
              <a:t>Pengembangan</a:t>
            </a:r>
            <a:r>
              <a:rPr lang="en-US" sz="3200" b="1" dirty="0">
                <a:latin typeface="Bahnschrift Condensed" pitchFamily="34" charset="0"/>
              </a:rPr>
              <a:t> SDM</a:t>
            </a:r>
            <a:endParaRPr lang="en-US" sz="3200" dirty="0"/>
          </a:p>
        </p:txBody>
      </p:sp>
      <p:sp>
        <p:nvSpPr>
          <p:cNvPr id="28" name="TextBox 27"/>
          <p:cNvSpPr txBox="1"/>
          <p:nvPr/>
        </p:nvSpPr>
        <p:spPr>
          <a:xfrm>
            <a:off x="6649420" y="2775282"/>
            <a:ext cx="2149451" cy="954107"/>
          </a:xfrm>
          <a:prstGeom prst="rect">
            <a:avLst/>
          </a:prstGeom>
          <a:noFill/>
        </p:spPr>
        <p:txBody>
          <a:bodyPr wrap="square" rtlCol="0">
            <a:spAutoFit/>
          </a:bodyPr>
          <a:lstStyle/>
          <a:p>
            <a:r>
              <a:rPr lang="en-US" sz="2800" b="1" dirty="0" err="1">
                <a:latin typeface="Bahnschrift Condensed" pitchFamily="34" charset="0"/>
              </a:rPr>
              <a:t>Faktor</a:t>
            </a:r>
            <a:r>
              <a:rPr lang="en-US" sz="2800" b="1" dirty="0">
                <a:latin typeface="Bahnschrift Condensed" pitchFamily="34" charset="0"/>
              </a:rPr>
              <a:t> yang </a:t>
            </a:r>
            <a:r>
              <a:rPr lang="en-US" sz="2800" b="1" dirty="0" err="1">
                <a:latin typeface="Bahnschrift Condensed" pitchFamily="34" charset="0"/>
              </a:rPr>
              <a:t>mempengaruhi</a:t>
            </a:r>
            <a:r>
              <a:rPr lang="en-US" sz="2800" b="1" dirty="0">
                <a:latin typeface="Bahnschrift Condensed" pitchFamily="34" charset="0"/>
              </a:rPr>
              <a:t> :</a:t>
            </a:r>
          </a:p>
        </p:txBody>
      </p:sp>
      <p:sp>
        <p:nvSpPr>
          <p:cNvPr id="29" name="TextBox 28"/>
          <p:cNvSpPr txBox="1"/>
          <p:nvPr/>
        </p:nvSpPr>
        <p:spPr>
          <a:xfrm>
            <a:off x="6408788" y="4063918"/>
            <a:ext cx="2317826" cy="830997"/>
          </a:xfrm>
          <a:prstGeom prst="rect">
            <a:avLst/>
          </a:prstGeom>
          <a:noFill/>
        </p:spPr>
        <p:txBody>
          <a:bodyPr wrap="square" rtlCol="0">
            <a:spAutoFit/>
          </a:bodyPr>
          <a:lstStyle/>
          <a:p>
            <a:pPr algn="ctr"/>
            <a:r>
              <a:rPr lang="en-US" sz="2400" dirty="0" err="1">
                <a:latin typeface="Bahnschrift Condensed" pitchFamily="34" charset="0"/>
              </a:rPr>
              <a:t>Faktor</a:t>
            </a:r>
            <a:r>
              <a:rPr lang="en-US" sz="2400" dirty="0">
                <a:latin typeface="Bahnschrift Condensed" pitchFamily="34" charset="0"/>
              </a:rPr>
              <a:t> Internal &amp; </a:t>
            </a:r>
            <a:r>
              <a:rPr lang="en-US" sz="2400" dirty="0" err="1">
                <a:latin typeface="Bahnschrift Condensed" pitchFamily="34" charset="0"/>
              </a:rPr>
              <a:t>Faktor</a:t>
            </a:r>
            <a:r>
              <a:rPr lang="en-US" sz="2400" dirty="0">
                <a:latin typeface="Bahnschrift Condensed" pitchFamily="34" charset="0"/>
              </a:rPr>
              <a:t> </a:t>
            </a:r>
            <a:r>
              <a:rPr lang="en-US" sz="2400" dirty="0" err="1">
                <a:latin typeface="Bahnschrift Condensed" pitchFamily="34" charset="0"/>
              </a:rPr>
              <a:t>Eksternal</a:t>
            </a:r>
            <a:endParaRPr lang="en-US" sz="2400" dirty="0">
              <a:latin typeface="Bahnschrift Condensed" pitchFamily="34" charset="0"/>
            </a:endParaRPr>
          </a:p>
        </p:txBody>
      </p:sp>
      <p:sp>
        <p:nvSpPr>
          <p:cNvPr id="30" name="TextBox 29"/>
          <p:cNvSpPr txBox="1"/>
          <p:nvPr/>
        </p:nvSpPr>
        <p:spPr>
          <a:xfrm>
            <a:off x="9352498" y="2855493"/>
            <a:ext cx="2149451" cy="523220"/>
          </a:xfrm>
          <a:prstGeom prst="rect">
            <a:avLst/>
          </a:prstGeom>
          <a:noFill/>
        </p:spPr>
        <p:txBody>
          <a:bodyPr wrap="square" rtlCol="0">
            <a:spAutoFit/>
          </a:bodyPr>
          <a:lstStyle/>
          <a:p>
            <a:r>
              <a:rPr lang="en-US" sz="2800" b="1" dirty="0" err="1">
                <a:latin typeface="Bahnschrift Condensed" pitchFamily="34" charset="0"/>
              </a:rPr>
              <a:t>Ruang</a:t>
            </a:r>
            <a:r>
              <a:rPr lang="en-US" sz="2800" b="1" dirty="0">
                <a:latin typeface="Bahnschrift Condensed" pitchFamily="34" charset="0"/>
              </a:rPr>
              <a:t> </a:t>
            </a:r>
            <a:r>
              <a:rPr lang="en-US" sz="2800" b="1" dirty="0" err="1">
                <a:latin typeface="Bahnschrift Condensed" pitchFamily="34" charset="0"/>
              </a:rPr>
              <a:t>Lingkup</a:t>
            </a:r>
            <a:r>
              <a:rPr lang="en-US" sz="2800" b="1" dirty="0">
                <a:latin typeface="Bahnschrift Condensed" pitchFamily="34" charset="0"/>
              </a:rPr>
              <a:t> :</a:t>
            </a:r>
          </a:p>
        </p:txBody>
      </p:sp>
      <p:sp>
        <p:nvSpPr>
          <p:cNvPr id="43" name="TextBox 42"/>
          <p:cNvSpPr txBox="1"/>
          <p:nvPr/>
        </p:nvSpPr>
        <p:spPr>
          <a:xfrm>
            <a:off x="9208118" y="3710995"/>
            <a:ext cx="2317826" cy="1938992"/>
          </a:xfrm>
          <a:prstGeom prst="rect">
            <a:avLst/>
          </a:prstGeom>
          <a:noFill/>
        </p:spPr>
        <p:txBody>
          <a:bodyPr wrap="square" rtlCol="0">
            <a:spAutoFit/>
          </a:bodyPr>
          <a:lstStyle/>
          <a:p>
            <a:pPr marL="457200" lvl="0" indent="-457200">
              <a:buFont typeface="+mj-lt"/>
              <a:buAutoNum type="arabicPeriod"/>
            </a:pPr>
            <a:r>
              <a:rPr lang="en-US" sz="2400" dirty="0" err="1">
                <a:latin typeface="Bahnschrift Condensed" pitchFamily="34" charset="0"/>
              </a:rPr>
              <a:t>Perencanaan</a:t>
            </a:r>
            <a:endParaRPr lang="en-US" sz="2400" dirty="0">
              <a:latin typeface="Bahnschrift Condensed" pitchFamily="34" charset="0"/>
            </a:endParaRPr>
          </a:p>
          <a:p>
            <a:pPr marL="457200" lvl="0" indent="-457200">
              <a:buFont typeface="+mj-lt"/>
              <a:buAutoNum type="arabicPeriod"/>
            </a:pPr>
            <a:r>
              <a:rPr lang="en-US" sz="2400" dirty="0" err="1">
                <a:latin typeface="Bahnschrift Condensed" pitchFamily="34" charset="0"/>
              </a:rPr>
              <a:t>Pendidikan</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a:t>
            </a:r>
            <a:r>
              <a:rPr lang="en-US" sz="2400" dirty="0" err="1">
                <a:latin typeface="Bahnschrift Condensed" pitchFamily="34" charset="0"/>
              </a:rPr>
              <a:t>pelatihan</a:t>
            </a:r>
            <a:endParaRPr lang="en-US" sz="2400" dirty="0">
              <a:latin typeface="Bahnschrift Condensed" pitchFamily="34" charset="0"/>
            </a:endParaRPr>
          </a:p>
          <a:p>
            <a:pPr marL="457200" lvl="0" indent="-457200">
              <a:buFont typeface="+mj-lt"/>
              <a:buAutoNum type="arabicPeriod"/>
            </a:pPr>
            <a:r>
              <a:rPr lang="en-US" sz="2400" dirty="0" err="1">
                <a:latin typeface="Bahnschrift Condensed" pitchFamily="34" charset="0"/>
              </a:rPr>
              <a:t>Pengelolaan</a:t>
            </a:r>
            <a:r>
              <a:rPr lang="en-US" sz="2400" dirty="0">
                <a:latin typeface="Bahnschrift Condensed" pitchFamily="34" charset="0"/>
              </a:rPr>
              <a:t> SDM</a:t>
            </a:r>
          </a:p>
        </p:txBody>
      </p:sp>
    </p:spTree>
    <p:extLst>
      <p:ext uri="{BB962C8B-B14F-4D97-AF65-F5344CB8AC3E}">
        <p14:creationId xmlns:p14="http://schemas.microsoft.com/office/powerpoint/2010/main" val="82903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Rekrutmen</a:t>
            </a:r>
            <a:endParaRPr lang="ko-KR" altLang="en-US" sz="3600" b="1" dirty="0">
              <a:solidFill>
                <a:prstClr val="black"/>
              </a:solidFill>
              <a:latin typeface="Bahnschrift SemiBold SemiConden" pitchFamily="34" charset="0"/>
            </a:endParaRPr>
          </a:p>
        </p:txBody>
      </p:sp>
      <p:sp>
        <p:nvSpPr>
          <p:cNvPr id="4" name="Rectangle 3"/>
          <p:cNvSpPr/>
          <p:nvPr/>
        </p:nvSpPr>
        <p:spPr>
          <a:xfrm>
            <a:off x="893136" y="1758031"/>
            <a:ext cx="6904075" cy="1938992"/>
          </a:xfrm>
          <a:prstGeom prst="rect">
            <a:avLst/>
          </a:prstGeom>
        </p:spPr>
        <p:txBody>
          <a:bodyPr wrap="square">
            <a:spAutoFit/>
          </a:bodyPr>
          <a:lstStyle/>
          <a:p>
            <a:pPr algn="just" defTabSz="914332"/>
            <a:r>
              <a:rPr lang="id-ID" sz="2400" dirty="0">
                <a:solidFill>
                  <a:prstClr val="black"/>
                </a:solidFill>
                <a:latin typeface="Arial"/>
              </a:rPr>
              <a:t>Kebijakan tentang rekrutmen karyawan pada BPU Rosalia Indah didasarkan atas kebutuhan pegawai dari divisi yang ada dalam perusahaan dan juga dari kekosongan posisi yang harus diisi dengan orang baru. </a:t>
            </a:r>
            <a:endParaRPr lang="en-US" sz="2400" dirty="0">
              <a:solidFill>
                <a:prstClr val="black"/>
              </a:solidFill>
              <a:latin typeface="Arial"/>
            </a:endParaRPr>
          </a:p>
        </p:txBody>
      </p:sp>
      <p:sp>
        <p:nvSpPr>
          <p:cNvPr id="5" name="Right Arrow 4"/>
          <p:cNvSpPr/>
          <p:nvPr/>
        </p:nvSpPr>
        <p:spPr>
          <a:xfrm>
            <a:off x="8002761" y="2348812"/>
            <a:ext cx="836428" cy="418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
        <p:nvSpPr>
          <p:cNvPr id="16" name="Rectangle 15"/>
          <p:cNvSpPr/>
          <p:nvPr/>
        </p:nvSpPr>
        <p:spPr>
          <a:xfrm>
            <a:off x="8945527" y="2127362"/>
            <a:ext cx="2679404" cy="830997"/>
          </a:xfrm>
          <a:prstGeom prst="rect">
            <a:avLst/>
          </a:prstGeom>
        </p:spPr>
        <p:txBody>
          <a:bodyPr wrap="square">
            <a:spAutoFit/>
          </a:bodyPr>
          <a:lstStyle/>
          <a:p>
            <a:pPr defTabSz="914332"/>
            <a:r>
              <a:rPr lang="id-ID" sz="2400" dirty="0">
                <a:solidFill>
                  <a:prstClr val="black"/>
                </a:solidFill>
                <a:latin typeface="Arial"/>
              </a:rPr>
              <a:t>Teknik :</a:t>
            </a:r>
          </a:p>
          <a:p>
            <a:pPr defTabSz="914332"/>
            <a:r>
              <a:rPr lang="id-ID" sz="2400" dirty="0">
                <a:solidFill>
                  <a:prstClr val="black"/>
                </a:solidFill>
                <a:latin typeface="Arial"/>
              </a:rPr>
              <a:t>Disentralisasikan</a:t>
            </a:r>
            <a:endParaRPr lang="en-US" sz="2400" dirty="0">
              <a:solidFill>
                <a:prstClr val="black"/>
              </a:solidFill>
              <a:latin typeface="Arial"/>
            </a:endParaRPr>
          </a:p>
        </p:txBody>
      </p:sp>
      <p:sp>
        <p:nvSpPr>
          <p:cNvPr id="18" name="Rectangle 17"/>
          <p:cNvSpPr/>
          <p:nvPr/>
        </p:nvSpPr>
        <p:spPr>
          <a:xfrm>
            <a:off x="431367" y="4124562"/>
            <a:ext cx="10420931" cy="461665"/>
          </a:xfrm>
          <a:prstGeom prst="rect">
            <a:avLst/>
          </a:prstGeom>
        </p:spPr>
        <p:txBody>
          <a:bodyPr wrap="square">
            <a:spAutoFit/>
          </a:bodyPr>
          <a:lstStyle/>
          <a:p>
            <a:pPr algn="ctr" defTabSz="914332"/>
            <a:r>
              <a:rPr lang="id-ID" sz="2400" dirty="0">
                <a:solidFill>
                  <a:prstClr val="black"/>
                </a:solidFill>
                <a:latin typeface="Arial"/>
              </a:rPr>
              <a:t>Proses rekrutmen :</a:t>
            </a:r>
          </a:p>
        </p:txBody>
      </p:sp>
      <p:sp>
        <p:nvSpPr>
          <p:cNvPr id="19" name="Rectangle 18"/>
          <p:cNvSpPr/>
          <p:nvPr/>
        </p:nvSpPr>
        <p:spPr>
          <a:xfrm>
            <a:off x="7242614" y="4860761"/>
            <a:ext cx="3193151" cy="461665"/>
          </a:xfrm>
          <a:prstGeom prst="rect">
            <a:avLst/>
          </a:prstGeom>
        </p:spPr>
        <p:txBody>
          <a:bodyPr wrap="square">
            <a:spAutoFit/>
          </a:bodyPr>
          <a:lstStyle/>
          <a:p>
            <a:pPr algn="ctr" defTabSz="914332"/>
            <a:r>
              <a:rPr lang="id-ID" sz="2400" dirty="0">
                <a:solidFill>
                  <a:prstClr val="black"/>
                </a:solidFill>
                <a:latin typeface="Arial"/>
              </a:rPr>
              <a:t>Kantor pusat</a:t>
            </a:r>
            <a:endParaRPr lang="en-US" sz="2400" dirty="0">
              <a:solidFill>
                <a:prstClr val="black"/>
              </a:solidFill>
              <a:latin typeface="Arial"/>
            </a:endParaRPr>
          </a:p>
        </p:txBody>
      </p:sp>
      <p:sp>
        <p:nvSpPr>
          <p:cNvPr id="22" name="Rectangle 21"/>
          <p:cNvSpPr/>
          <p:nvPr/>
        </p:nvSpPr>
        <p:spPr>
          <a:xfrm>
            <a:off x="4045259" y="4860761"/>
            <a:ext cx="3193151" cy="461665"/>
          </a:xfrm>
          <a:prstGeom prst="rect">
            <a:avLst/>
          </a:prstGeom>
        </p:spPr>
        <p:txBody>
          <a:bodyPr wrap="square">
            <a:spAutoFit/>
          </a:bodyPr>
          <a:lstStyle/>
          <a:p>
            <a:pPr algn="ctr" defTabSz="914332"/>
            <a:r>
              <a:rPr lang="id-ID" sz="2400" dirty="0">
                <a:solidFill>
                  <a:prstClr val="black"/>
                </a:solidFill>
                <a:latin typeface="Arial"/>
              </a:rPr>
              <a:t>Kantor wilayah</a:t>
            </a:r>
            <a:endParaRPr lang="en-US" sz="2400" dirty="0">
              <a:solidFill>
                <a:prstClr val="black"/>
              </a:solidFill>
              <a:latin typeface="Arial"/>
            </a:endParaRPr>
          </a:p>
        </p:txBody>
      </p:sp>
      <p:sp>
        <p:nvSpPr>
          <p:cNvPr id="23" name="Rectangle 22"/>
          <p:cNvSpPr/>
          <p:nvPr/>
        </p:nvSpPr>
        <p:spPr>
          <a:xfrm>
            <a:off x="752867" y="4860761"/>
            <a:ext cx="3193151" cy="461665"/>
          </a:xfrm>
          <a:prstGeom prst="rect">
            <a:avLst/>
          </a:prstGeom>
        </p:spPr>
        <p:txBody>
          <a:bodyPr wrap="square">
            <a:spAutoFit/>
          </a:bodyPr>
          <a:lstStyle/>
          <a:p>
            <a:pPr algn="ctr" defTabSz="914332"/>
            <a:r>
              <a:rPr lang="id-ID" sz="2400" dirty="0">
                <a:solidFill>
                  <a:prstClr val="black"/>
                </a:solidFill>
                <a:latin typeface="Arial"/>
              </a:rPr>
              <a:t>Pool daerah</a:t>
            </a:r>
            <a:endParaRPr lang="en-US" sz="2400" dirty="0">
              <a:solidFill>
                <a:prstClr val="black"/>
              </a:solidFill>
              <a:latin typeface="Arial"/>
            </a:endParaRPr>
          </a:p>
        </p:txBody>
      </p:sp>
      <p:sp>
        <p:nvSpPr>
          <p:cNvPr id="26" name="Right Arrow 25"/>
          <p:cNvSpPr/>
          <p:nvPr/>
        </p:nvSpPr>
        <p:spPr>
          <a:xfrm>
            <a:off x="3687289" y="4958535"/>
            <a:ext cx="517456" cy="29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
        <p:nvSpPr>
          <p:cNvPr id="27" name="Right Arrow 26"/>
          <p:cNvSpPr/>
          <p:nvPr/>
        </p:nvSpPr>
        <p:spPr>
          <a:xfrm>
            <a:off x="7070789" y="4979016"/>
            <a:ext cx="517456" cy="29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67">
              <a:solidFill>
                <a:prstClr val="white"/>
              </a:solidFill>
              <a:latin typeface="Arial"/>
            </a:endParaRPr>
          </a:p>
        </p:txBody>
      </p:sp>
    </p:spTree>
    <p:extLst>
      <p:ext uri="{BB962C8B-B14F-4D97-AF65-F5344CB8AC3E}">
        <p14:creationId xmlns:p14="http://schemas.microsoft.com/office/powerpoint/2010/main" val="145274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Seleksi</a:t>
            </a:r>
            <a:endParaRPr lang="ko-KR" altLang="en-US" sz="3600" b="1" dirty="0">
              <a:solidFill>
                <a:prstClr val="black"/>
              </a:solidFill>
              <a:latin typeface="Bahnschrift SemiBold SemiConden" pitchFamily="34" charset="0"/>
            </a:endParaRPr>
          </a:p>
        </p:txBody>
      </p:sp>
      <p:sp>
        <p:nvSpPr>
          <p:cNvPr id="4" name="Rectangle 3"/>
          <p:cNvSpPr/>
          <p:nvPr/>
        </p:nvSpPr>
        <p:spPr>
          <a:xfrm>
            <a:off x="810496" y="1580893"/>
            <a:ext cx="10683197" cy="2677656"/>
          </a:xfrm>
          <a:prstGeom prst="rect">
            <a:avLst/>
          </a:prstGeom>
        </p:spPr>
        <p:txBody>
          <a:bodyPr wrap="square">
            <a:spAutoFit/>
          </a:bodyPr>
          <a:lstStyle/>
          <a:p>
            <a:pPr algn="just" defTabSz="914332"/>
            <a:r>
              <a:rPr lang="id-ID" sz="2400" dirty="0">
                <a:solidFill>
                  <a:prstClr val="black"/>
                </a:solidFill>
                <a:latin typeface="Arial"/>
              </a:rPr>
              <a:t>Pelaksanaan seleksi karyawan pada BPU Rosalia Indah dilakukan di kantor pusat BPU Rosalia Indah untuk mengikuti serangkain proses seleksi sampai ke tahapan yang berikutnya. </a:t>
            </a:r>
            <a:r>
              <a:rPr lang="en-US" sz="2400" dirty="0">
                <a:solidFill>
                  <a:prstClr val="black"/>
                </a:solidFill>
                <a:latin typeface="Arial"/>
              </a:rPr>
              <a:t>Hal </a:t>
            </a:r>
            <a:r>
              <a:rPr lang="en-US" sz="2400" dirty="0" err="1">
                <a:solidFill>
                  <a:prstClr val="black"/>
                </a:solidFill>
                <a:latin typeface="Arial"/>
              </a:rPr>
              <a:t>tersebut</a:t>
            </a:r>
            <a:r>
              <a:rPr lang="en-US" sz="2400" dirty="0">
                <a:solidFill>
                  <a:prstClr val="black"/>
                </a:solidFill>
                <a:latin typeface="Arial"/>
              </a:rPr>
              <a:t> </a:t>
            </a:r>
            <a:r>
              <a:rPr lang="en-US" sz="2400" dirty="0" err="1">
                <a:solidFill>
                  <a:prstClr val="black"/>
                </a:solidFill>
                <a:latin typeface="Arial"/>
              </a:rPr>
              <a:t>dikarenakan</a:t>
            </a:r>
            <a:r>
              <a:rPr lang="en-US" sz="2400" dirty="0">
                <a:solidFill>
                  <a:prstClr val="black"/>
                </a:solidFill>
                <a:latin typeface="Arial"/>
              </a:rPr>
              <a:t> </a:t>
            </a:r>
            <a:r>
              <a:rPr lang="en-US" sz="2400" dirty="0" err="1">
                <a:solidFill>
                  <a:prstClr val="black"/>
                </a:solidFill>
                <a:latin typeface="Arial"/>
              </a:rPr>
              <a:t>sumber</a:t>
            </a:r>
            <a:r>
              <a:rPr lang="en-US" sz="2400" dirty="0">
                <a:solidFill>
                  <a:prstClr val="black"/>
                </a:solidFill>
                <a:latin typeface="Arial"/>
              </a:rPr>
              <a:t> </a:t>
            </a:r>
            <a:r>
              <a:rPr lang="en-US" sz="2400" dirty="0" err="1">
                <a:solidFill>
                  <a:prstClr val="black"/>
                </a:solidFill>
                <a:latin typeface="Arial"/>
              </a:rPr>
              <a:t>daya</a:t>
            </a:r>
            <a:r>
              <a:rPr lang="en-US" sz="2400" dirty="0">
                <a:solidFill>
                  <a:prstClr val="black"/>
                </a:solidFill>
                <a:latin typeface="Arial"/>
              </a:rPr>
              <a:t> </a:t>
            </a:r>
            <a:r>
              <a:rPr lang="en-US" sz="2400" dirty="0" err="1">
                <a:solidFill>
                  <a:prstClr val="black"/>
                </a:solidFill>
                <a:latin typeface="Arial"/>
              </a:rPr>
              <a:t>manusia</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penanggung</a:t>
            </a:r>
            <a:r>
              <a:rPr lang="en-US" sz="2400" dirty="0">
                <a:solidFill>
                  <a:prstClr val="black"/>
                </a:solidFill>
                <a:latin typeface="Arial"/>
              </a:rPr>
              <a:t> </a:t>
            </a:r>
            <a:r>
              <a:rPr lang="en-US" sz="2400" dirty="0" err="1">
                <a:solidFill>
                  <a:prstClr val="black"/>
                </a:solidFill>
                <a:latin typeface="Arial"/>
              </a:rPr>
              <a:t>jawab</a:t>
            </a:r>
            <a:r>
              <a:rPr lang="en-US" sz="2400" dirty="0">
                <a:solidFill>
                  <a:prstClr val="black"/>
                </a:solidFill>
                <a:latin typeface="Arial"/>
              </a:rPr>
              <a:t> </a:t>
            </a:r>
            <a:r>
              <a:rPr lang="en-US" sz="2400" dirty="0" err="1">
                <a:solidFill>
                  <a:prstClr val="black"/>
                </a:solidFill>
                <a:latin typeface="Arial"/>
              </a:rPr>
              <a:t>seleksi</a:t>
            </a:r>
            <a:r>
              <a:rPr lang="en-US" sz="2400" dirty="0">
                <a:solidFill>
                  <a:prstClr val="black"/>
                </a:solidFill>
                <a:latin typeface="Arial"/>
              </a:rPr>
              <a:t> </a:t>
            </a:r>
            <a:r>
              <a:rPr lang="en-US" sz="2400" dirty="0" err="1">
                <a:solidFill>
                  <a:prstClr val="black"/>
                </a:solidFill>
                <a:latin typeface="Arial"/>
              </a:rPr>
              <a:t>memang</a:t>
            </a:r>
            <a:r>
              <a:rPr lang="en-US" sz="2400" dirty="0">
                <a:solidFill>
                  <a:prstClr val="black"/>
                </a:solidFill>
                <a:latin typeface="Arial"/>
              </a:rPr>
              <a:t> di </a:t>
            </a:r>
            <a:r>
              <a:rPr lang="en-US" sz="2400" dirty="0" err="1">
                <a:solidFill>
                  <a:prstClr val="black"/>
                </a:solidFill>
                <a:latin typeface="Arial"/>
              </a:rPr>
              <a:t>kantor</a:t>
            </a:r>
            <a:r>
              <a:rPr lang="en-US" sz="2400" dirty="0">
                <a:solidFill>
                  <a:prstClr val="black"/>
                </a:solidFill>
                <a:latin typeface="Arial"/>
              </a:rPr>
              <a:t> </a:t>
            </a:r>
            <a:r>
              <a:rPr lang="en-US" sz="2400" dirty="0" err="1">
                <a:solidFill>
                  <a:prstClr val="black"/>
                </a:solidFill>
                <a:latin typeface="Arial"/>
              </a:rPr>
              <a:t>pusat</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a:t>
            </a:r>
            <a:endParaRPr lang="id-ID" sz="2400" dirty="0">
              <a:solidFill>
                <a:prstClr val="black"/>
              </a:solidFill>
              <a:latin typeface="Arial"/>
            </a:endParaRPr>
          </a:p>
          <a:p>
            <a:pPr algn="just" defTabSz="914332"/>
            <a:r>
              <a:rPr lang="id-ID" sz="2400" dirty="0">
                <a:solidFill>
                  <a:prstClr val="black"/>
                </a:solidFill>
                <a:latin typeface="Arial"/>
              </a:rPr>
              <a:t>Namun untuk seleksi awal yaitu berupa seleksi administratif dilakukan di pool daerah, dan apabila telah lolos seleksi tersebut maka berkas akan dikirimkan ke kantor pusat.</a:t>
            </a:r>
            <a:endParaRPr lang="en-US" sz="2400" dirty="0">
              <a:solidFill>
                <a:prstClr val="black"/>
              </a:solidFill>
              <a:latin typeface="Arial"/>
            </a:endParaRPr>
          </a:p>
        </p:txBody>
      </p:sp>
      <p:sp>
        <p:nvSpPr>
          <p:cNvPr id="2" name="Rectangle 1"/>
          <p:cNvSpPr/>
          <p:nvPr/>
        </p:nvSpPr>
        <p:spPr>
          <a:xfrm>
            <a:off x="810496" y="4232617"/>
            <a:ext cx="10683197" cy="1569660"/>
          </a:xfrm>
          <a:prstGeom prst="rect">
            <a:avLst/>
          </a:prstGeom>
        </p:spPr>
        <p:txBody>
          <a:bodyPr wrap="square">
            <a:spAutoFit/>
          </a:bodyPr>
          <a:lstStyle/>
          <a:p>
            <a:pPr algn="just" defTabSz="914332"/>
            <a:r>
              <a:rPr lang="id-ID" sz="2400" dirty="0">
                <a:solidFill>
                  <a:prstClr val="black"/>
                </a:solidFill>
                <a:latin typeface="Arial"/>
              </a:rPr>
              <a:t>seleksi karyawan yang dilakukan BPU Rosalia Indah dengan menggunakan metode seleksi secara tertulis seperti tes kepribadian, tes kecerdasan, tes bakat, tes minat dan juga menggunakan seleksi tidak tertulis seperti wawancara dan praktek. </a:t>
            </a:r>
            <a:endParaRPr lang="en-US" sz="2400" dirty="0">
              <a:solidFill>
                <a:prstClr val="black"/>
              </a:solidFill>
              <a:latin typeface="Arial"/>
            </a:endParaRPr>
          </a:p>
        </p:txBody>
      </p:sp>
    </p:spTree>
    <p:extLst>
      <p:ext uri="{BB962C8B-B14F-4D97-AF65-F5344CB8AC3E}">
        <p14:creationId xmlns:p14="http://schemas.microsoft.com/office/powerpoint/2010/main" val="257345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Penempatan</a:t>
            </a:r>
            <a:endParaRPr lang="ko-KR" altLang="en-US" sz="3600" b="1" dirty="0">
              <a:solidFill>
                <a:prstClr val="black"/>
              </a:solidFill>
              <a:latin typeface="Bahnschrift SemiBold SemiConden" pitchFamily="34" charset="0"/>
            </a:endParaRPr>
          </a:p>
        </p:txBody>
      </p:sp>
      <p:sp>
        <p:nvSpPr>
          <p:cNvPr id="2" name="Rectangle 1"/>
          <p:cNvSpPr/>
          <p:nvPr/>
        </p:nvSpPr>
        <p:spPr>
          <a:xfrm>
            <a:off x="765548" y="1811014"/>
            <a:ext cx="10831032" cy="1569660"/>
          </a:xfrm>
          <a:prstGeom prst="rect">
            <a:avLst/>
          </a:prstGeom>
        </p:spPr>
        <p:txBody>
          <a:bodyPr wrap="square">
            <a:spAutoFit/>
          </a:bodyPr>
          <a:lstStyle/>
          <a:p>
            <a:pPr algn="just" defTabSz="914332"/>
            <a:r>
              <a:rPr lang="id-ID" sz="2400" dirty="0">
                <a:solidFill>
                  <a:prstClr val="black"/>
                </a:solidFill>
                <a:latin typeface="Arial"/>
              </a:rPr>
              <a:t>Pada kebijakan penempatan karyawan yang dikeluarkan BPU Rosalia Indah melalui pertimbangan yang terencana dan matang dalam penempatan karyawan di perusahaan berdasarkan kompetensi kerja, usia, kondisi kerja, pengalaman karyawan, prestasi kerja karyawan, dan kesehatan karyawan. </a:t>
            </a:r>
            <a:endParaRPr lang="en-US" sz="2400" dirty="0">
              <a:solidFill>
                <a:prstClr val="black"/>
              </a:solidFill>
              <a:latin typeface="Arial"/>
            </a:endParaRPr>
          </a:p>
        </p:txBody>
      </p:sp>
      <p:sp>
        <p:nvSpPr>
          <p:cNvPr id="3" name="Rectangle 2"/>
          <p:cNvSpPr/>
          <p:nvPr/>
        </p:nvSpPr>
        <p:spPr>
          <a:xfrm>
            <a:off x="765548" y="3498763"/>
            <a:ext cx="10831032" cy="2308324"/>
          </a:xfrm>
          <a:prstGeom prst="rect">
            <a:avLst/>
          </a:prstGeom>
        </p:spPr>
        <p:txBody>
          <a:bodyPr wrap="square">
            <a:spAutoFit/>
          </a:bodyPr>
          <a:lstStyle/>
          <a:p>
            <a:pPr algn="just" defTabSz="914332"/>
            <a:r>
              <a:rPr lang="id-ID" sz="2400" dirty="0">
                <a:solidFill>
                  <a:prstClr val="black"/>
                </a:solidFill>
                <a:latin typeface="Arial"/>
              </a:rPr>
              <a:t>Pelaksanaan penempatan karyawan pada BPU Rosalia Indah dilaksanakan atas kebutuhan perusahaan baik ditempatkan dalam divisi yang butuh tenaga kerja dan ditugaskan pada pool/agen di daerah. Kebutuhan perusahaan akan tenaga kerja menjadi pokok utama dalam perencanaan sumber daya manusia dalam perusahaan, jika memang ada calon karyawan yang berkompetensi maka ia akan ditempatkan sesuai dengan keahliannya.</a:t>
            </a:r>
            <a:endParaRPr lang="en-US" sz="2400" dirty="0">
              <a:solidFill>
                <a:prstClr val="black"/>
              </a:solidFill>
              <a:latin typeface="Arial"/>
            </a:endParaRPr>
          </a:p>
        </p:txBody>
      </p:sp>
    </p:spTree>
    <p:extLst>
      <p:ext uri="{BB962C8B-B14F-4D97-AF65-F5344CB8AC3E}">
        <p14:creationId xmlns:p14="http://schemas.microsoft.com/office/powerpoint/2010/main" val="347360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kUpDiag">
          <a:fgClr>
            <a:srgbClr val="FFFF00"/>
          </a:fgClr>
          <a:bgClr>
            <a:schemeClr val="bg1"/>
          </a:bgClr>
        </a:pattFill>
        <a:effectLst/>
      </p:bgPr>
    </p:bg>
    <p:spTree>
      <p:nvGrpSpPr>
        <p:cNvPr id="1" name=""/>
        <p:cNvGrpSpPr/>
        <p:nvPr/>
      </p:nvGrpSpPr>
      <p:grpSpPr>
        <a:xfrm>
          <a:off x="0" y="0"/>
          <a:ext cx="0" cy="0"/>
          <a:chOff x="0" y="0"/>
          <a:chExt cx="0" cy="0"/>
        </a:xfrm>
      </p:grpSpPr>
      <p:sp>
        <p:nvSpPr>
          <p:cNvPr id="14" name="Rectangle 13"/>
          <p:cNvSpPr/>
          <p:nvPr/>
        </p:nvSpPr>
        <p:spPr>
          <a:xfrm>
            <a:off x="431371" y="6091365"/>
            <a:ext cx="11441448"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1" tIns="60951" rIns="121901" bIns="60951" numCol="1" spcCol="0" rtlCol="0" fromWordArt="0" anchor="ctr" anchorCtr="0" forceAA="0" compatLnSpc="1">
            <a:prstTxWarp prst="textNoShape">
              <a:avLst/>
            </a:prstTxWarp>
            <a:noAutofit/>
          </a:bodyPr>
          <a:lstStyle/>
          <a:p>
            <a:pPr algn="ctr" defTabSz="914332"/>
            <a:endParaRPr lang="ko-KR" altLang="en-US" sz="1867">
              <a:solidFill>
                <a:prstClr val="white"/>
              </a:solidFill>
              <a:latin typeface="Arial"/>
            </a:endParaRPr>
          </a:p>
        </p:txBody>
      </p:sp>
      <p:sp>
        <p:nvSpPr>
          <p:cNvPr id="38" name="Rectangle 37">
            <a:extLst>
              <a:ext uri="{FF2B5EF4-FFF2-40B4-BE49-F238E27FC236}">
                <a16:creationId xmlns:a16="http://schemas.microsoft.com/office/drawing/2014/main" id="{A17F9DDE-587E-4147-AC4B-79A555EBBE22}"/>
              </a:ext>
            </a:extLst>
          </p:cNvPr>
          <p:cNvSpPr/>
          <p:nvPr/>
        </p:nvSpPr>
        <p:spPr>
          <a:xfrm>
            <a:off x="0" y="271595"/>
            <a:ext cx="12192000" cy="97595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21901" tIns="60951" rIns="121901" bIns="60951" rtlCol="0" anchor="ctr"/>
          <a:lstStyle/>
          <a:p>
            <a:pPr algn="ctr" defTabSz="914332"/>
            <a:r>
              <a:rPr lang="en-US" altLang="ko-KR" sz="3600" b="1" dirty="0" err="1">
                <a:solidFill>
                  <a:prstClr val="black"/>
                </a:solidFill>
                <a:latin typeface="Bahnschrift SemiBold SemiConden" pitchFamily="34" charset="0"/>
              </a:rPr>
              <a:t>Implementasi</a:t>
            </a:r>
            <a:r>
              <a:rPr lang="en-US" altLang="ko-KR" sz="3600" b="1" dirty="0">
                <a:solidFill>
                  <a:prstClr val="black"/>
                </a:solidFill>
                <a:latin typeface="Bahnschrift SemiBold SemiConden" pitchFamily="34" charset="0"/>
              </a:rPr>
              <a:t> </a:t>
            </a:r>
            <a:r>
              <a:rPr lang="en-US" altLang="ko-KR" sz="3600" b="1" dirty="0" err="1">
                <a:solidFill>
                  <a:prstClr val="black"/>
                </a:solidFill>
                <a:latin typeface="Bahnschrift SemiBold SemiConden" pitchFamily="34" charset="0"/>
              </a:rPr>
              <a:t>Pelaksanaan</a:t>
            </a:r>
            <a:r>
              <a:rPr lang="en-US" altLang="ko-KR" sz="3600" b="1" dirty="0">
                <a:solidFill>
                  <a:prstClr val="black"/>
                </a:solidFill>
                <a:latin typeface="Bahnschrift SemiBold SemiConden" pitchFamily="34" charset="0"/>
              </a:rPr>
              <a:t> </a:t>
            </a:r>
            <a:r>
              <a:rPr lang="id-ID" altLang="ko-KR" sz="3600" b="1" dirty="0">
                <a:solidFill>
                  <a:prstClr val="black"/>
                </a:solidFill>
                <a:latin typeface="Bahnschrift SemiBold SemiConden" pitchFamily="34" charset="0"/>
              </a:rPr>
              <a:t>Pelatihan</a:t>
            </a:r>
            <a:endParaRPr lang="ko-KR" altLang="en-US" sz="3600" b="1" dirty="0">
              <a:solidFill>
                <a:prstClr val="black"/>
              </a:solidFill>
              <a:latin typeface="Bahnschrift SemiBold SemiConden" pitchFamily="34" charset="0"/>
            </a:endParaRPr>
          </a:p>
        </p:txBody>
      </p:sp>
      <p:sp>
        <p:nvSpPr>
          <p:cNvPr id="2" name="Rectangle 1"/>
          <p:cNvSpPr/>
          <p:nvPr/>
        </p:nvSpPr>
        <p:spPr>
          <a:xfrm>
            <a:off x="765544" y="4269819"/>
            <a:ext cx="10660912" cy="1569660"/>
          </a:xfrm>
          <a:prstGeom prst="rect">
            <a:avLst/>
          </a:prstGeom>
        </p:spPr>
        <p:txBody>
          <a:bodyPr wrap="square">
            <a:spAutoFit/>
          </a:bodyPr>
          <a:lstStyle/>
          <a:p>
            <a:pPr algn="just" defTabSz="914332"/>
            <a:r>
              <a:rPr lang="en-US" sz="2400" dirty="0" err="1">
                <a:solidFill>
                  <a:prstClr val="black"/>
                </a:solidFill>
                <a:latin typeface="Arial"/>
              </a:rPr>
              <a:t>Pelaksanaan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 </a:t>
            </a:r>
            <a:r>
              <a:rPr lang="en-US" sz="2400" dirty="0" err="1">
                <a:solidFill>
                  <a:prstClr val="black"/>
                </a:solidFill>
                <a:latin typeface="Arial"/>
              </a:rPr>
              <a:t>menggunakan</a:t>
            </a:r>
            <a:r>
              <a:rPr lang="en-US" sz="2400" dirty="0">
                <a:solidFill>
                  <a:prstClr val="black"/>
                </a:solidFill>
                <a:latin typeface="Arial"/>
              </a:rPr>
              <a:t> </a:t>
            </a:r>
            <a:r>
              <a:rPr lang="en-US" sz="2400" dirty="0" err="1">
                <a:solidFill>
                  <a:prstClr val="black"/>
                </a:solidFill>
                <a:latin typeface="Arial"/>
              </a:rPr>
              <a:t>metode</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di </a:t>
            </a:r>
            <a:r>
              <a:rPr lang="en-US" sz="2400" dirty="0" err="1">
                <a:solidFill>
                  <a:prstClr val="black"/>
                </a:solidFill>
                <a:latin typeface="Arial"/>
              </a:rPr>
              <a:t>tempat</a:t>
            </a:r>
            <a:r>
              <a:rPr lang="en-US" sz="2400" dirty="0">
                <a:solidFill>
                  <a:prstClr val="black"/>
                </a:solidFill>
                <a:latin typeface="Arial"/>
              </a:rPr>
              <a:t> </a:t>
            </a:r>
            <a:r>
              <a:rPr lang="en-US" sz="2400" dirty="0" err="1">
                <a:solidFill>
                  <a:prstClr val="black"/>
                </a:solidFill>
                <a:latin typeface="Arial"/>
              </a:rPr>
              <a:t>kerja</a:t>
            </a:r>
            <a:r>
              <a:rPr lang="en-US" sz="2400" dirty="0">
                <a:solidFill>
                  <a:prstClr val="black"/>
                </a:solidFill>
                <a:latin typeface="Arial"/>
              </a:rPr>
              <a:t>, </a:t>
            </a:r>
            <a:r>
              <a:rPr lang="en-US" sz="2400" dirty="0" err="1">
                <a:solidFill>
                  <a:prstClr val="black"/>
                </a:solidFill>
                <a:latin typeface="Arial"/>
              </a:rPr>
              <a:t>penugasan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perusahaan</a:t>
            </a:r>
            <a:r>
              <a:rPr lang="en-US" sz="2400" dirty="0">
                <a:solidFill>
                  <a:prstClr val="black"/>
                </a:solidFill>
                <a:latin typeface="Arial"/>
              </a:rPr>
              <a:t>, program </a:t>
            </a:r>
            <a:r>
              <a:rPr lang="en-US" sz="2400" dirty="0" err="1">
                <a:solidFill>
                  <a:prstClr val="black"/>
                </a:solidFill>
                <a:latin typeface="Arial"/>
              </a:rPr>
              <a:t>magang</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outbound, seminar, </a:t>
            </a:r>
            <a:r>
              <a:rPr lang="en-US" sz="2400" dirty="0" err="1">
                <a:solidFill>
                  <a:prstClr val="black"/>
                </a:solidFill>
                <a:latin typeface="Arial"/>
              </a:rPr>
              <a:t>praktek</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simulasi</a:t>
            </a:r>
            <a:endParaRPr lang="en-US" sz="2400" dirty="0">
              <a:solidFill>
                <a:prstClr val="black"/>
              </a:solidFill>
              <a:latin typeface="Arial"/>
            </a:endParaRPr>
          </a:p>
        </p:txBody>
      </p:sp>
      <p:sp>
        <p:nvSpPr>
          <p:cNvPr id="3" name="Rectangle 2"/>
          <p:cNvSpPr/>
          <p:nvPr/>
        </p:nvSpPr>
        <p:spPr>
          <a:xfrm>
            <a:off x="765544" y="1570334"/>
            <a:ext cx="10660912" cy="2677656"/>
          </a:xfrm>
          <a:prstGeom prst="rect">
            <a:avLst/>
          </a:prstGeom>
        </p:spPr>
        <p:txBody>
          <a:bodyPr wrap="square">
            <a:spAutoFit/>
          </a:bodyPr>
          <a:lstStyle/>
          <a:p>
            <a:pPr algn="just" defTabSz="914332"/>
            <a:r>
              <a:rPr lang="en-US" sz="2400" dirty="0" err="1">
                <a:solidFill>
                  <a:prstClr val="black"/>
                </a:solidFill>
                <a:latin typeface="Arial"/>
              </a:rPr>
              <a:t>Pelaksanaan</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a:t>
            </a:r>
            <a:r>
              <a:rPr lang="en-US" sz="2400" dirty="0" err="1">
                <a:solidFill>
                  <a:prstClr val="black"/>
                </a:solidFill>
                <a:latin typeface="Arial"/>
              </a:rPr>
              <a:t>pada</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a:t>
            </a:r>
            <a:r>
              <a:rPr lang="id-ID" sz="2400" dirty="0">
                <a:solidFill>
                  <a:prstClr val="black"/>
                </a:solidFill>
                <a:latin typeface="Arial"/>
              </a:rPr>
              <a:t> </a:t>
            </a:r>
            <a:r>
              <a:rPr lang="en-US" sz="2400" dirty="0" err="1">
                <a:solidFill>
                  <a:prstClr val="black"/>
                </a:solidFill>
                <a:latin typeface="Arial"/>
              </a:rPr>
              <a:t>yaitu</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sesuai</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a:t>
            </a:r>
            <a:r>
              <a:rPr lang="en-US" sz="2400" dirty="0" err="1">
                <a:solidFill>
                  <a:prstClr val="black"/>
                </a:solidFill>
                <a:latin typeface="Arial"/>
              </a:rPr>
              <a:t>bidang</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tersebut</a:t>
            </a:r>
            <a:r>
              <a:rPr lang="en-US" sz="2400" dirty="0">
                <a:solidFill>
                  <a:prstClr val="black"/>
                </a:solidFill>
                <a:latin typeface="Arial"/>
              </a:rPr>
              <a:t>. </a:t>
            </a:r>
            <a:r>
              <a:rPr lang="en-US" sz="2400" dirty="0" err="1">
                <a:solidFill>
                  <a:prstClr val="black"/>
                </a:solidFill>
                <a:latin typeface="Arial"/>
              </a:rPr>
              <a:t>Umumnya</a:t>
            </a:r>
            <a:r>
              <a:rPr lang="en-US" sz="2400" dirty="0">
                <a:solidFill>
                  <a:prstClr val="black"/>
                </a:solidFill>
                <a:latin typeface="Arial"/>
              </a:rPr>
              <a:t> </a:t>
            </a:r>
            <a:r>
              <a:rPr lang="en-US" sz="2400" dirty="0" err="1">
                <a:solidFill>
                  <a:prstClr val="black"/>
                </a:solidFill>
                <a:latin typeface="Arial"/>
              </a:rPr>
              <a:t>tahapan</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diberikan</a:t>
            </a:r>
            <a:r>
              <a:rPr lang="en-US" sz="2400" dirty="0">
                <a:solidFill>
                  <a:prstClr val="black"/>
                </a:solidFill>
                <a:latin typeface="Arial"/>
              </a:rPr>
              <a:t> </a:t>
            </a:r>
            <a:r>
              <a:rPr lang="en-US" sz="2400" dirty="0" err="1">
                <a:solidFill>
                  <a:prstClr val="black"/>
                </a:solidFill>
                <a:latin typeface="Arial"/>
              </a:rPr>
              <a:t>berupa</a:t>
            </a:r>
            <a:r>
              <a:rPr lang="en-US" sz="2400" dirty="0">
                <a:solidFill>
                  <a:prstClr val="black"/>
                </a:solidFill>
                <a:latin typeface="Arial"/>
              </a:rPr>
              <a:t> </a:t>
            </a:r>
            <a:r>
              <a:rPr lang="en-US" sz="2400" dirty="0" err="1">
                <a:solidFill>
                  <a:prstClr val="black"/>
                </a:solidFill>
                <a:latin typeface="Arial"/>
              </a:rPr>
              <a:t>pembekalan</a:t>
            </a:r>
            <a:r>
              <a:rPr lang="en-US" sz="2400" dirty="0">
                <a:solidFill>
                  <a:prstClr val="black"/>
                </a:solidFill>
                <a:latin typeface="Arial"/>
              </a:rPr>
              <a:t> </a:t>
            </a:r>
            <a:r>
              <a:rPr lang="en-US" sz="2400" dirty="0" err="1">
                <a:solidFill>
                  <a:prstClr val="black"/>
                </a:solidFill>
                <a:latin typeface="Arial"/>
              </a:rPr>
              <a:t>awal</a:t>
            </a:r>
            <a:r>
              <a:rPr lang="en-US" sz="2400" dirty="0">
                <a:solidFill>
                  <a:prstClr val="black"/>
                </a:solidFill>
                <a:latin typeface="Arial"/>
              </a:rPr>
              <a:t> </a:t>
            </a:r>
            <a:r>
              <a:rPr lang="en-US" sz="2400" dirty="0" err="1">
                <a:solidFill>
                  <a:prstClr val="black"/>
                </a:solidFill>
                <a:latin typeface="Arial"/>
              </a:rPr>
              <a:t>dan</a:t>
            </a:r>
            <a:r>
              <a:rPr lang="en-US" sz="2400" dirty="0">
                <a:solidFill>
                  <a:prstClr val="black"/>
                </a:solidFill>
                <a:latin typeface="Arial"/>
              </a:rPr>
              <a:t> </a:t>
            </a:r>
            <a:r>
              <a:rPr lang="en-US" sz="2400" dirty="0" err="1">
                <a:solidFill>
                  <a:prstClr val="black"/>
                </a:solidFill>
                <a:latin typeface="Arial"/>
              </a:rPr>
              <a:t>kemudian</a:t>
            </a:r>
            <a:r>
              <a:rPr lang="en-US" sz="2400" dirty="0">
                <a:solidFill>
                  <a:prstClr val="black"/>
                </a:solidFill>
                <a:latin typeface="Arial"/>
              </a:rPr>
              <a:t> </a:t>
            </a:r>
            <a:r>
              <a:rPr lang="en-US" sz="2400" dirty="0" err="1">
                <a:solidFill>
                  <a:prstClr val="black"/>
                </a:solidFill>
                <a:latin typeface="Arial"/>
              </a:rPr>
              <a:t>dengan</a:t>
            </a:r>
            <a:r>
              <a:rPr lang="en-US" sz="2400" dirty="0">
                <a:solidFill>
                  <a:prstClr val="black"/>
                </a:solidFill>
                <a:latin typeface="Arial"/>
              </a:rPr>
              <a:t> </a:t>
            </a:r>
            <a:r>
              <a:rPr lang="en-US" sz="2400" dirty="0" err="1">
                <a:solidFill>
                  <a:prstClr val="black"/>
                </a:solidFill>
                <a:latin typeface="Arial"/>
              </a:rPr>
              <a:t>praktek</a:t>
            </a:r>
            <a:r>
              <a:rPr lang="en-US" sz="2400" dirty="0">
                <a:solidFill>
                  <a:prstClr val="black"/>
                </a:solidFill>
                <a:latin typeface="Arial"/>
              </a:rPr>
              <a:t> yang </a:t>
            </a:r>
            <a:r>
              <a:rPr lang="en-US" sz="2400" dirty="0" err="1">
                <a:solidFill>
                  <a:prstClr val="black"/>
                </a:solidFill>
                <a:latin typeface="Arial"/>
              </a:rPr>
              <a:t>diawasi</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oleh</a:t>
            </a:r>
            <a:r>
              <a:rPr lang="en-US" sz="2400" dirty="0">
                <a:solidFill>
                  <a:prstClr val="black"/>
                </a:solidFill>
                <a:latin typeface="Arial"/>
              </a:rPr>
              <a:t> </a:t>
            </a:r>
            <a:r>
              <a:rPr lang="en-US" sz="2400" dirty="0" err="1">
                <a:solidFill>
                  <a:prstClr val="black"/>
                </a:solidFill>
                <a:latin typeface="Arial"/>
              </a:rPr>
              <a:t>pembimbing</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BPU </a:t>
            </a:r>
            <a:r>
              <a:rPr lang="en-US" sz="2400" dirty="0" err="1">
                <a:solidFill>
                  <a:prstClr val="black"/>
                </a:solidFill>
                <a:latin typeface="Arial"/>
              </a:rPr>
              <a:t>Rosalia</a:t>
            </a:r>
            <a:r>
              <a:rPr lang="en-US" sz="2400" dirty="0">
                <a:solidFill>
                  <a:prstClr val="black"/>
                </a:solidFill>
                <a:latin typeface="Arial"/>
              </a:rPr>
              <a:t> Indah, </a:t>
            </a:r>
            <a:r>
              <a:rPr lang="en-US" sz="2400" dirty="0" err="1">
                <a:solidFill>
                  <a:prstClr val="black"/>
                </a:solidFill>
                <a:latin typeface="Arial"/>
              </a:rPr>
              <a:t>kemudian</a:t>
            </a:r>
            <a:r>
              <a:rPr lang="en-US" sz="2400" dirty="0">
                <a:solidFill>
                  <a:prstClr val="black"/>
                </a:solidFill>
                <a:latin typeface="Arial"/>
              </a:rPr>
              <a:t> </a:t>
            </a:r>
            <a:r>
              <a:rPr lang="en-US" sz="2400" dirty="0" err="1">
                <a:solidFill>
                  <a:prstClr val="black"/>
                </a:solidFill>
                <a:latin typeface="Arial"/>
              </a:rPr>
              <a:t>akan</a:t>
            </a:r>
            <a:r>
              <a:rPr lang="en-US" sz="2400" dirty="0">
                <a:solidFill>
                  <a:prstClr val="black"/>
                </a:solidFill>
                <a:latin typeface="Arial"/>
              </a:rPr>
              <a:t> </a:t>
            </a:r>
            <a:r>
              <a:rPr lang="en-US" sz="2400" dirty="0" err="1">
                <a:solidFill>
                  <a:prstClr val="black"/>
                </a:solidFill>
                <a:latin typeface="Arial"/>
              </a:rPr>
              <a:t>dinilai</a:t>
            </a:r>
            <a:r>
              <a:rPr lang="en-US" sz="2400" dirty="0">
                <a:solidFill>
                  <a:prstClr val="black"/>
                </a:solidFill>
                <a:latin typeface="Arial"/>
              </a:rPr>
              <a:t> </a:t>
            </a:r>
            <a:r>
              <a:rPr lang="en-US" sz="2400" dirty="0" err="1">
                <a:solidFill>
                  <a:prstClr val="black"/>
                </a:solidFill>
                <a:latin typeface="Arial"/>
              </a:rPr>
              <a:t>oleh</a:t>
            </a:r>
            <a:r>
              <a:rPr lang="en-US" sz="2400" dirty="0">
                <a:solidFill>
                  <a:prstClr val="black"/>
                </a:solidFill>
                <a:latin typeface="Arial"/>
              </a:rPr>
              <a:t> </a:t>
            </a:r>
            <a:r>
              <a:rPr lang="en-US" sz="2400" dirty="0" err="1">
                <a:solidFill>
                  <a:prstClr val="black"/>
                </a:solidFill>
                <a:latin typeface="Arial"/>
              </a:rPr>
              <a:t>pembimbing</a:t>
            </a:r>
            <a:r>
              <a:rPr lang="en-US" sz="2400" dirty="0">
                <a:solidFill>
                  <a:prstClr val="black"/>
                </a:solidFill>
                <a:latin typeface="Arial"/>
              </a:rPr>
              <a:t> </a:t>
            </a:r>
            <a:r>
              <a:rPr lang="en-US" sz="2400" dirty="0" err="1">
                <a:solidFill>
                  <a:prstClr val="black"/>
                </a:solidFill>
                <a:latin typeface="Arial"/>
              </a:rPr>
              <a:t>apakah</a:t>
            </a:r>
            <a:r>
              <a:rPr lang="en-US" sz="2400" dirty="0">
                <a:solidFill>
                  <a:prstClr val="black"/>
                </a:solidFill>
                <a:latin typeface="Arial"/>
              </a:rPr>
              <a:t> </a:t>
            </a:r>
            <a:r>
              <a:rPr lang="en-US" sz="2400" dirty="0" err="1">
                <a:solidFill>
                  <a:prstClr val="black"/>
                </a:solidFill>
                <a:latin typeface="Arial"/>
              </a:rPr>
              <a:t>karyawan</a:t>
            </a:r>
            <a:r>
              <a:rPr lang="en-US" sz="2400" dirty="0">
                <a:solidFill>
                  <a:prstClr val="black"/>
                </a:solidFill>
                <a:latin typeface="Arial"/>
              </a:rPr>
              <a:t> </a:t>
            </a:r>
            <a:r>
              <a:rPr lang="en-US" sz="2400" dirty="0" err="1">
                <a:solidFill>
                  <a:prstClr val="black"/>
                </a:solidFill>
                <a:latin typeface="Arial"/>
              </a:rPr>
              <a:t>dapat</a:t>
            </a:r>
            <a:r>
              <a:rPr lang="en-US" sz="2400" dirty="0">
                <a:solidFill>
                  <a:prstClr val="black"/>
                </a:solidFill>
                <a:latin typeface="Arial"/>
              </a:rPr>
              <a:t> </a:t>
            </a:r>
            <a:r>
              <a:rPr lang="en-US" sz="2400" dirty="0" err="1">
                <a:solidFill>
                  <a:prstClr val="black"/>
                </a:solidFill>
                <a:latin typeface="Arial"/>
              </a:rPr>
              <a:t>langsung</a:t>
            </a:r>
            <a:r>
              <a:rPr lang="en-US" sz="2400" dirty="0">
                <a:solidFill>
                  <a:prstClr val="black"/>
                </a:solidFill>
                <a:latin typeface="Arial"/>
              </a:rPr>
              <a:t> </a:t>
            </a:r>
            <a:r>
              <a:rPr lang="en-US" sz="2400" dirty="0" err="1">
                <a:solidFill>
                  <a:prstClr val="black"/>
                </a:solidFill>
                <a:latin typeface="Arial"/>
              </a:rPr>
              <a:t>bekerja</a:t>
            </a:r>
            <a:r>
              <a:rPr lang="en-US" sz="2400" dirty="0">
                <a:solidFill>
                  <a:prstClr val="black"/>
                </a:solidFill>
                <a:latin typeface="Arial"/>
              </a:rPr>
              <a:t> </a:t>
            </a:r>
            <a:r>
              <a:rPr lang="en-US" sz="2400" dirty="0" err="1">
                <a:solidFill>
                  <a:prstClr val="black"/>
                </a:solidFill>
                <a:latin typeface="Arial"/>
              </a:rPr>
              <a:t>atau</a:t>
            </a:r>
            <a:r>
              <a:rPr lang="en-US" sz="2400" dirty="0">
                <a:solidFill>
                  <a:prstClr val="black"/>
                </a:solidFill>
                <a:latin typeface="Arial"/>
              </a:rPr>
              <a:t> </a:t>
            </a:r>
            <a:r>
              <a:rPr lang="en-US" sz="2400" dirty="0" err="1">
                <a:solidFill>
                  <a:prstClr val="black"/>
                </a:solidFill>
                <a:latin typeface="Arial"/>
              </a:rPr>
              <a:t>mempertimbangkan</a:t>
            </a:r>
            <a:r>
              <a:rPr lang="en-US" sz="2400" dirty="0">
                <a:solidFill>
                  <a:prstClr val="black"/>
                </a:solidFill>
                <a:latin typeface="Arial"/>
              </a:rPr>
              <a:t> </a:t>
            </a:r>
            <a:r>
              <a:rPr lang="en-US" sz="2400" dirty="0" err="1">
                <a:solidFill>
                  <a:prstClr val="black"/>
                </a:solidFill>
                <a:latin typeface="Arial"/>
              </a:rPr>
              <a:t>kecakapan</a:t>
            </a:r>
            <a:r>
              <a:rPr lang="en-US" sz="2400" dirty="0">
                <a:solidFill>
                  <a:prstClr val="black"/>
                </a:solidFill>
                <a:latin typeface="Arial"/>
              </a:rPr>
              <a:t> </a:t>
            </a:r>
            <a:r>
              <a:rPr lang="en-US" sz="2400" dirty="0" err="1">
                <a:solidFill>
                  <a:prstClr val="black"/>
                </a:solidFill>
                <a:latin typeface="Arial"/>
              </a:rPr>
              <a:t>dari</a:t>
            </a:r>
            <a:r>
              <a:rPr lang="en-US" sz="2400" dirty="0">
                <a:solidFill>
                  <a:prstClr val="black"/>
                </a:solidFill>
                <a:latin typeface="Arial"/>
              </a:rPr>
              <a:t> </a:t>
            </a:r>
            <a:r>
              <a:rPr lang="en-US" sz="2400" dirty="0" err="1">
                <a:solidFill>
                  <a:prstClr val="black"/>
                </a:solidFill>
                <a:latin typeface="Arial"/>
              </a:rPr>
              <a:t>pelatihan</a:t>
            </a:r>
            <a:r>
              <a:rPr lang="en-US" sz="2400" dirty="0">
                <a:solidFill>
                  <a:prstClr val="black"/>
                </a:solidFill>
                <a:latin typeface="Arial"/>
              </a:rPr>
              <a:t> yang </a:t>
            </a:r>
            <a:r>
              <a:rPr lang="en-US" sz="2400" dirty="0" err="1">
                <a:solidFill>
                  <a:prstClr val="black"/>
                </a:solidFill>
                <a:latin typeface="Arial"/>
              </a:rPr>
              <a:t>telah</a:t>
            </a:r>
            <a:r>
              <a:rPr lang="en-US" sz="2400" dirty="0">
                <a:solidFill>
                  <a:prstClr val="black"/>
                </a:solidFill>
                <a:latin typeface="Arial"/>
              </a:rPr>
              <a:t> </a:t>
            </a:r>
            <a:r>
              <a:rPr lang="en-US" sz="2400" dirty="0" err="1">
                <a:solidFill>
                  <a:prstClr val="black"/>
                </a:solidFill>
                <a:latin typeface="Arial"/>
              </a:rPr>
              <a:t>diberikan</a:t>
            </a:r>
            <a:r>
              <a:rPr lang="en-US" sz="2400" dirty="0">
                <a:solidFill>
                  <a:prstClr val="black"/>
                </a:solidFill>
                <a:latin typeface="Arial"/>
              </a:rPr>
              <a:t> </a:t>
            </a:r>
            <a:r>
              <a:rPr lang="en-US" sz="2400" dirty="0" err="1">
                <a:solidFill>
                  <a:prstClr val="black"/>
                </a:solidFill>
                <a:latin typeface="Arial"/>
              </a:rPr>
              <a:t>kepada</a:t>
            </a:r>
            <a:r>
              <a:rPr lang="en-US" sz="2400" dirty="0">
                <a:solidFill>
                  <a:prstClr val="black"/>
                </a:solidFill>
                <a:latin typeface="Arial"/>
              </a:rPr>
              <a:t> </a:t>
            </a:r>
            <a:r>
              <a:rPr lang="en-US" sz="2400" dirty="0" err="1">
                <a:solidFill>
                  <a:prstClr val="black"/>
                </a:solidFill>
                <a:latin typeface="Arial"/>
              </a:rPr>
              <a:t>karyawan</a:t>
            </a:r>
            <a:endParaRPr lang="en-US" sz="2400" dirty="0">
              <a:solidFill>
                <a:prstClr val="black"/>
              </a:solidFill>
              <a:latin typeface="Arial"/>
            </a:endParaRPr>
          </a:p>
        </p:txBody>
      </p:sp>
    </p:spTree>
    <p:extLst>
      <p:ext uri="{BB962C8B-B14F-4D97-AF65-F5344CB8AC3E}">
        <p14:creationId xmlns:p14="http://schemas.microsoft.com/office/powerpoint/2010/main" val="42820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33947" y="345215"/>
            <a:ext cx="6443184" cy="724247"/>
          </a:xfrm>
          <a:prstGeom prst="rect">
            <a:avLst/>
          </a:prstGeom>
        </p:spPr>
        <p:txBody>
          <a:bodyPr>
            <a:normAutofit fontScale="92500" lnSpcReduction="10000"/>
          </a:bodyPr>
          <a:lstStyle/>
          <a:p>
            <a:r>
              <a:rPr lang="en-US" b="1" dirty="0" err="1">
                <a:latin typeface="Bahnschrift Condensed" pitchFamily="34" charset="0"/>
              </a:rPr>
              <a:t>Kesimpulan</a:t>
            </a:r>
            <a:endParaRPr lang="en-US" b="1" dirty="0">
              <a:latin typeface="Bahnschrift Condensed" pitchFamily="34" charset="0"/>
            </a:endParaRPr>
          </a:p>
        </p:txBody>
      </p:sp>
      <p:sp>
        <p:nvSpPr>
          <p:cNvPr id="45" name="Donut 1">
            <a:extLst>
              <a:ext uri="{FF2B5EF4-FFF2-40B4-BE49-F238E27FC236}">
                <a16:creationId xmlns:a16="http://schemas.microsoft.com/office/drawing/2014/main" id="{04251A42-2354-49E5-9E88-E8F2A0DBF564}"/>
              </a:ext>
            </a:extLst>
          </p:cNvPr>
          <p:cNvSpPr/>
          <p:nvPr/>
        </p:nvSpPr>
        <p:spPr>
          <a:xfrm>
            <a:off x="3240282" y="3028330"/>
            <a:ext cx="1738351" cy="1738351"/>
          </a:xfrm>
          <a:prstGeom prst="donut">
            <a:avLst>
              <a:gd name="adj" fmla="val 40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47" name="TextBox 46">
            <a:extLst>
              <a:ext uri="{FF2B5EF4-FFF2-40B4-BE49-F238E27FC236}">
                <a16:creationId xmlns:a16="http://schemas.microsoft.com/office/drawing/2014/main" id="{E44C8905-F015-4E89-AA5A-F47C2BBDCE3F}"/>
              </a:ext>
            </a:extLst>
          </p:cNvPr>
          <p:cNvSpPr txBox="1"/>
          <p:nvPr/>
        </p:nvSpPr>
        <p:spPr>
          <a:xfrm>
            <a:off x="951053" y="345215"/>
            <a:ext cx="2415471" cy="307762"/>
          </a:xfrm>
          <a:prstGeom prst="rect">
            <a:avLst/>
          </a:prstGeom>
          <a:noFill/>
        </p:spPr>
        <p:txBody>
          <a:bodyPr wrap="square" lIns="121907" tIns="60953" rIns="121907" bIns="60953" rtlCol="0">
            <a:spAutoFit/>
          </a:bodyPr>
          <a:lstStyle/>
          <a:p>
            <a:pPr algn="r" defTabSz="914332"/>
            <a:endParaRPr lang="ko-KR" altLang="en-US" sz="1200" dirty="0">
              <a:solidFill>
                <a:prstClr val="white"/>
              </a:solidFill>
              <a:latin typeface="Arial"/>
            </a:endParaRPr>
          </a:p>
        </p:txBody>
      </p:sp>
      <p:cxnSp>
        <p:nvCxnSpPr>
          <p:cNvPr id="49" name="Straight Connector 48">
            <a:extLst>
              <a:ext uri="{FF2B5EF4-FFF2-40B4-BE49-F238E27FC236}">
                <a16:creationId xmlns:a16="http://schemas.microsoft.com/office/drawing/2014/main" id="{C8F7CA23-05F6-4882-9C40-BF4819495720}"/>
              </a:ext>
            </a:extLst>
          </p:cNvPr>
          <p:cNvCxnSpPr>
            <a:cxnSpLocks/>
          </p:cNvCxnSpPr>
          <p:nvPr/>
        </p:nvCxnSpPr>
        <p:spPr>
          <a:xfrm>
            <a:off x="-28555" y="2124137"/>
            <a:ext cx="2799629" cy="43961"/>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66BF44-935E-4702-8266-FD6789C1292A}"/>
              </a:ext>
            </a:extLst>
          </p:cNvPr>
          <p:cNvCxnSpPr>
            <a:cxnSpLocks/>
          </p:cNvCxnSpPr>
          <p:nvPr/>
        </p:nvCxnSpPr>
        <p:spPr>
          <a:xfrm>
            <a:off x="2771075" y="2181887"/>
            <a:ext cx="940783" cy="95731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Donut 66">
            <a:extLst>
              <a:ext uri="{FF2B5EF4-FFF2-40B4-BE49-F238E27FC236}">
                <a16:creationId xmlns:a16="http://schemas.microsoft.com/office/drawing/2014/main" id="{CBE12D3E-C1C1-4C60-9F70-F3C5EE92198E}"/>
              </a:ext>
            </a:extLst>
          </p:cNvPr>
          <p:cNvSpPr/>
          <p:nvPr/>
        </p:nvSpPr>
        <p:spPr>
          <a:xfrm>
            <a:off x="4889999" y="4168731"/>
            <a:ext cx="701031" cy="701031"/>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57" name="Donut 59">
            <a:extLst>
              <a:ext uri="{FF2B5EF4-FFF2-40B4-BE49-F238E27FC236}">
                <a16:creationId xmlns:a16="http://schemas.microsoft.com/office/drawing/2014/main" id="{37823873-28C8-42D0-9C1D-9EAFBDFDB4A5}"/>
              </a:ext>
            </a:extLst>
          </p:cNvPr>
          <p:cNvSpPr/>
          <p:nvPr/>
        </p:nvSpPr>
        <p:spPr>
          <a:xfrm>
            <a:off x="4921864" y="1046585"/>
            <a:ext cx="637301" cy="7010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62" name="Donut 60">
            <a:extLst>
              <a:ext uri="{FF2B5EF4-FFF2-40B4-BE49-F238E27FC236}">
                <a16:creationId xmlns:a16="http://schemas.microsoft.com/office/drawing/2014/main" id="{A2742A54-C9BF-409D-BA47-1F07EE60DEFF}"/>
              </a:ext>
            </a:extLst>
          </p:cNvPr>
          <p:cNvSpPr/>
          <p:nvPr/>
        </p:nvSpPr>
        <p:spPr>
          <a:xfrm>
            <a:off x="2070045" y="5811909"/>
            <a:ext cx="701031" cy="701031"/>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67" name="Donut 61">
            <a:extLst>
              <a:ext uri="{FF2B5EF4-FFF2-40B4-BE49-F238E27FC236}">
                <a16:creationId xmlns:a16="http://schemas.microsoft.com/office/drawing/2014/main" id="{64F97468-89F9-446C-B69C-4DE3C5C3ABCB}"/>
              </a:ext>
            </a:extLst>
          </p:cNvPr>
          <p:cNvSpPr/>
          <p:nvPr/>
        </p:nvSpPr>
        <p:spPr>
          <a:xfrm>
            <a:off x="4890001" y="2310026"/>
            <a:ext cx="701031" cy="70103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332"/>
            <a:endParaRPr lang="ko-KR" altLang="en-US" sz="2667">
              <a:solidFill>
                <a:prstClr val="white"/>
              </a:solidFill>
              <a:latin typeface="Arial"/>
            </a:endParaRPr>
          </a:p>
        </p:txBody>
      </p:sp>
      <p:sp>
        <p:nvSpPr>
          <p:cNvPr id="10" name="Rectangle 9"/>
          <p:cNvSpPr/>
          <p:nvPr/>
        </p:nvSpPr>
        <p:spPr>
          <a:xfrm>
            <a:off x="5821659" y="1036287"/>
            <a:ext cx="6157691" cy="861760"/>
          </a:xfrm>
          <a:prstGeom prst="rect">
            <a:avLst/>
          </a:prstGeom>
        </p:spPr>
        <p:txBody>
          <a:bodyPr wrap="square" lIns="121907" tIns="60953" rIns="121907" bIns="60953">
            <a:spAutoFit/>
          </a:bodyPr>
          <a:lstStyle/>
          <a:p>
            <a:pPr defTabSz="914332"/>
            <a:r>
              <a:rPr lang="en-US" sz="2400" dirty="0">
                <a:solidFill>
                  <a:srgbClr val="FFD302"/>
                </a:solidFill>
                <a:latin typeface="Bahnschrift Condensed" pitchFamily="34" charset="0"/>
              </a:rPr>
              <a:t>P</a:t>
            </a:r>
            <a:r>
              <a:rPr lang="id-ID" sz="2400" dirty="0">
                <a:solidFill>
                  <a:srgbClr val="FFD302"/>
                </a:solidFill>
                <a:latin typeface="Bahnschrift Condensed" pitchFamily="34" charset="0"/>
              </a:rPr>
              <a:t>elaksanaan rekrutmen dapat dilakukan di kantor p</a:t>
            </a:r>
            <a:r>
              <a:rPr lang="en-US" sz="2400" dirty="0">
                <a:solidFill>
                  <a:srgbClr val="FFD302"/>
                </a:solidFill>
                <a:latin typeface="Bahnschrift Condensed" pitchFamily="34" charset="0"/>
              </a:rPr>
              <a:t>u</a:t>
            </a:r>
            <a:r>
              <a:rPr lang="id-ID" sz="2400" dirty="0">
                <a:solidFill>
                  <a:srgbClr val="FFD302"/>
                </a:solidFill>
                <a:latin typeface="Bahnschrift Condensed" pitchFamily="34" charset="0"/>
              </a:rPr>
              <a:t>sat maupun di setiap pool.</a:t>
            </a:r>
            <a:endParaRPr lang="en-US" sz="2400" dirty="0">
              <a:solidFill>
                <a:srgbClr val="FFD302"/>
              </a:solidFill>
              <a:latin typeface="Bahnschrift Condensed" pitchFamily="34" charset="0"/>
            </a:endParaRPr>
          </a:p>
        </p:txBody>
      </p:sp>
      <p:sp>
        <p:nvSpPr>
          <p:cNvPr id="11" name="Rectangle 10"/>
          <p:cNvSpPr/>
          <p:nvPr/>
        </p:nvSpPr>
        <p:spPr>
          <a:xfrm>
            <a:off x="5821659" y="1933945"/>
            <a:ext cx="6157691" cy="1600424"/>
          </a:xfrm>
          <a:prstGeom prst="rect">
            <a:avLst/>
          </a:prstGeom>
        </p:spPr>
        <p:txBody>
          <a:bodyPr wrap="square" lIns="121907" tIns="60953" rIns="121907" bIns="60953">
            <a:spAutoFit/>
          </a:bodyPr>
          <a:lstStyle/>
          <a:p>
            <a:pPr defTabSz="914332"/>
            <a:r>
              <a:rPr lang="id-ID" sz="2400" dirty="0">
                <a:solidFill>
                  <a:srgbClr val="FFD302"/>
                </a:solidFill>
                <a:latin typeface="Arial"/>
              </a:rPr>
              <a:t>Metode seleksi secara tertulis seperti tes kepribadian, tes kecerdasan, tes bakat, tes minat dan juga menggunakan seleksi tidak tertulis seperti wawancara dan praktek. </a:t>
            </a:r>
            <a:endParaRPr lang="en-US" sz="2400" dirty="0">
              <a:solidFill>
                <a:srgbClr val="FFD302"/>
              </a:solidFill>
              <a:latin typeface="Bahnschrift Condensed" pitchFamily="34" charset="0"/>
            </a:endParaRPr>
          </a:p>
        </p:txBody>
      </p:sp>
      <p:sp>
        <p:nvSpPr>
          <p:cNvPr id="12" name="Rectangle 11"/>
          <p:cNvSpPr/>
          <p:nvPr/>
        </p:nvSpPr>
        <p:spPr>
          <a:xfrm>
            <a:off x="5821659" y="3477903"/>
            <a:ext cx="6157691" cy="1969756"/>
          </a:xfrm>
          <a:prstGeom prst="rect">
            <a:avLst/>
          </a:prstGeom>
        </p:spPr>
        <p:txBody>
          <a:bodyPr wrap="square" lIns="121907" tIns="60953" rIns="121907" bIns="60953">
            <a:spAutoFit/>
          </a:bodyPr>
          <a:lstStyle/>
          <a:p>
            <a:pPr algn="just" defTabSz="914332"/>
            <a:r>
              <a:rPr lang="id-ID" sz="2400" dirty="0">
                <a:solidFill>
                  <a:srgbClr val="FFD302"/>
                </a:solidFill>
                <a:latin typeface="Arial"/>
              </a:rPr>
              <a:t>penempatan karyawan di perusahaan berdasarkan kompetensi kerja, usia, kondisi kerja, pengalaman karyawan, prestasi kerja karyawan, dan kesehatan karyawan. </a:t>
            </a:r>
            <a:endParaRPr lang="en-US" sz="2400" dirty="0">
              <a:solidFill>
                <a:srgbClr val="FFD302"/>
              </a:solidFill>
              <a:latin typeface="Arial"/>
            </a:endParaRPr>
          </a:p>
        </p:txBody>
      </p:sp>
      <p:sp>
        <p:nvSpPr>
          <p:cNvPr id="13" name="Rectangle 12"/>
          <p:cNvSpPr/>
          <p:nvPr/>
        </p:nvSpPr>
        <p:spPr>
          <a:xfrm>
            <a:off x="2771076" y="5390950"/>
            <a:ext cx="9208275" cy="1231092"/>
          </a:xfrm>
          <a:prstGeom prst="rect">
            <a:avLst/>
          </a:prstGeom>
        </p:spPr>
        <p:txBody>
          <a:bodyPr wrap="square" lIns="121907" tIns="60953" rIns="121907" bIns="60953">
            <a:spAutoFit/>
          </a:bodyPr>
          <a:lstStyle/>
          <a:p>
            <a:pPr algn="just" defTabSz="914332"/>
            <a:r>
              <a:rPr lang="en-US" sz="2400" dirty="0" err="1">
                <a:solidFill>
                  <a:srgbClr val="FFD302"/>
                </a:solidFill>
                <a:latin typeface="Arial"/>
              </a:rPr>
              <a:t>Pelaksanaan</a:t>
            </a:r>
            <a:r>
              <a:rPr lang="en-US" sz="2400" dirty="0">
                <a:solidFill>
                  <a:srgbClr val="FFD302"/>
                </a:solidFill>
                <a:latin typeface="Arial"/>
              </a:rPr>
              <a:t> </a:t>
            </a:r>
            <a:r>
              <a:rPr lang="en-US" sz="2400" dirty="0" err="1">
                <a:solidFill>
                  <a:srgbClr val="FFD302"/>
                </a:solidFill>
                <a:latin typeface="Arial"/>
              </a:rPr>
              <a:t>pelatihan</a:t>
            </a:r>
            <a:r>
              <a:rPr lang="en-US" sz="2400" dirty="0">
                <a:solidFill>
                  <a:srgbClr val="FFD302"/>
                </a:solidFill>
                <a:latin typeface="Arial"/>
              </a:rPr>
              <a:t> </a:t>
            </a:r>
            <a:r>
              <a:rPr lang="en-US" sz="2400" dirty="0" err="1">
                <a:solidFill>
                  <a:srgbClr val="FFD302"/>
                </a:solidFill>
                <a:latin typeface="Arial"/>
              </a:rPr>
              <a:t>menggunakan</a:t>
            </a:r>
            <a:r>
              <a:rPr lang="en-US" sz="2400" dirty="0">
                <a:solidFill>
                  <a:srgbClr val="FFD302"/>
                </a:solidFill>
                <a:latin typeface="Arial"/>
              </a:rPr>
              <a:t> </a:t>
            </a:r>
            <a:r>
              <a:rPr lang="en-US" sz="2400" dirty="0" err="1">
                <a:solidFill>
                  <a:srgbClr val="FFD302"/>
                </a:solidFill>
                <a:latin typeface="Arial"/>
              </a:rPr>
              <a:t>metode</a:t>
            </a:r>
            <a:r>
              <a:rPr lang="en-US" sz="2400" dirty="0">
                <a:solidFill>
                  <a:srgbClr val="FFD302"/>
                </a:solidFill>
                <a:latin typeface="Arial"/>
              </a:rPr>
              <a:t> </a:t>
            </a:r>
            <a:r>
              <a:rPr lang="en-US" sz="2400" dirty="0" err="1">
                <a:solidFill>
                  <a:srgbClr val="FFD302"/>
                </a:solidFill>
                <a:latin typeface="Arial"/>
              </a:rPr>
              <a:t>pelatihan</a:t>
            </a:r>
            <a:r>
              <a:rPr lang="en-US" sz="2400" dirty="0">
                <a:solidFill>
                  <a:srgbClr val="FFD302"/>
                </a:solidFill>
                <a:latin typeface="Arial"/>
              </a:rPr>
              <a:t> di </a:t>
            </a:r>
            <a:r>
              <a:rPr lang="en-US" sz="2400" dirty="0" err="1">
                <a:solidFill>
                  <a:srgbClr val="FFD302"/>
                </a:solidFill>
                <a:latin typeface="Arial"/>
              </a:rPr>
              <a:t>tempat</a:t>
            </a:r>
            <a:r>
              <a:rPr lang="en-US" sz="2400" dirty="0">
                <a:solidFill>
                  <a:srgbClr val="FFD302"/>
                </a:solidFill>
                <a:latin typeface="Arial"/>
              </a:rPr>
              <a:t> </a:t>
            </a:r>
            <a:r>
              <a:rPr lang="en-US" sz="2400" dirty="0" err="1">
                <a:solidFill>
                  <a:srgbClr val="FFD302"/>
                </a:solidFill>
                <a:latin typeface="Arial"/>
              </a:rPr>
              <a:t>kerja</a:t>
            </a:r>
            <a:r>
              <a:rPr lang="en-US" sz="2400" dirty="0">
                <a:solidFill>
                  <a:srgbClr val="FFD302"/>
                </a:solidFill>
                <a:latin typeface="Arial"/>
              </a:rPr>
              <a:t>, </a:t>
            </a:r>
            <a:r>
              <a:rPr lang="en-US" sz="2400" dirty="0" err="1">
                <a:solidFill>
                  <a:srgbClr val="FFD302"/>
                </a:solidFill>
                <a:latin typeface="Arial"/>
              </a:rPr>
              <a:t>penugasan</a:t>
            </a:r>
            <a:r>
              <a:rPr lang="en-US" sz="2400" dirty="0">
                <a:solidFill>
                  <a:srgbClr val="FFD302"/>
                </a:solidFill>
                <a:latin typeface="Arial"/>
              </a:rPr>
              <a:t> </a:t>
            </a:r>
            <a:r>
              <a:rPr lang="en-US" sz="2400" dirty="0" err="1">
                <a:solidFill>
                  <a:srgbClr val="FFD302"/>
                </a:solidFill>
                <a:latin typeface="Arial"/>
              </a:rPr>
              <a:t>dari</a:t>
            </a:r>
            <a:r>
              <a:rPr lang="en-US" sz="2400" dirty="0">
                <a:solidFill>
                  <a:srgbClr val="FFD302"/>
                </a:solidFill>
                <a:latin typeface="Arial"/>
              </a:rPr>
              <a:t> </a:t>
            </a:r>
            <a:r>
              <a:rPr lang="en-US" sz="2400" dirty="0" err="1">
                <a:solidFill>
                  <a:srgbClr val="FFD302"/>
                </a:solidFill>
                <a:latin typeface="Arial"/>
              </a:rPr>
              <a:t>perusahaan</a:t>
            </a:r>
            <a:r>
              <a:rPr lang="en-US" sz="2400" dirty="0">
                <a:solidFill>
                  <a:srgbClr val="FFD302"/>
                </a:solidFill>
                <a:latin typeface="Arial"/>
              </a:rPr>
              <a:t>, program </a:t>
            </a:r>
            <a:r>
              <a:rPr lang="en-US" sz="2400" dirty="0" err="1">
                <a:solidFill>
                  <a:srgbClr val="FFD302"/>
                </a:solidFill>
                <a:latin typeface="Arial"/>
              </a:rPr>
              <a:t>magang</a:t>
            </a:r>
            <a:r>
              <a:rPr lang="en-US" sz="2400" dirty="0">
                <a:solidFill>
                  <a:srgbClr val="FFD302"/>
                </a:solidFill>
                <a:latin typeface="Arial"/>
              </a:rPr>
              <a:t>, </a:t>
            </a:r>
            <a:r>
              <a:rPr lang="en-US" sz="2400" dirty="0" err="1">
                <a:solidFill>
                  <a:srgbClr val="FFD302"/>
                </a:solidFill>
                <a:latin typeface="Arial"/>
              </a:rPr>
              <a:t>dengan</a:t>
            </a:r>
            <a:r>
              <a:rPr lang="en-US" sz="2400" dirty="0">
                <a:solidFill>
                  <a:srgbClr val="FFD302"/>
                </a:solidFill>
                <a:latin typeface="Arial"/>
              </a:rPr>
              <a:t> outbound, seminar, </a:t>
            </a:r>
            <a:r>
              <a:rPr lang="en-US" sz="2400" dirty="0" err="1">
                <a:solidFill>
                  <a:srgbClr val="FFD302"/>
                </a:solidFill>
                <a:latin typeface="Arial"/>
              </a:rPr>
              <a:t>praktek</a:t>
            </a:r>
            <a:r>
              <a:rPr lang="en-US" sz="2400" dirty="0">
                <a:solidFill>
                  <a:srgbClr val="FFD302"/>
                </a:solidFill>
                <a:latin typeface="Arial"/>
              </a:rPr>
              <a:t> </a:t>
            </a:r>
            <a:r>
              <a:rPr lang="en-US" sz="2400" dirty="0" err="1">
                <a:solidFill>
                  <a:srgbClr val="FFD302"/>
                </a:solidFill>
                <a:latin typeface="Arial"/>
              </a:rPr>
              <a:t>langsung</a:t>
            </a:r>
            <a:r>
              <a:rPr lang="en-US" sz="2400" dirty="0">
                <a:solidFill>
                  <a:srgbClr val="FFD302"/>
                </a:solidFill>
                <a:latin typeface="Arial"/>
              </a:rPr>
              <a:t> </a:t>
            </a:r>
            <a:r>
              <a:rPr lang="en-US" sz="2400" dirty="0" err="1">
                <a:solidFill>
                  <a:srgbClr val="FFD302"/>
                </a:solidFill>
                <a:latin typeface="Arial"/>
              </a:rPr>
              <a:t>karyawan</a:t>
            </a:r>
            <a:r>
              <a:rPr lang="en-US" sz="2400" dirty="0">
                <a:solidFill>
                  <a:srgbClr val="FFD302"/>
                </a:solidFill>
                <a:latin typeface="Arial"/>
              </a:rPr>
              <a:t>, </a:t>
            </a:r>
            <a:r>
              <a:rPr lang="en-US" sz="2400" dirty="0" err="1">
                <a:solidFill>
                  <a:srgbClr val="FFD302"/>
                </a:solidFill>
                <a:latin typeface="Arial"/>
              </a:rPr>
              <a:t>dan</a:t>
            </a:r>
            <a:r>
              <a:rPr lang="en-US" sz="2400" dirty="0">
                <a:solidFill>
                  <a:srgbClr val="FFD302"/>
                </a:solidFill>
                <a:latin typeface="Arial"/>
              </a:rPr>
              <a:t> </a:t>
            </a:r>
            <a:r>
              <a:rPr lang="en-US" sz="2400" dirty="0" err="1">
                <a:solidFill>
                  <a:srgbClr val="FFD302"/>
                </a:solidFill>
                <a:latin typeface="Arial"/>
              </a:rPr>
              <a:t>simulasi</a:t>
            </a:r>
            <a:endParaRPr lang="en-US" sz="2400" dirty="0">
              <a:solidFill>
                <a:srgbClr val="FFD302"/>
              </a:solidFill>
              <a:latin typeface="Arial"/>
            </a:endParaRPr>
          </a:p>
        </p:txBody>
      </p:sp>
      <p:sp>
        <p:nvSpPr>
          <p:cNvPr id="16" name="Rectangle 15"/>
          <p:cNvSpPr/>
          <p:nvPr/>
        </p:nvSpPr>
        <p:spPr>
          <a:xfrm>
            <a:off x="324615" y="2734158"/>
            <a:ext cx="2916069" cy="3077751"/>
          </a:xfrm>
          <a:prstGeom prst="rect">
            <a:avLst/>
          </a:prstGeom>
        </p:spPr>
        <p:txBody>
          <a:bodyPr wrap="square" lIns="121907" tIns="60953" rIns="121907" bIns="60953">
            <a:spAutoFit/>
          </a:bodyPr>
          <a:lstStyle/>
          <a:p>
            <a:pPr defTabSz="914332"/>
            <a:r>
              <a:rPr lang="id-ID" sz="2400" dirty="0">
                <a:solidFill>
                  <a:srgbClr val="FFD302"/>
                </a:solidFill>
                <a:latin typeface="Arial"/>
              </a:rPr>
              <a:t>Pelaksanaan dari rekrutmen, seleksi, penempatan, dan pelatihan karyawan dalam BPU Rosalia Indah melalui tahapan yang sistematis.</a:t>
            </a:r>
            <a:endParaRPr lang="en-US" sz="2400" dirty="0">
              <a:solidFill>
                <a:srgbClr val="FFD302"/>
              </a:solidFill>
              <a:latin typeface="Arial"/>
            </a:endParaRPr>
          </a:p>
        </p:txBody>
      </p:sp>
      <p:cxnSp>
        <p:nvCxnSpPr>
          <p:cNvPr id="81" name="Straight Connector 80">
            <a:extLst>
              <a:ext uri="{FF2B5EF4-FFF2-40B4-BE49-F238E27FC236}">
                <a16:creationId xmlns:a16="http://schemas.microsoft.com/office/drawing/2014/main" id="{C8F7CA23-05F6-4882-9C40-BF4819495720}"/>
              </a:ext>
            </a:extLst>
          </p:cNvPr>
          <p:cNvCxnSpPr>
            <a:cxnSpLocks/>
          </p:cNvCxnSpPr>
          <p:nvPr/>
        </p:nvCxnSpPr>
        <p:spPr>
          <a:xfrm flipH="1">
            <a:off x="4899224" y="882180"/>
            <a:ext cx="5670635" cy="0"/>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66BF44-935E-4702-8266-FD6789C1292A}"/>
              </a:ext>
            </a:extLst>
          </p:cNvPr>
          <p:cNvCxnSpPr>
            <a:cxnSpLocks/>
          </p:cNvCxnSpPr>
          <p:nvPr/>
        </p:nvCxnSpPr>
        <p:spPr>
          <a:xfrm flipH="1">
            <a:off x="4277897" y="882180"/>
            <a:ext cx="621328" cy="20857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84051" y="3248277"/>
            <a:ext cx="734189" cy="1200329"/>
          </a:xfrm>
          <a:prstGeom prst="rect">
            <a:avLst/>
          </a:prstGeom>
          <a:noFill/>
        </p:spPr>
        <p:txBody>
          <a:bodyPr wrap="square" lIns="91440" tIns="45720" rIns="91440" bIns="45720" rtlCol="0">
            <a:spAutoFit/>
          </a:bodyPr>
          <a:lstStyle/>
          <a:p>
            <a:pPr defTabSz="914332"/>
            <a:r>
              <a:rPr lang="en-US" sz="7200" b="1" dirty="0">
                <a:solidFill>
                  <a:srgbClr val="FFD302"/>
                </a:solidFill>
                <a:latin typeface="Bahnschrift Condensed" pitchFamily="34" charset="0"/>
              </a:rPr>
              <a:t>1</a:t>
            </a:r>
          </a:p>
        </p:txBody>
      </p:sp>
    </p:spTree>
    <p:extLst>
      <p:ext uri="{BB962C8B-B14F-4D97-AF65-F5344CB8AC3E}">
        <p14:creationId xmlns:p14="http://schemas.microsoft.com/office/powerpoint/2010/main" val="47171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45571" y="2886081"/>
            <a:ext cx="6966285" cy="677416"/>
          </a:xfrm>
        </p:spPr>
        <p:txBody>
          <a:bodyPr/>
          <a:lstStyle/>
          <a:p>
            <a:r>
              <a:rPr lang="en-US" dirty="0"/>
              <a:t>SESI PERTANYAAN</a:t>
            </a:r>
          </a:p>
        </p:txBody>
      </p:sp>
      <p:sp>
        <p:nvSpPr>
          <p:cNvPr id="3" name="Text Placeholder 2"/>
          <p:cNvSpPr>
            <a:spLocks noGrp="1"/>
          </p:cNvSpPr>
          <p:nvPr>
            <p:ph type="body" sz="quarter" idx="11"/>
          </p:nvPr>
        </p:nvSpPr>
        <p:spPr>
          <a:xfrm>
            <a:off x="4126831" y="3635686"/>
            <a:ext cx="6188241" cy="288032"/>
          </a:xfrm>
        </p:spPr>
        <p:txBody>
          <a:bodyPr/>
          <a:lstStyle/>
          <a:p>
            <a:r>
              <a:rPr lang="en-US" altLang="ko-KR" dirty="0"/>
              <a:t>(</a:t>
            </a:r>
            <a:r>
              <a:rPr lang="en-US" altLang="ko-KR" dirty="0" err="1"/>
              <a:t>Penelaah</a:t>
            </a:r>
            <a:r>
              <a:rPr lang="en-US" altLang="ko-KR" dirty="0"/>
              <a:t>/ </a:t>
            </a:r>
            <a:r>
              <a:rPr lang="en-US" altLang="ko-KR" dirty="0" err="1"/>
              <a:t>Notulen</a:t>
            </a:r>
            <a:r>
              <a:rPr lang="en-US" altLang="ko-KR" dirty="0"/>
              <a:t>)</a:t>
            </a:r>
          </a:p>
        </p:txBody>
      </p:sp>
    </p:spTree>
    <p:extLst>
      <p:ext uri="{BB962C8B-B14F-4D97-AF65-F5344CB8AC3E}">
        <p14:creationId xmlns:p14="http://schemas.microsoft.com/office/powerpoint/2010/main" val="110058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 y="3620925"/>
            <a:ext cx="12192000" cy="288032"/>
          </a:xfrm>
        </p:spPr>
        <p:txBody>
          <a:bodyPr/>
          <a:lstStyle/>
          <a:p>
            <a:r>
              <a:rPr lang="en-US" altLang="ko-KR" dirty="0"/>
              <a:t>Insert your subtitle here</a:t>
            </a:r>
          </a:p>
        </p:txBody>
      </p:sp>
      <p:sp>
        <p:nvSpPr>
          <p:cNvPr id="2" name="Text Placeholder 1"/>
          <p:cNvSpPr>
            <a:spLocks noGrp="1"/>
          </p:cNvSpPr>
          <p:nvPr>
            <p:ph type="body" sz="quarter" idx="10"/>
          </p:nvPr>
        </p:nvSpPr>
        <p:spPr>
          <a:xfrm>
            <a:off x="0" y="2927906"/>
            <a:ext cx="12192000" cy="576063"/>
          </a:xfrm>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42D07-E1F6-4F21-9CF8-398BC8E5FCEB}"/>
              </a:ext>
            </a:extLst>
          </p:cNvPr>
          <p:cNvSpPr txBox="1"/>
          <p:nvPr/>
        </p:nvSpPr>
        <p:spPr>
          <a:xfrm>
            <a:off x="47328" y="164604"/>
            <a:ext cx="10945216" cy="933652"/>
          </a:xfrm>
          <a:prstGeom prst="rect">
            <a:avLst/>
          </a:prstGeom>
          <a:noFill/>
        </p:spPr>
        <p:txBody>
          <a:bodyPr wrap="square" lIns="91431" tIns="45719" rIns="91431" bIns="45719" rtlCol="0" anchor="ctr">
            <a:spAutoFit/>
          </a:bodyPr>
          <a:lstStyle/>
          <a:p>
            <a:r>
              <a:rPr lang="id-ID" altLang="ko-KR" sz="5467" b="1" spc="600" dirty="0">
                <a:solidFill>
                  <a:schemeClr val="bg1"/>
                </a:solidFill>
                <a:latin typeface="Blackadder ITC" pitchFamily="82" charset="0"/>
                <a:cs typeface="Arial" pitchFamily="34" charset="0"/>
              </a:rPr>
              <a:t>Latar Belakang</a:t>
            </a:r>
            <a:endParaRPr lang="ko-KR" altLang="en-US" sz="5467" b="1" spc="600" dirty="0">
              <a:solidFill>
                <a:schemeClr val="bg1"/>
              </a:solidFill>
              <a:latin typeface="Blackadder ITC" pitchFamily="82" charset="0"/>
              <a:cs typeface="Arial" pitchFamily="34" charset="0"/>
            </a:endParaRPr>
          </a:p>
        </p:txBody>
      </p:sp>
      <p:sp>
        <p:nvSpPr>
          <p:cNvPr id="13" name="Rectangle 12"/>
          <p:cNvSpPr/>
          <p:nvPr/>
        </p:nvSpPr>
        <p:spPr>
          <a:xfrm>
            <a:off x="698211" y="1098224"/>
            <a:ext cx="10685719" cy="1569660"/>
          </a:xfrm>
          <a:prstGeom prst="rect">
            <a:avLst/>
          </a:prstGeom>
        </p:spPr>
        <p:txBody>
          <a:bodyPr wrap="square">
            <a:spAutoFit/>
          </a:bodyPr>
          <a:lstStyle/>
          <a:p>
            <a:r>
              <a:rPr lang="en-US" sz="2400" dirty="0" err="1">
                <a:solidFill>
                  <a:schemeClr val="bg1"/>
                </a:solidFill>
              </a:rPr>
              <a:t>Pada</a:t>
            </a:r>
            <a:r>
              <a:rPr lang="en-US" sz="2400" dirty="0">
                <a:solidFill>
                  <a:schemeClr val="bg1"/>
                </a:solidFill>
              </a:rPr>
              <a:t> era </a:t>
            </a:r>
            <a:r>
              <a:rPr lang="en-US" sz="2400" dirty="0" err="1">
                <a:solidFill>
                  <a:schemeClr val="bg1"/>
                </a:solidFill>
              </a:rPr>
              <a:t>globalisasi</a:t>
            </a:r>
            <a:r>
              <a:rPr lang="en-US" sz="2400" dirty="0">
                <a:solidFill>
                  <a:schemeClr val="bg1"/>
                </a:solidFill>
              </a:rPr>
              <a:t> </a:t>
            </a:r>
            <a:r>
              <a:rPr lang="en-US" sz="2400" dirty="0" err="1">
                <a:solidFill>
                  <a:schemeClr val="bg1"/>
                </a:solidFill>
              </a:rPr>
              <a:t>saat</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tentu</a:t>
            </a:r>
            <a:r>
              <a:rPr lang="en-US" sz="2400" dirty="0">
                <a:solidFill>
                  <a:schemeClr val="bg1"/>
                </a:solidFill>
              </a:rPr>
              <a:t> </a:t>
            </a:r>
            <a:r>
              <a:rPr lang="en-US" sz="2400" dirty="0" err="1">
                <a:solidFill>
                  <a:schemeClr val="bg1"/>
                </a:solidFill>
              </a:rPr>
              <a:t>persaingan</a:t>
            </a:r>
            <a:r>
              <a:rPr lang="en-US" sz="2400" dirty="0">
                <a:solidFill>
                  <a:schemeClr val="bg1"/>
                </a:solidFill>
              </a:rPr>
              <a:t> </a:t>
            </a:r>
            <a:r>
              <a:rPr lang="en-US" sz="2400" dirty="0" err="1">
                <a:solidFill>
                  <a:schemeClr val="bg1"/>
                </a:solidFill>
              </a:rPr>
              <a:t>akan</a:t>
            </a:r>
            <a:r>
              <a:rPr lang="en-US" sz="2400" dirty="0">
                <a:solidFill>
                  <a:schemeClr val="bg1"/>
                </a:solidFill>
              </a:rPr>
              <a:t> </a:t>
            </a:r>
            <a:r>
              <a:rPr lang="en-US" sz="2400" dirty="0" err="1">
                <a:solidFill>
                  <a:schemeClr val="bg1"/>
                </a:solidFill>
              </a:rPr>
              <a:t>semakin</a:t>
            </a:r>
            <a:r>
              <a:rPr lang="en-US" sz="2400" dirty="0">
                <a:solidFill>
                  <a:schemeClr val="bg1"/>
                </a:solidFill>
              </a:rPr>
              <a:t> </a:t>
            </a:r>
            <a:r>
              <a:rPr lang="en-US" sz="2400" dirty="0" err="1">
                <a:solidFill>
                  <a:schemeClr val="bg1"/>
                </a:solidFill>
              </a:rPr>
              <a:t>kompetitif</a:t>
            </a:r>
            <a:r>
              <a:rPr lang="en-US" sz="2400" dirty="0">
                <a:solidFill>
                  <a:schemeClr val="bg1"/>
                </a:solidFill>
              </a:rPr>
              <a:t> </a:t>
            </a:r>
            <a:r>
              <a:rPr lang="en-US" sz="2400" dirty="0" err="1">
                <a:solidFill>
                  <a:schemeClr val="bg1"/>
                </a:solidFill>
              </a:rPr>
              <a:t>baik</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negeri</a:t>
            </a:r>
            <a:r>
              <a:rPr lang="en-US" sz="2400" dirty="0">
                <a:solidFill>
                  <a:schemeClr val="bg1"/>
                </a:solidFill>
              </a:rPr>
              <a:t> </a:t>
            </a:r>
            <a:r>
              <a:rPr lang="en-US" sz="2400" dirty="0" err="1">
                <a:solidFill>
                  <a:schemeClr val="bg1"/>
                </a:solidFill>
              </a:rPr>
              <a:t>maupun</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persaingan</a:t>
            </a:r>
            <a:r>
              <a:rPr lang="en-US" sz="2400" dirty="0">
                <a:solidFill>
                  <a:schemeClr val="bg1"/>
                </a:solidFill>
              </a:rPr>
              <a:t> </a:t>
            </a:r>
            <a:r>
              <a:rPr lang="en-US" sz="2400" dirty="0" err="1">
                <a:solidFill>
                  <a:schemeClr val="bg1"/>
                </a:solidFill>
              </a:rPr>
              <a:t>secara</a:t>
            </a:r>
            <a:r>
              <a:rPr lang="en-US" sz="2400" dirty="0">
                <a:solidFill>
                  <a:schemeClr val="bg1"/>
                </a:solidFill>
              </a:rPr>
              <a:t> global. </a:t>
            </a:r>
            <a:r>
              <a:rPr lang="en-US" sz="2400" dirty="0" err="1">
                <a:solidFill>
                  <a:schemeClr val="bg1"/>
                </a:solidFill>
              </a:rPr>
              <a:t>Individu</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dituntut</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memiliki</a:t>
            </a:r>
            <a:r>
              <a:rPr lang="en-US" sz="2400" dirty="0">
                <a:solidFill>
                  <a:schemeClr val="bg1"/>
                </a:solidFill>
              </a:rPr>
              <a:t> </a:t>
            </a:r>
            <a:r>
              <a:rPr lang="en-US" sz="2400" dirty="0" err="1">
                <a:solidFill>
                  <a:schemeClr val="bg1"/>
                </a:solidFill>
              </a:rPr>
              <a:t>keahlian</a:t>
            </a:r>
            <a:r>
              <a:rPr lang="en-US" sz="2400" dirty="0">
                <a:solidFill>
                  <a:schemeClr val="bg1"/>
                </a:solidFill>
              </a:rPr>
              <a:t> yang </a:t>
            </a:r>
            <a:r>
              <a:rPr lang="en-US" sz="2400" dirty="0" err="1">
                <a:solidFill>
                  <a:schemeClr val="bg1"/>
                </a:solidFill>
              </a:rPr>
              <a:t>dapat</a:t>
            </a:r>
            <a:r>
              <a:rPr lang="en-US" sz="2400" dirty="0">
                <a:solidFill>
                  <a:schemeClr val="bg1"/>
                </a:solidFill>
              </a:rPr>
              <a:t> </a:t>
            </a:r>
            <a:r>
              <a:rPr lang="en-US" sz="2400" dirty="0" err="1">
                <a:solidFill>
                  <a:schemeClr val="bg1"/>
                </a:solidFill>
              </a:rPr>
              <a:t>membuatnya</a:t>
            </a:r>
            <a:r>
              <a:rPr lang="en-US" sz="2400" dirty="0">
                <a:solidFill>
                  <a:schemeClr val="bg1"/>
                </a:solidFill>
              </a:rPr>
              <a:t> </a:t>
            </a:r>
            <a:r>
              <a:rPr lang="en-US" sz="2400" dirty="0" err="1">
                <a:solidFill>
                  <a:schemeClr val="bg1"/>
                </a:solidFill>
              </a:rPr>
              <a:t>selalu</a:t>
            </a:r>
            <a:r>
              <a:rPr lang="en-US" sz="2400" dirty="0">
                <a:solidFill>
                  <a:schemeClr val="bg1"/>
                </a:solidFill>
              </a:rPr>
              <a:t> </a:t>
            </a:r>
            <a:r>
              <a:rPr lang="en-US" sz="2400" dirty="0" err="1">
                <a:solidFill>
                  <a:schemeClr val="bg1"/>
                </a:solidFill>
              </a:rPr>
              <a:t>bisa</a:t>
            </a:r>
            <a:r>
              <a:rPr lang="en-US" sz="2400" dirty="0">
                <a:solidFill>
                  <a:schemeClr val="bg1"/>
                </a:solidFill>
              </a:rPr>
              <a:t> </a:t>
            </a:r>
            <a:r>
              <a:rPr lang="en-US" sz="2400" dirty="0" err="1">
                <a:solidFill>
                  <a:schemeClr val="bg1"/>
                </a:solidFill>
              </a:rPr>
              <a:t>bersaing</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dirty="0" err="1">
                <a:solidFill>
                  <a:schemeClr val="bg1"/>
                </a:solidFill>
              </a:rPr>
              <a:t>kompetitor</a:t>
            </a:r>
            <a:r>
              <a:rPr lang="en-US" sz="2400" dirty="0">
                <a:solidFill>
                  <a:schemeClr val="bg1"/>
                </a:solidFill>
              </a:rPr>
              <a:t> yang lain</a:t>
            </a:r>
          </a:p>
        </p:txBody>
      </p:sp>
      <p:sp>
        <p:nvSpPr>
          <p:cNvPr id="16" name="Rectangle 15"/>
          <p:cNvSpPr/>
          <p:nvPr/>
        </p:nvSpPr>
        <p:spPr>
          <a:xfrm>
            <a:off x="698209" y="2598155"/>
            <a:ext cx="10685720" cy="1569660"/>
          </a:xfrm>
          <a:prstGeom prst="rect">
            <a:avLst/>
          </a:prstGeom>
        </p:spPr>
        <p:txBody>
          <a:bodyPr wrap="square">
            <a:spAutoFit/>
          </a:bodyPr>
          <a:lstStyle/>
          <a:p>
            <a:r>
              <a:rPr lang="id-ID" sz="2400" dirty="0">
                <a:solidFill>
                  <a:schemeClr val="bg1"/>
                </a:solidFill>
              </a:rPr>
              <a:t>Antara pemberi kerja dan pencari kerja berada dalam posisi yang saling membutuhkan, dimana pemberi kerja membutuhkan para tenaga kerja untuk membantu menjalankan organisasinya agar dapat meraih hasil yang sebelumnya belum dapat dicapai oleh individu secara sendiri-sendiri. </a:t>
            </a:r>
            <a:endParaRPr lang="en-US" sz="2400" dirty="0">
              <a:solidFill>
                <a:schemeClr val="bg1"/>
              </a:solidFill>
            </a:endParaRPr>
          </a:p>
        </p:txBody>
      </p:sp>
      <p:sp>
        <p:nvSpPr>
          <p:cNvPr id="17" name="Rectangle 16"/>
          <p:cNvSpPr/>
          <p:nvPr/>
        </p:nvSpPr>
        <p:spPr>
          <a:xfrm>
            <a:off x="698208" y="4101635"/>
            <a:ext cx="10685720" cy="1569660"/>
          </a:xfrm>
          <a:prstGeom prst="rect">
            <a:avLst/>
          </a:prstGeom>
        </p:spPr>
        <p:txBody>
          <a:bodyPr wrap="square">
            <a:spAutoFit/>
          </a:bodyPr>
          <a:lstStyle/>
          <a:p>
            <a:r>
              <a:rPr lang="en-US" sz="2400" dirty="0" err="1">
                <a:solidFill>
                  <a:schemeClr val="bg1"/>
                </a:solidFill>
              </a:rPr>
              <a:t>Setiap</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terlepas</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ukuran</a:t>
            </a:r>
            <a:r>
              <a:rPr lang="en-US" sz="2400" dirty="0">
                <a:solidFill>
                  <a:schemeClr val="bg1"/>
                </a:solidFill>
              </a:rPr>
              <a:t>, </a:t>
            </a:r>
            <a:r>
              <a:rPr lang="en-US" sz="2400" dirty="0" err="1">
                <a:solidFill>
                  <a:schemeClr val="bg1"/>
                </a:solidFill>
              </a:rPr>
              <a:t>produk</a:t>
            </a:r>
            <a:r>
              <a:rPr lang="en-US" sz="2400" dirty="0">
                <a:solidFill>
                  <a:schemeClr val="bg1"/>
                </a:solidFill>
              </a:rPr>
              <a:t>, </a:t>
            </a:r>
            <a:r>
              <a:rPr lang="en-US" sz="2400" dirty="0" err="1">
                <a:solidFill>
                  <a:schemeClr val="bg1"/>
                </a:solidFill>
              </a:rPr>
              <a:t>maupun</a:t>
            </a:r>
            <a:r>
              <a:rPr lang="en-US" sz="2400" dirty="0">
                <a:solidFill>
                  <a:schemeClr val="bg1"/>
                </a:solidFill>
              </a:rPr>
              <a:t> </a:t>
            </a:r>
            <a:r>
              <a:rPr lang="en-US" sz="2400" dirty="0" err="1">
                <a:solidFill>
                  <a:schemeClr val="bg1"/>
                </a:solidFill>
              </a:rPr>
              <a:t>jasa</a:t>
            </a:r>
            <a:r>
              <a:rPr lang="en-US" sz="2400" dirty="0">
                <a:solidFill>
                  <a:schemeClr val="bg1"/>
                </a:solidFill>
              </a:rPr>
              <a:t> yang </a:t>
            </a:r>
            <a:r>
              <a:rPr lang="en-US" sz="2400" dirty="0" err="1">
                <a:solidFill>
                  <a:schemeClr val="bg1"/>
                </a:solidFill>
              </a:rPr>
              <a:t>dihasilkannya</a:t>
            </a:r>
            <a:r>
              <a:rPr lang="en-US" sz="2400" dirty="0">
                <a:solidFill>
                  <a:schemeClr val="bg1"/>
                </a:solidFill>
              </a:rPr>
              <a:t>, </a:t>
            </a:r>
            <a:r>
              <a:rPr lang="en-US" sz="2400" dirty="0" err="1">
                <a:solidFill>
                  <a:schemeClr val="bg1"/>
                </a:solidFill>
              </a:rPr>
              <a:t>harus</a:t>
            </a:r>
            <a:r>
              <a:rPr lang="en-US" sz="2400" dirty="0">
                <a:solidFill>
                  <a:schemeClr val="bg1"/>
                </a:solidFill>
              </a:rPr>
              <a:t> </a:t>
            </a:r>
            <a:r>
              <a:rPr lang="en-US" sz="2400" dirty="0" err="1">
                <a:solidFill>
                  <a:schemeClr val="bg1"/>
                </a:solidFill>
              </a:rPr>
              <a:t>merekrut</a:t>
            </a:r>
            <a:r>
              <a:rPr lang="en-US" sz="2400" dirty="0">
                <a:solidFill>
                  <a:schemeClr val="bg1"/>
                </a:solidFill>
              </a:rPr>
              <a:t> </a:t>
            </a:r>
            <a:r>
              <a:rPr lang="en-US" sz="2400" dirty="0" err="1">
                <a:solidFill>
                  <a:schemeClr val="bg1"/>
                </a:solidFill>
              </a:rPr>
              <a:t>pelamar</a:t>
            </a:r>
            <a:r>
              <a:rPr lang="en-US" sz="2400" dirty="0">
                <a:solidFill>
                  <a:schemeClr val="bg1"/>
                </a:solidFill>
              </a:rPr>
              <a:t> </a:t>
            </a:r>
            <a:r>
              <a:rPr lang="en-US" sz="2400" dirty="0" err="1">
                <a:solidFill>
                  <a:schemeClr val="bg1"/>
                </a:solidFill>
              </a:rPr>
              <a:t>kerja</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mengisi</a:t>
            </a:r>
            <a:r>
              <a:rPr lang="en-US" sz="2400" dirty="0">
                <a:solidFill>
                  <a:schemeClr val="bg1"/>
                </a:solidFill>
              </a:rPr>
              <a:t> </a:t>
            </a:r>
            <a:r>
              <a:rPr lang="en-US" sz="2400" dirty="0" err="1">
                <a:solidFill>
                  <a:schemeClr val="bg1"/>
                </a:solidFill>
              </a:rPr>
              <a:t>sebuah</a:t>
            </a:r>
            <a:r>
              <a:rPr lang="en-US" sz="2400" dirty="0">
                <a:solidFill>
                  <a:schemeClr val="bg1"/>
                </a:solidFill>
              </a:rPr>
              <a:t> </a:t>
            </a:r>
            <a:r>
              <a:rPr lang="en-US" sz="2400" dirty="0" err="1">
                <a:solidFill>
                  <a:schemeClr val="bg1"/>
                </a:solidFill>
              </a:rPr>
              <a:t>posisi</a:t>
            </a:r>
            <a:r>
              <a:rPr lang="en-US" sz="2400" dirty="0">
                <a:solidFill>
                  <a:schemeClr val="bg1"/>
                </a:solidFill>
              </a:rPr>
              <a:t>. </a:t>
            </a:r>
            <a:r>
              <a:rPr lang="en-US" sz="2400" dirty="0" err="1">
                <a:solidFill>
                  <a:schemeClr val="bg1"/>
                </a:solidFill>
              </a:rPr>
              <a:t>Pengisian</a:t>
            </a:r>
            <a:r>
              <a:rPr lang="en-US" sz="2400" dirty="0">
                <a:solidFill>
                  <a:schemeClr val="bg1"/>
                </a:solidFill>
              </a:rPr>
              <a:t> </a:t>
            </a:r>
            <a:r>
              <a:rPr lang="en-US" sz="2400" dirty="0" err="1">
                <a:solidFill>
                  <a:schemeClr val="bg1"/>
                </a:solidFill>
              </a:rPr>
              <a:t>kekosongan</a:t>
            </a:r>
            <a:r>
              <a:rPr lang="en-US" sz="2400" dirty="0">
                <a:solidFill>
                  <a:schemeClr val="bg1"/>
                </a:solidFill>
              </a:rPr>
              <a:t> di </a:t>
            </a:r>
            <a:r>
              <a:rPr lang="en-US" sz="2400" dirty="0" err="1">
                <a:solidFill>
                  <a:schemeClr val="bg1"/>
                </a:solidFill>
              </a:rPr>
              <a:t>dalam</a:t>
            </a:r>
            <a:r>
              <a:rPr lang="en-US" sz="2400" dirty="0">
                <a:solidFill>
                  <a:schemeClr val="bg1"/>
                </a:solidFill>
              </a:rPr>
              <a:t> </a:t>
            </a:r>
            <a:r>
              <a:rPr lang="en-US" sz="2400" dirty="0" err="1">
                <a:solidFill>
                  <a:schemeClr val="bg1"/>
                </a:solidFill>
              </a:rPr>
              <a:t>sebuah</a:t>
            </a:r>
            <a:r>
              <a:rPr lang="en-US" sz="2400" dirty="0">
                <a:solidFill>
                  <a:schemeClr val="bg1"/>
                </a:solidFill>
              </a:rPr>
              <a:t> </a:t>
            </a:r>
            <a:r>
              <a:rPr lang="en-US" sz="2400" dirty="0" err="1">
                <a:solidFill>
                  <a:schemeClr val="bg1"/>
                </a:solidFill>
              </a:rPr>
              <a:t>organisasi</a:t>
            </a:r>
            <a:r>
              <a:rPr lang="en-US" sz="2400" dirty="0">
                <a:solidFill>
                  <a:schemeClr val="bg1"/>
                </a:solidFill>
              </a:rPr>
              <a:t> </a:t>
            </a:r>
            <a:r>
              <a:rPr lang="en-US" sz="2400" dirty="0" err="1">
                <a:solidFill>
                  <a:schemeClr val="bg1"/>
                </a:solidFill>
              </a:rPr>
              <a:t>disebabkan</a:t>
            </a:r>
            <a:r>
              <a:rPr lang="en-US" sz="2400" dirty="0">
                <a:solidFill>
                  <a:schemeClr val="bg1"/>
                </a:solidFill>
              </a:rPr>
              <a:t> </a:t>
            </a:r>
            <a:r>
              <a:rPr lang="en-US" sz="2400" dirty="0" err="1">
                <a:solidFill>
                  <a:schemeClr val="bg1"/>
                </a:solidFill>
              </a:rPr>
              <a:t>oleh</a:t>
            </a:r>
            <a:r>
              <a:rPr lang="en-US" sz="2400" dirty="0">
                <a:solidFill>
                  <a:schemeClr val="bg1"/>
                </a:solidFill>
              </a:rPr>
              <a:t> </a:t>
            </a:r>
            <a:r>
              <a:rPr lang="en-US" sz="2400" dirty="0" err="1">
                <a:solidFill>
                  <a:schemeClr val="bg1"/>
                </a:solidFill>
              </a:rPr>
              <a:t>pertumbuhan</a:t>
            </a:r>
            <a:r>
              <a:rPr lang="en-US" sz="2400" dirty="0">
                <a:solidFill>
                  <a:schemeClr val="bg1"/>
                </a:solidFill>
              </a:rPr>
              <a:t>, </a:t>
            </a:r>
            <a:r>
              <a:rPr lang="en-US" sz="2400" dirty="0" err="1">
                <a:solidFill>
                  <a:schemeClr val="bg1"/>
                </a:solidFill>
              </a:rPr>
              <a:t>perubahan</a:t>
            </a:r>
            <a:r>
              <a:rPr lang="en-US" sz="2400" dirty="0">
                <a:solidFill>
                  <a:schemeClr val="bg1"/>
                </a:solidFill>
              </a:rPr>
              <a:t> </a:t>
            </a:r>
            <a:r>
              <a:rPr lang="en-US" sz="2400" dirty="0" err="1">
                <a:solidFill>
                  <a:schemeClr val="bg1"/>
                </a:solidFill>
              </a:rPr>
              <a:t>struktur</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fungsi</a:t>
            </a:r>
            <a:r>
              <a:rPr lang="en-US" sz="2400" dirty="0">
                <a:solidFill>
                  <a:schemeClr val="bg1"/>
                </a:solidFill>
              </a:rPr>
              <a:t>, </a:t>
            </a:r>
            <a:r>
              <a:rPr lang="en-US" sz="2400" dirty="0" err="1">
                <a:solidFill>
                  <a:schemeClr val="bg1"/>
                </a:solidFill>
              </a:rPr>
              <a:t>ataupun</a:t>
            </a:r>
            <a:r>
              <a:rPr lang="en-US" sz="2400" dirty="0">
                <a:solidFill>
                  <a:schemeClr val="bg1"/>
                </a:solidFill>
              </a:rPr>
              <a:t> </a:t>
            </a:r>
            <a:r>
              <a:rPr lang="en-US" sz="2400" dirty="0" err="1">
                <a:solidFill>
                  <a:schemeClr val="bg1"/>
                </a:solidFill>
              </a:rPr>
              <a:t>putaran</a:t>
            </a:r>
            <a:r>
              <a:rPr lang="en-US" sz="2400" dirty="0">
                <a:solidFill>
                  <a:schemeClr val="bg1"/>
                </a:solidFill>
              </a:rPr>
              <a:t> </a:t>
            </a:r>
            <a:r>
              <a:rPr lang="en-US" sz="2400" dirty="0" err="1">
                <a:solidFill>
                  <a:schemeClr val="bg1"/>
                </a:solidFill>
              </a:rPr>
              <a:t>karyawannya</a:t>
            </a:r>
            <a:r>
              <a:rPr lang="en-US" sz="2400" dirty="0">
                <a:solidFill>
                  <a:schemeClr val="bg1"/>
                </a:solidFill>
              </a:rPr>
              <a:t>.</a:t>
            </a:r>
          </a:p>
        </p:txBody>
      </p:sp>
      <p:sp>
        <p:nvSpPr>
          <p:cNvPr id="18" name="Rectangle 17"/>
          <p:cNvSpPr/>
          <p:nvPr/>
        </p:nvSpPr>
        <p:spPr>
          <a:xfrm>
            <a:off x="698208" y="5645365"/>
            <a:ext cx="10685720" cy="830997"/>
          </a:xfrm>
          <a:prstGeom prst="rect">
            <a:avLst/>
          </a:prstGeom>
        </p:spPr>
        <p:txBody>
          <a:bodyPr wrap="square">
            <a:spAutoFit/>
          </a:bodyPr>
          <a:lstStyle/>
          <a:p>
            <a:r>
              <a:rPr lang="en-US" sz="2400" dirty="0" err="1">
                <a:solidFill>
                  <a:schemeClr val="bg1"/>
                </a:solidFill>
              </a:rPr>
              <a:t>perusahaan</a:t>
            </a:r>
            <a:r>
              <a:rPr lang="en-US" sz="2400" dirty="0">
                <a:solidFill>
                  <a:schemeClr val="bg1"/>
                </a:solidFill>
              </a:rPr>
              <a:t> </a:t>
            </a:r>
            <a:r>
              <a:rPr lang="en-US" sz="2400" dirty="0" err="1">
                <a:solidFill>
                  <a:schemeClr val="bg1"/>
                </a:solidFill>
              </a:rPr>
              <a:t>berkewajiban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melakukan</a:t>
            </a:r>
            <a:r>
              <a:rPr lang="en-US" sz="2400" dirty="0">
                <a:solidFill>
                  <a:schemeClr val="bg1"/>
                </a:solidFill>
              </a:rPr>
              <a:t> program </a:t>
            </a:r>
            <a:r>
              <a:rPr lang="en-US" sz="2400" dirty="0" err="1">
                <a:solidFill>
                  <a:schemeClr val="bg1"/>
                </a:solidFill>
              </a:rPr>
              <a:t>rekrutmen</a:t>
            </a:r>
            <a:r>
              <a:rPr lang="en-US" sz="2400" dirty="0">
                <a:solidFill>
                  <a:schemeClr val="bg1"/>
                </a:solidFill>
              </a:rPr>
              <a:t>, </a:t>
            </a:r>
            <a:r>
              <a:rPr lang="en-US" sz="2400" dirty="0" err="1">
                <a:solidFill>
                  <a:schemeClr val="bg1"/>
                </a:solidFill>
              </a:rPr>
              <a:t>seleksi</a:t>
            </a:r>
            <a:r>
              <a:rPr lang="en-US" sz="2400" dirty="0">
                <a:solidFill>
                  <a:schemeClr val="bg1"/>
                </a:solidFill>
              </a:rPr>
              <a:t>, </a:t>
            </a:r>
            <a:r>
              <a:rPr lang="en-US" sz="2400" dirty="0" err="1">
                <a:solidFill>
                  <a:schemeClr val="bg1"/>
                </a:solidFill>
              </a:rPr>
              <a:t>penempatan</a:t>
            </a:r>
            <a:r>
              <a:rPr lang="en-US" sz="2400" dirty="0">
                <a:solidFill>
                  <a:schemeClr val="bg1"/>
                </a:solidFill>
              </a:rPr>
              <a:t>, </a:t>
            </a:r>
            <a:r>
              <a:rPr lang="en-US" sz="2400" dirty="0" err="1">
                <a:solidFill>
                  <a:schemeClr val="bg1"/>
                </a:solidFill>
              </a:rPr>
              <a:t>bahkan</a:t>
            </a:r>
            <a:r>
              <a:rPr lang="en-US" sz="2400" dirty="0">
                <a:solidFill>
                  <a:schemeClr val="bg1"/>
                </a:solidFill>
              </a:rPr>
              <a:t> </a:t>
            </a:r>
            <a:r>
              <a:rPr lang="en-US" sz="2400" dirty="0" err="1">
                <a:solidFill>
                  <a:schemeClr val="bg1"/>
                </a:solidFill>
              </a:rPr>
              <a:t>pelatihan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karyawan</a:t>
            </a:r>
            <a:r>
              <a:rPr lang="en-US" sz="2400" dirty="0">
                <a:solidFill>
                  <a:schemeClr val="bg1"/>
                </a:solidFill>
              </a:rPr>
              <a:t>. </a:t>
            </a:r>
          </a:p>
        </p:txBody>
      </p:sp>
    </p:spTree>
    <p:extLst>
      <p:ext uri="{BB962C8B-B14F-4D97-AF65-F5344CB8AC3E}">
        <p14:creationId xmlns:p14="http://schemas.microsoft.com/office/powerpoint/2010/main" val="32566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4AD2AA-68FB-4181-B557-3BD977A6D7D9}"/>
              </a:ext>
            </a:extLst>
          </p:cNvPr>
          <p:cNvSpPr/>
          <p:nvPr/>
        </p:nvSpPr>
        <p:spPr>
          <a:xfrm>
            <a:off x="1" y="0"/>
            <a:ext cx="60904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0"/>
            <a:endParaRPr lang="en-US" sz="2400" dirty="0">
              <a:solidFill>
                <a:schemeClr val="tx1"/>
              </a:solidFill>
            </a:endParaRPr>
          </a:p>
        </p:txBody>
      </p:sp>
      <p:sp>
        <p:nvSpPr>
          <p:cNvPr id="4" name="Oval 1">
            <a:extLst>
              <a:ext uri="{FF2B5EF4-FFF2-40B4-BE49-F238E27FC236}">
                <a16:creationId xmlns:a16="http://schemas.microsoft.com/office/drawing/2014/main" id="{72482D10-05F6-46DA-A923-BF58B48ED36C}"/>
              </a:ext>
            </a:extLst>
          </p:cNvPr>
          <p:cNvSpPr/>
          <p:nvPr/>
        </p:nvSpPr>
        <p:spPr>
          <a:xfrm>
            <a:off x="3933552" y="1664301"/>
            <a:ext cx="1934291" cy="4562155"/>
          </a:xfrm>
          <a:custGeom>
            <a:avLst/>
            <a:gdLst/>
            <a:ahLst/>
            <a:cxnLst/>
            <a:rect l="l" t="t" r="r" b="b"/>
            <a:pathLst>
              <a:path w="1574056" h="3712516">
                <a:moveTo>
                  <a:pt x="1185390" y="3439800"/>
                </a:moveTo>
                <a:lnTo>
                  <a:pt x="1574056" y="3439800"/>
                </a:lnTo>
                <a:lnTo>
                  <a:pt x="1574056" y="3711512"/>
                </a:lnTo>
                <a:cubicBezTo>
                  <a:pt x="1569524" y="3712486"/>
                  <a:pt x="1564959" y="3712516"/>
                  <a:pt x="1560375" y="3712516"/>
                </a:cubicBezTo>
                <a:cubicBezTo>
                  <a:pt x="1353277" y="3712516"/>
                  <a:pt x="1185390" y="3651466"/>
                  <a:pt x="1185390" y="3576158"/>
                </a:cubicBezTo>
                <a:close/>
                <a:moveTo>
                  <a:pt x="1187034" y="3209086"/>
                </a:moveTo>
                <a:lnTo>
                  <a:pt x="1574056" y="3209086"/>
                </a:lnTo>
                <a:lnTo>
                  <a:pt x="1574056" y="3379553"/>
                </a:lnTo>
                <a:lnTo>
                  <a:pt x="1187034" y="3379553"/>
                </a:lnTo>
                <a:cubicBezTo>
                  <a:pt x="1148472" y="3379553"/>
                  <a:pt x="1117211" y="3348291"/>
                  <a:pt x="1117211" y="3309730"/>
                </a:cubicBezTo>
                <a:lnTo>
                  <a:pt x="1117211" y="3278908"/>
                </a:lnTo>
                <a:cubicBezTo>
                  <a:pt x="1117211" y="3240347"/>
                  <a:pt x="1148472" y="3209086"/>
                  <a:pt x="1187034" y="3209086"/>
                </a:cubicBezTo>
                <a:close/>
                <a:moveTo>
                  <a:pt x="1152944" y="2978372"/>
                </a:moveTo>
                <a:lnTo>
                  <a:pt x="1574056" y="2978372"/>
                </a:lnTo>
                <a:lnTo>
                  <a:pt x="1574056" y="3148838"/>
                </a:lnTo>
                <a:lnTo>
                  <a:pt x="1152944" y="3148838"/>
                </a:lnTo>
                <a:cubicBezTo>
                  <a:pt x="1114382" y="3148838"/>
                  <a:pt x="1083121" y="3117577"/>
                  <a:pt x="1083121" y="3079015"/>
                </a:cubicBezTo>
                <a:lnTo>
                  <a:pt x="1083121" y="3048195"/>
                </a:lnTo>
                <a:cubicBezTo>
                  <a:pt x="1083121" y="3009633"/>
                  <a:pt x="1114382" y="2978372"/>
                  <a:pt x="1152944" y="2978372"/>
                </a:cubicBezTo>
                <a:close/>
                <a:moveTo>
                  <a:pt x="1118855" y="2747657"/>
                </a:moveTo>
                <a:lnTo>
                  <a:pt x="1574056" y="2747657"/>
                </a:lnTo>
                <a:lnTo>
                  <a:pt x="1574056" y="2918124"/>
                </a:lnTo>
                <a:lnTo>
                  <a:pt x="1118855" y="2918124"/>
                </a:lnTo>
                <a:cubicBezTo>
                  <a:pt x="1080292" y="2918124"/>
                  <a:pt x="1049031" y="2886862"/>
                  <a:pt x="1049031" y="2848301"/>
                </a:cubicBezTo>
                <a:lnTo>
                  <a:pt x="1049031" y="2817480"/>
                </a:lnTo>
                <a:cubicBezTo>
                  <a:pt x="1049031" y="2778918"/>
                  <a:pt x="1080292" y="2747657"/>
                  <a:pt x="1118855" y="2747657"/>
                </a:cubicBezTo>
                <a:close/>
                <a:moveTo>
                  <a:pt x="0" y="1124141"/>
                </a:moveTo>
                <a:lnTo>
                  <a:pt x="338831" y="1171577"/>
                </a:lnTo>
                <a:lnTo>
                  <a:pt x="338831" y="1313886"/>
                </a:lnTo>
                <a:lnTo>
                  <a:pt x="0" y="1361322"/>
                </a:lnTo>
                <a:close/>
                <a:moveTo>
                  <a:pt x="1554171" y="440480"/>
                </a:moveTo>
                <a:lnTo>
                  <a:pt x="1556079" y="440627"/>
                </a:lnTo>
                <a:lnTo>
                  <a:pt x="1557986" y="440480"/>
                </a:lnTo>
                <a:lnTo>
                  <a:pt x="1574056" y="441292"/>
                </a:lnTo>
                <a:lnTo>
                  <a:pt x="1574056" y="647276"/>
                </a:lnTo>
                <a:cubicBezTo>
                  <a:pt x="1568831" y="646524"/>
                  <a:pt x="1563581" y="646469"/>
                  <a:pt x="1558320" y="646463"/>
                </a:cubicBezTo>
                <a:lnTo>
                  <a:pt x="1558320" y="646669"/>
                </a:lnTo>
                <a:lnTo>
                  <a:pt x="1556079" y="646496"/>
                </a:lnTo>
                <a:lnTo>
                  <a:pt x="1553836" y="646669"/>
                </a:lnTo>
                <a:lnTo>
                  <a:pt x="1553836" y="646463"/>
                </a:lnTo>
                <a:cubicBezTo>
                  <a:pt x="1096029" y="647001"/>
                  <a:pt x="725086" y="1018309"/>
                  <a:pt x="725086" y="1476254"/>
                </a:cubicBezTo>
                <a:cubicBezTo>
                  <a:pt x="725086" y="1786265"/>
                  <a:pt x="946342" y="2092231"/>
                  <a:pt x="1120548" y="2232013"/>
                </a:cubicBezTo>
                <a:cubicBezTo>
                  <a:pt x="1199979" y="2323913"/>
                  <a:pt x="1193682" y="2325796"/>
                  <a:pt x="1225960" y="2443415"/>
                </a:cubicBezTo>
                <a:cubicBezTo>
                  <a:pt x="1238820" y="2525888"/>
                  <a:pt x="1212768" y="2534131"/>
                  <a:pt x="1286669" y="2538418"/>
                </a:cubicBezTo>
                <a:lnTo>
                  <a:pt x="1340476" y="2537986"/>
                </a:lnTo>
                <a:lnTo>
                  <a:pt x="1159452" y="1395052"/>
                </a:lnTo>
                <a:cubicBezTo>
                  <a:pt x="1153113" y="1355030"/>
                  <a:pt x="1180418" y="1317448"/>
                  <a:pt x="1220440" y="1311109"/>
                </a:cubicBezTo>
                <a:lnTo>
                  <a:pt x="1222992" y="1310706"/>
                </a:lnTo>
                <a:cubicBezTo>
                  <a:pt x="1259366" y="1304944"/>
                  <a:pt x="1293725" y="1326975"/>
                  <a:pt x="1303139" y="1361495"/>
                </a:cubicBezTo>
                <a:cubicBezTo>
                  <a:pt x="1322616" y="1325549"/>
                  <a:pt x="1359221" y="1302638"/>
                  <a:pt x="1400784" y="1302638"/>
                </a:cubicBezTo>
                <a:cubicBezTo>
                  <a:pt x="1432374" y="1302638"/>
                  <a:pt x="1461099" y="1315874"/>
                  <a:pt x="1481946" y="1337999"/>
                </a:cubicBezTo>
                <a:cubicBezTo>
                  <a:pt x="1502792" y="1315874"/>
                  <a:pt x="1531518" y="1302638"/>
                  <a:pt x="1563108" y="1302638"/>
                </a:cubicBezTo>
                <a:lnTo>
                  <a:pt x="1574056" y="1304941"/>
                </a:lnTo>
                <a:lnTo>
                  <a:pt x="1574056" y="1558277"/>
                </a:lnTo>
                <a:cubicBezTo>
                  <a:pt x="1570569" y="1560394"/>
                  <a:pt x="1566859" y="1560580"/>
                  <a:pt x="1563108" y="1560580"/>
                </a:cubicBezTo>
                <a:cubicBezTo>
                  <a:pt x="1531518" y="1560580"/>
                  <a:pt x="1502792" y="1547345"/>
                  <a:pt x="1481946" y="1525219"/>
                </a:cubicBezTo>
                <a:cubicBezTo>
                  <a:pt x="1461099" y="1547345"/>
                  <a:pt x="1432374" y="1560580"/>
                  <a:pt x="1400784" y="1560580"/>
                </a:cubicBezTo>
                <a:cubicBezTo>
                  <a:pt x="1374899" y="1560580"/>
                  <a:pt x="1350936" y="1551693"/>
                  <a:pt x="1332765" y="1534787"/>
                </a:cubicBezTo>
                <a:lnTo>
                  <a:pt x="1491465" y="2536775"/>
                </a:lnTo>
                <a:lnTo>
                  <a:pt x="1553836" y="2536274"/>
                </a:lnTo>
                <a:lnTo>
                  <a:pt x="1553836" y="2536239"/>
                </a:lnTo>
                <a:lnTo>
                  <a:pt x="1556079" y="2536257"/>
                </a:lnTo>
                <a:lnTo>
                  <a:pt x="1558320" y="2536239"/>
                </a:lnTo>
                <a:lnTo>
                  <a:pt x="1558320" y="2536274"/>
                </a:lnTo>
                <a:lnTo>
                  <a:pt x="1574056" y="2536401"/>
                </a:lnTo>
                <a:lnTo>
                  <a:pt x="1574056" y="2685528"/>
                </a:lnTo>
                <a:lnTo>
                  <a:pt x="1556079" y="2685463"/>
                </a:lnTo>
                <a:lnTo>
                  <a:pt x="1201719" y="2686732"/>
                </a:lnTo>
                <a:cubicBezTo>
                  <a:pt x="1138954" y="2686732"/>
                  <a:pt x="1107192" y="2663167"/>
                  <a:pt x="1071683" y="2589474"/>
                </a:cubicBezTo>
                <a:cubicBezTo>
                  <a:pt x="1058025" y="2494014"/>
                  <a:pt x="1086076" y="2455536"/>
                  <a:pt x="1022516" y="2382309"/>
                </a:cubicBezTo>
                <a:cubicBezTo>
                  <a:pt x="809168" y="2211227"/>
                  <a:pt x="538010" y="1836414"/>
                  <a:pt x="538010" y="1456641"/>
                </a:cubicBezTo>
                <a:cubicBezTo>
                  <a:pt x="538010" y="895431"/>
                  <a:pt x="992961" y="440480"/>
                  <a:pt x="1554171" y="440480"/>
                </a:cubicBezTo>
                <a:close/>
                <a:moveTo>
                  <a:pt x="624942" y="234472"/>
                </a:moveTo>
                <a:lnTo>
                  <a:pt x="806400" y="524523"/>
                </a:lnTo>
                <a:lnTo>
                  <a:pt x="697385" y="615998"/>
                </a:lnTo>
                <a:lnTo>
                  <a:pt x="443250" y="386929"/>
                </a:lnTo>
                <a:close/>
                <a:moveTo>
                  <a:pt x="1437487" y="0"/>
                </a:moveTo>
                <a:lnTo>
                  <a:pt x="1574056" y="0"/>
                </a:lnTo>
                <a:lnTo>
                  <a:pt x="1574056" y="338831"/>
                </a:lnTo>
                <a:lnTo>
                  <a:pt x="1484923" y="3388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ko-KR" altLang="en-US" sz="1500" b="1">
              <a:solidFill>
                <a:schemeClr val="tx1"/>
              </a:solidFill>
            </a:endParaRPr>
          </a:p>
        </p:txBody>
      </p:sp>
      <p:sp>
        <p:nvSpPr>
          <p:cNvPr id="5" name="Oval 1">
            <a:extLst>
              <a:ext uri="{FF2B5EF4-FFF2-40B4-BE49-F238E27FC236}">
                <a16:creationId xmlns:a16="http://schemas.microsoft.com/office/drawing/2014/main" id="{944F7BAF-EFB1-419B-AAEE-08A9DED4E29E}"/>
              </a:ext>
            </a:extLst>
          </p:cNvPr>
          <p:cNvSpPr/>
          <p:nvPr/>
        </p:nvSpPr>
        <p:spPr>
          <a:xfrm>
            <a:off x="5882230" y="1664857"/>
            <a:ext cx="1831423" cy="4561043"/>
          </a:xfrm>
          <a:custGeom>
            <a:avLst/>
            <a:gdLst/>
            <a:ahLst/>
            <a:cxnLst/>
            <a:rect l="l" t="t" r="r" b="b"/>
            <a:pathLst>
              <a:path w="1490346" h="3711612">
                <a:moveTo>
                  <a:pt x="0" y="3439800"/>
                </a:moveTo>
                <a:lnTo>
                  <a:pt x="362666" y="3439800"/>
                </a:lnTo>
                <a:lnTo>
                  <a:pt x="362666" y="3576158"/>
                </a:lnTo>
                <a:cubicBezTo>
                  <a:pt x="362666" y="3649966"/>
                  <a:pt x="201402" y="3710078"/>
                  <a:pt x="0" y="3711612"/>
                </a:cubicBezTo>
                <a:close/>
                <a:moveTo>
                  <a:pt x="0" y="3209086"/>
                </a:moveTo>
                <a:lnTo>
                  <a:pt x="361023" y="3209086"/>
                </a:lnTo>
                <a:cubicBezTo>
                  <a:pt x="399584" y="3209086"/>
                  <a:pt x="430845" y="3240347"/>
                  <a:pt x="430845" y="3278908"/>
                </a:cubicBezTo>
                <a:lnTo>
                  <a:pt x="430845" y="3309730"/>
                </a:lnTo>
                <a:cubicBezTo>
                  <a:pt x="430845" y="3348291"/>
                  <a:pt x="399584" y="3379553"/>
                  <a:pt x="361023" y="3379553"/>
                </a:cubicBezTo>
                <a:lnTo>
                  <a:pt x="0" y="3379553"/>
                </a:lnTo>
                <a:close/>
                <a:moveTo>
                  <a:pt x="0" y="2978372"/>
                </a:moveTo>
                <a:lnTo>
                  <a:pt x="395111" y="2978372"/>
                </a:lnTo>
                <a:cubicBezTo>
                  <a:pt x="433674" y="2978372"/>
                  <a:pt x="464935" y="3009633"/>
                  <a:pt x="464935" y="3048195"/>
                </a:cubicBezTo>
                <a:lnTo>
                  <a:pt x="464935" y="3079015"/>
                </a:lnTo>
                <a:cubicBezTo>
                  <a:pt x="464935" y="3117577"/>
                  <a:pt x="433674" y="3148838"/>
                  <a:pt x="395111" y="3148838"/>
                </a:cubicBezTo>
                <a:lnTo>
                  <a:pt x="0" y="3148838"/>
                </a:lnTo>
                <a:close/>
                <a:moveTo>
                  <a:pt x="0" y="2747657"/>
                </a:moveTo>
                <a:lnTo>
                  <a:pt x="429201" y="2747657"/>
                </a:lnTo>
                <a:cubicBezTo>
                  <a:pt x="467763" y="2747657"/>
                  <a:pt x="499024" y="2778918"/>
                  <a:pt x="499024" y="2817480"/>
                </a:cubicBezTo>
                <a:lnTo>
                  <a:pt x="499024" y="2848301"/>
                </a:lnTo>
                <a:cubicBezTo>
                  <a:pt x="499024" y="2886862"/>
                  <a:pt x="467763" y="2918124"/>
                  <a:pt x="429201" y="2918124"/>
                </a:cubicBezTo>
                <a:lnTo>
                  <a:pt x="0" y="2918124"/>
                </a:lnTo>
                <a:close/>
                <a:moveTo>
                  <a:pt x="1490346" y="1124141"/>
                </a:moveTo>
                <a:lnTo>
                  <a:pt x="1490346" y="1361322"/>
                </a:lnTo>
                <a:lnTo>
                  <a:pt x="1151515" y="1313886"/>
                </a:lnTo>
                <a:lnTo>
                  <a:pt x="1151515" y="1171577"/>
                </a:lnTo>
                <a:close/>
                <a:moveTo>
                  <a:pt x="0" y="441223"/>
                </a:moveTo>
                <a:cubicBezTo>
                  <a:pt x="554434" y="448456"/>
                  <a:pt x="1001452" y="900345"/>
                  <a:pt x="1001452" y="1456641"/>
                </a:cubicBezTo>
                <a:cubicBezTo>
                  <a:pt x="1001452" y="1836414"/>
                  <a:pt x="730294" y="2211227"/>
                  <a:pt x="516947" y="2382309"/>
                </a:cubicBezTo>
                <a:cubicBezTo>
                  <a:pt x="453387" y="2455536"/>
                  <a:pt x="481437" y="2494014"/>
                  <a:pt x="467779" y="2589474"/>
                </a:cubicBezTo>
                <a:cubicBezTo>
                  <a:pt x="432270" y="2663167"/>
                  <a:pt x="400510" y="2686732"/>
                  <a:pt x="337743" y="2686732"/>
                </a:cubicBezTo>
                <a:lnTo>
                  <a:pt x="0" y="2685523"/>
                </a:lnTo>
                <a:lnTo>
                  <a:pt x="0" y="2536390"/>
                </a:lnTo>
                <a:lnTo>
                  <a:pt x="47259" y="2536769"/>
                </a:lnTo>
                <a:lnTo>
                  <a:pt x="204029" y="1546960"/>
                </a:lnTo>
                <a:cubicBezTo>
                  <a:pt x="188844" y="1556019"/>
                  <a:pt x="171284" y="1560580"/>
                  <a:pt x="152738" y="1560580"/>
                </a:cubicBezTo>
                <a:cubicBezTo>
                  <a:pt x="121147" y="1560580"/>
                  <a:pt x="92422" y="1547345"/>
                  <a:pt x="71576" y="1525219"/>
                </a:cubicBezTo>
                <a:cubicBezTo>
                  <a:pt x="52889" y="1545052"/>
                  <a:pt x="27874" y="1557741"/>
                  <a:pt x="0" y="1558564"/>
                </a:cubicBezTo>
                <a:lnTo>
                  <a:pt x="0" y="1304654"/>
                </a:lnTo>
                <a:cubicBezTo>
                  <a:pt x="27874" y="1305477"/>
                  <a:pt x="52890" y="1318167"/>
                  <a:pt x="71576" y="1337999"/>
                </a:cubicBezTo>
                <a:cubicBezTo>
                  <a:pt x="92422" y="1315874"/>
                  <a:pt x="121147" y="1302638"/>
                  <a:pt x="152738" y="1302638"/>
                </a:cubicBezTo>
                <a:cubicBezTo>
                  <a:pt x="187837" y="1302638"/>
                  <a:pt x="219402" y="1318978"/>
                  <a:pt x="240484" y="1345647"/>
                </a:cubicBezTo>
                <a:cubicBezTo>
                  <a:pt x="253632" y="1317624"/>
                  <a:pt x="284261" y="1300934"/>
                  <a:pt x="316470" y="1306036"/>
                </a:cubicBezTo>
                <a:lnTo>
                  <a:pt x="319022" y="1306440"/>
                </a:lnTo>
                <a:cubicBezTo>
                  <a:pt x="359044" y="1312779"/>
                  <a:pt x="386348" y="1350361"/>
                  <a:pt x="380010" y="1390382"/>
                </a:cubicBezTo>
                <a:lnTo>
                  <a:pt x="198248" y="2537980"/>
                </a:lnTo>
                <a:lnTo>
                  <a:pt x="252793" y="2538418"/>
                </a:lnTo>
                <a:cubicBezTo>
                  <a:pt x="326693" y="2534131"/>
                  <a:pt x="300643" y="2525888"/>
                  <a:pt x="313502" y="2443415"/>
                </a:cubicBezTo>
                <a:cubicBezTo>
                  <a:pt x="345780" y="2325796"/>
                  <a:pt x="339483" y="2323913"/>
                  <a:pt x="418914" y="2232013"/>
                </a:cubicBezTo>
                <a:cubicBezTo>
                  <a:pt x="593120" y="2092231"/>
                  <a:pt x="814376" y="1786265"/>
                  <a:pt x="814376" y="1476254"/>
                </a:cubicBezTo>
                <a:cubicBezTo>
                  <a:pt x="814376" y="1023115"/>
                  <a:pt x="451179" y="654804"/>
                  <a:pt x="0" y="647205"/>
                </a:cubicBezTo>
                <a:close/>
                <a:moveTo>
                  <a:pt x="848581" y="234472"/>
                </a:moveTo>
                <a:lnTo>
                  <a:pt x="1030273" y="386929"/>
                </a:lnTo>
                <a:lnTo>
                  <a:pt x="776138" y="615998"/>
                </a:lnTo>
                <a:lnTo>
                  <a:pt x="667123" y="524523"/>
                </a:lnTo>
                <a:close/>
                <a:moveTo>
                  <a:pt x="0" y="0"/>
                </a:moveTo>
                <a:lnTo>
                  <a:pt x="101974" y="0"/>
                </a:lnTo>
                <a:lnTo>
                  <a:pt x="54538" y="338831"/>
                </a:lnTo>
                <a:lnTo>
                  <a:pt x="0" y="338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ko-KR" altLang="en-US" sz="1500" b="1"/>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6526120" y="361953"/>
            <a:ext cx="5320673" cy="724247"/>
          </a:xfrm>
          <a:prstGeom prst="rect">
            <a:avLst/>
          </a:prstGeom>
        </p:spPr>
        <p:txBody>
          <a:bodyPr lIns="121914" tIns="60957" rIns="121914" bIns="60957">
            <a:noAutofit/>
          </a:bodyPr>
          <a:lstStyle/>
          <a:p>
            <a:pPr algn="ctr"/>
            <a:r>
              <a:rPr lang="en-US" sz="3600" b="1" dirty="0" err="1">
                <a:solidFill>
                  <a:schemeClr val="accent1"/>
                </a:solidFill>
              </a:rPr>
              <a:t>Tujuan</a:t>
            </a:r>
            <a:r>
              <a:rPr lang="en-US" sz="3600" b="1" dirty="0">
                <a:solidFill>
                  <a:schemeClr val="accent1"/>
                </a:solidFill>
              </a:rPr>
              <a:t> </a:t>
            </a:r>
            <a:r>
              <a:rPr lang="en-US" sz="3600" b="1" dirty="0" err="1">
                <a:solidFill>
                  <a:schemeClr val="accent1"/>
                </a:solidFill>
              </a:rPr>
              <a:t>Penelitian</a:t>
            </a:r>
            <a:endParaRPr lang="en-US" sz="3600" b="1" dirty="0">
              <a:solidFill>
                <a:schemeClr val="accent1"/>
              </a:solidFill>
            </a:endParaRPr>
          </a:p>
        </p:txBody>
      </p:sp>
      <p:sp>
        <p:nvSpPr>
          <p:cNvPr id="30" name="Rectangle 29"/>
          <p:cNvSpPr/>
          <p:nvPr/>
        </p:nvSpPr>
        <p:spPr>
          <a:xfrm>
            <a:off x="1542075" y="1055737"/>
            <a:ext cx="3044083" cy="75984"/>
          </a:xfrm>
          <a:prstGeom prst="rect">
            <a:avLst/>
          </a:prstGeom>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dirty="0"/>
          </a:p>
        </p:txBody>
      </p:sp>
      <p:sp>
        <p:nvSpPr>
          <p:cNvPr id="31" name="Rectangle 30"/>
          <p:cNvSpPr/>
          <p:nvPr/>
        </p:nvSpPr>
        <p:spPr>
          <a:xfrm>
            <a:off x="1218775" y="6718269"/>
            <a:ext cx="3683340" cy="48091"/>
          </a:xfrm>
          <a:prstGeom prst="rect">
            <a:avLst/>
          </a:prstGeom>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dirty="0"/>
          </a:p>
        </p:txBody>
      </p:sp>
      <p:sp>
        <p:nvSpPr>
          <p:cNvPr id="340" name="Rectangle 339"/>
          <p:cNvSpPr/>
          <p:nvPr/>
        </p:nvSpPr>
        <p:spPr>
          <a:xfrm>
            <a:off x="7477490" y="1057959"/>
            <a:ext cx="3417932" cy="79487"/>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b="1" dirty="0">
              <a:solidFill>
                <a:schemeClr val="accent1"/>
              </a:solidFill>
            </a:endParaRPr>
          </a:p>
        </p:txBody>
      </p:sp>
      <p:sp>
        <p:nvSpPr>
          <p:cNvPr id="341" name="Rectangle 340"/>
          <p:cNvSpPr/>
          <p:nvPr/>
        </p:nvSpPr>
        <p:spPr>
          <a:xfrm>
            <a:off x="7007859" y="6553809"/>
            <a:ext cx="5004193" cy="79487"/>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62552" tIns="81277" rIns="162552" bIns="81277" numCol="1" spcCol="0" rtlCol="0" fromWordArt="0" anchor="ctr" anchorCtr="0" forceAA="0" compatLnSpc="1">
            <a:prstTxWarp prst="textNoShape">
              <a:avLst/>
            </a:prstTxWarp>
            <a:noAutofit/>
          </a:bodyPr>
          <a:lstStyle/>
          <a:p>
            <a:pPr algn="ctr"/>
            <a:endParaRPr lang="ko-KR" altLang="en-US" sz="3200" b="1" dirty="0">
              <a:solidFill>
                <a:schemeClr val="accent1"/>
              </a:solidFill>
            </a:endParaRPr>
          </a:p>
        </p:txBody>
      </p:sp>
      <p:sp>
        <p:nvSpPr>
          <p:cNvPr id="473" name="Text Placeholder 1">
            <a:extLst>
              <a:ext uri="{FF2B5EF4-FFF2-40B4-BE49-F238E27FC236}">
                <a16:creationId xmlns:a16="http://schemas.microsoft.com/office/drawing/2014/main" id="{206381AD-4C2B-4745-99B1-0BBCE6131A71}"/>
              </a:ext>
            </a:extLst>
          </p:cNvPr>
          <p:cNvSpPr txBox="1">
            <a:spLocks/>
          </p:cNvSpPr>
          <p:nvPr/>
        </p:nvSpPr>
        <p:spPr>
          <a:xfrm>
            <a:off x="225981" y="329739"/>
            <a:ext cx="5320673" cy="724247"/>
          </a:xfrm>
          <a:prstGeom prst="rect">
            <a:avLst/>
          </a:prstGeom>
        </p:spPr>
        <p:txBody>
          <a:bodyPr vert="horz" lIns="121914" tIns="60957" rIns="121914" bIns="60957" rtlCol="0" anchor="ctr">
            <a:noAutofit/>
          </a:bodyPr>
          <a:lstStyle>
            <a:lvl1pPr marL="0" indent="0" algn="ctr" defTabSz="914400" rtl="0" eaLnBrk="1" latinLnBrk="0" hangingPunct="1">
              <a:spcBef>
                <a:spcPct val="20000"/>
              </a:spcBef>
              <a:buClr>
                <a:schemeClr val="tx1">
                  <a:lumMod val="50000"/>
                  <a:lumOff val="50000"/>
                </a:schemeClr>
              </a:buClr>
              <a:buFont typeface="Wingdings" pitchFamily="2" charset="2"/>
              <a:buNone/>
              <a:defRPr sz="4100" b="0" kern="1200" baseline="0">
                <a:solidFill>
                  <a:schemeClr val="accent1"/>
                </a:solidFill>
                <a:latin typeface="+mj-lt"/>
                <a:ea typeface="+mn-ea"/>
                <a:cs typeface="Arial" pitchFamily="34" charset="0"/>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3600" b="1" dirty="0">
                <a:solidFill>
                  <a:schemeClr val="tx1"/>
                </a:solidFill>
              </a:rPr>
              <a:t>     </a:t>
            </a:r>
            <a:r>
              <a:rPr lang="en-US" sz="3600" b="1" dirty="0" err="1">
                <a:solidFill>
                  <a:schemeClr val="tx1"/>
                </a:solidFill>
              </a:rPr>
              <a:t>Rumusan</a:t>
            </a:r>
            <a:r>
              <a:rPr lang="en-US" sz="3600" b="1" dirty="0">
                <a:solidFill>
                  <a:schemeClr val="tx1"/>
                </a:solidFill>
              </a:rPr>
              <a:t> </a:t>
            </a:r>
            <a:r>
              <a:rPr lang="en-US" sz="3600" b="1" dirty="0" err="1">
                <a:solidFill>
                  <a:schemeClr val="tx1"/>
                </a:solidFill>
              </a:rPr>
              <a:t>Masalah</a:t>
            </a:r>
            <a:endParaRPr lang="en-US" sz="3600" b="1" dirty="0">
              <a:solidFill>
                <a:schemeClr val="tx1"/>
              </a:solidFill>
            </a:endParaRPr>
          </a:p>
        </p:txBody>
      </p:sp>
      <p:sp>
        <p:nvSpPr>
          <p:cNvPr id="8" name="TextBox 7"/>
          <p:cNvSpPr txBox="1"/>
          <p:nvPr/>
        </p:nvSpPr>
        <p:spPr>
          <a:xfrm>
            <a:off x="72190" y="1496416"/>
            <a:ext cx="4403557" cy="4893647"/>
          </a:xfrm>
          <a:prstGeom prst="rect">
            <a:avLst/>
          </a:prstGeom>
          <a:noFill/>
        </p:spPr>
        <p:txBody>
          <a:bodyPr wrap="square" lIns="91438" tIns="45719" rIns="91438" bIns="45719" rtlCol="0">
            <a:spAutoFit/>
          </a:bodyPr>
          <a:lstStyle/>
          <a:p>
            <a:pPr marL="457189" indent="-457189">
              <a:buFont typeface="+mj-lt"/>
              <a:buAutoNum type="arabicPeriod"/>
            </a:pPr>
            <a:r>
              <a:rPr lang="id-ID" sz="2400" dirty="0">
                <a:latin typeface="Bahnschrift SemiBold SemiConden" pitchFamily="34" charset="0"/>
              </a:rPr>
              <a:t>Bagaimana implementasi pelaksanaan rekruitmen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pelaksanaan seleksi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pelaksanaan penempatan dalam sebuah perusahaan</a:t>
            </a:r>
            <a:endParaRPr lang="en-US" sz="2400" dirty="0">
              <a:latin typeface="Bahnschrift SemiBold SemiConden" pitchFamily="34" charset="0"/>
            </a:endParaRPr>
          </a:p>
          <a:p>
            <a:pPr marL="457189" indent="-457189">
              <a:buFont typeface="+mj-lt"/>
              <a:buAutoNum type="arabicPeriod"/>
            </a:pPr>
            <a:r>
              <a:rPr lang="id-ID" sz="2400" dirty="0">
                <a:latin typeface="Bahnschrift SemiBold SemiConden" pitchFamily="34" charset="0"/>
              </a:rPr>
              <a:t>Bagaimana implementasi pelatihan rekruitmen dalam sebuah perusahaan</a:t>
            </a:r>
            <a:endParaRPr lang="en-US" sz="2400" dirty="0">
              <a:latin typeface="Bahnschrift SemiBold SemiConden" pitchFamily="34" charset="0"/>
            </a:endParaRPr>
          </a:p>
          <a:p>
            <a:endParaRPr lang="en-US" sz="2400" dirty="0">
              <a:latin typeface="Bahnschrift SemiBold SemiConden" pitchFamily="34" charset="0"/>
            </a:endParaRPr>
          </a:p>
        </p:txBody>
      </p:sp>
      <p:sp>
        <p:nvSpPr>
          <p:cNvPr id="9" name="TextBox 8"/>
          <p:cNvSpPr txBox="1"/>
          <p:nvPr/>
        </p:nvSpPr>
        <p:spPr>
          <a:xfrm>
            <a:off x="7363331" y="1419731"/>
            <a:ext cx="4427620" cy="4524315"/>
          </a:xfrm>
          <a:prstGeom prst="rect">
            <a:avLst/>
          </a:prstGeom>
          <a:noFill/>
        </p:spPr>
        <p:txBody>
          <a:bodyPr wrap="square" lIns="91438" tIns="45719" rIns="91438" bIns="45719" rtlCol="0">
            <a:spAutoFit/>
          </a:bodyPr>
          <a:lstStyle/>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rekruitmen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seleksi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pelaksanaan penempatan dalam sebuah perusahaan</a:t>
            </a:r>
            <a:endParaRPr lang="en-US" sz="2400" dirty="0">
              <a:solidFill>
                <a:schemeClr val="accent1"/>
              </a:solidFill>
              <a:latin typeface="Bahnschrift SemiBold SemiConden" pitchFamily="34" charset="0"/>
            </a:endParaRPr>
          </a:p>
          <a:p>
            <a:pPr marL="342891" indent="-342891">
              <a:buFont typeface="+mj-lt"/>
              <a:buAutoNum type="arabicPeriod"/>
            </a:pPr>
            <a:r>
              <a:rPr lang="id-ID" sz="2400" dirty="0">
                <a:solidFill>
                  <a:schemeClr val="accent1"/>
                </a:solidFill>
                <a:latin typeface="Bahnschrift SemiBold SemiConden" pitchFamily="34" charset="0"/>
              </a:rPr>
              <a:t>Untuk mengetahui implementasi pelatihan rekruitmen dalam sebuah perusahaan</a:t>
            </a:r>
            <a:endParaRPr lang="en-US" sz="2400" dirty="0">
              <a:solidFill>
                <a:schemeClr val="accent1"/>
              </a:solidFill>
              <a:latin typeface="Bahnschrift SemiBold SemiConden" pitchFamily="34" charset="0"/>
            </a:endParaRPr>
          </a:p>
        </p:txBody>
      </p:sp>
    </p:spTree>
    <p:extLst>
      <p:ext uri="{BB962C8B-B14F-4D97-AF65-F5344CB8AC3E}">
        <p14:creationId xmlns:p14="http://schemas.microsoft.com/office/powerpoint/2010/main" val="4050417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033008" y="567415"/>
            <a:ext cx="10633475" cy="724247"/>
          </a:xfrm>
          <a:prstGeom prst="rect">
            <a:avLst/>
          </a:prstGeom>
          <a:ln w="57150">
            <a:noFill/>
          </a:ln>
        </p:spPr>
        <p:txBody>
          <a:bodyPr lIns="121914" tIns="60957" rIns="121914" bIns="60957">
            <a:normAutofit fontScale="92500" lnSpcReduction="20000"/>
          </a:bodyPr>
          <a:lstStyle/>
          <a:p>
            <a:pPr algn="ctr"/>
            <a:r>
              <a:rPr lang="en-US" b="1" dirty="0"/>
              <a:t>LANDASAN TEORI</a:t>
            </a:r>
          </a:p>
        </p:txBody>
      </p:sp>
      <p:sp>
        <p:nvSpPr>
          <p:cNvPr id="5" name="자유형 115">
            <a:extLst>
              <a:ext uri="{FF2B5EF4-FFF2-40B4-BE49-F238E27FC236}">
                <a16:creationId xmlns:a16="http://schemas.microsoft.com/office/drawing/2014/main" id="{5029CBE0-1654-469E-8A9E-7897CC0C9872}"/>
              </a:ext>
            </a:extLst>
          </p:cNvPr>
          <p:cNvSpPr/>
          <p:nvPr/>
        </p:nvSpPr>
        <p:spPr>
          <a:xfrm>
            <a:off x="2579424" y="3837030"/>
            <a:ext cx="7818701" cy="214657"/>
          </a:xfrm>
          <a:custGeom>
            <a:avLst/>
            <a:gdLst>
              <a:gd name="connsiteX0" fmla="*/ 0 w 6433457"/>
              <a:gd name="connsiteY0" fmla="*/ 152400 h 174172"/>
              <a:gd name="connsiteX1" fmla="*/ 0 w 6433457"/>
              <a:gd name="connsiteY1" fmla="*/ 0 h 174172"/>
              <a:gd name="connsiteX2" fmla="*/ 6433457 w 6433457"/>
              <a:gd name="connsiteY2" fmla="*/ 0 h 174172"/>
              <a:gd name="connsiteX3" fmla="*/ 6433457 w 6433457"/>
              <a:gd name="connsiteY3" fmla="*/ 174172 h 174172"/>
            </a:gdLst>
            <a:ahLst/>
            <a:cxnLst>
              <a:cxn ang="0">
                <a:pos x="connsiteX0" y="connsiteY0"/>
              </a:cxn>
              <a:cxn ang="0">
                <a:pos x="connsiteX1" y="connsiteY1"/>
              </a:cxn>
              <a:cxn ang="0">
                <a:pos x="connsiteX2" y="connsiteY2"/>
              </a:cxn>
              <a:cxn ang="0">
                <a:pos x="connsiteX3" y="connsiteY3"/>
              </a:cxn>
            </a:cxnLst>
            <a:rect l="l" t="t" r="r" b="b"/>
            <a:pathLst>
              <a:path w="6433457" h="174172">
                <a:moveTo>
                  <a:pt x="0" y="152400"/>
                </a:moveTo>
                <a:lnTo>
                  <a:pt x="0" y="0"/>
                </a:lnTo>
                <a:lnTo>
                  <a:pt x="6433457" y="0"/>
                </a:lnTo>
                <a:lnTo>
                  <a:pt x="6433457" y="174172"/>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algn="ctr"/>
            <a:endParaRPr lang="ko-KR" altLang="en-US" sz="2700"/>
          </a:p>
        </p:txBody>
      </p:sp>
      <p:sp>
        <p:nvSpPr>
          <p:cNvPr id="7" name="자유형 117">
            <a:extLst>
              <a:ext uri="{FF2B5EF4-FFF2-40B4-BE49-F238E27FC236}">
                <a16:creationId xmlns:a16="http://schemas.microsoft.com/office/drawing/2014/main" id="{CCDEACA3-E76E-4689-973A-53D0343EFA4D}"/>
              </a:ext>
            </a:extLst>
          </p:cNvPr>
          <p:cNvSpPr/>
          <p:nvPr/>
        </p:nvSpPr>
        <p:spPr>
          <a:xfrm>
            <a:off x="5200907" y="3862768"/>
            <a:ext cx="0" cy="1608331"/>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8" name="자유형 118">
            <a:extLst>
              <a:ext uri="{FF2B5EF4-FFF2-40B4-BE49-F238E27FC236}">
                <a16:creationId xmlns:a16="http://schemas.microsoft.com/office/drawing/2014/main" id="{EE4A7F22-2A52-4E93-9AE4-670B1A4E2575}"/>
              </a:ext>
            </a:extLst>
          </p:cNvPr>
          <p:cNvSpPr/>
          <p:nvPr/>
        </p:nvSpPr>
        <p:spPr>
          <a:xfrm>
            <a:off x="7968199" y="3944357"/>
            <a:ext cx="45719" cy="458747"/>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25" name="Text Placeholder 32">
            <a:extLst>
              <a:ext uri="{FF2B5EF4-FFF2-40B4-BE49-F238E27FC236}">
                <a16:creationId xmlns:a16="http://schemas.microsoft.com/office/drawing/2014/main" id="{822FACC0-8DCE-4884-91FA-8928DB833C20}"/>
              </a:ext>
            </a:extLst>
          </p:cNvPr>
          <p:cNvSpPr txBox="1">
            <a:spLocks/>
          </p:cNvSpPr>
          <p:nvPr/>
        </p:nvSpPr>
        <p:spPr>
          <a:xfrm>
            <a:off x="1238249" y="4165048"/>
            <a:ext cx="2325043" cy="1248139"/>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dirty="0">
                <a:solidFill>
                  <a:schemeClr val="accent1"/>
                </a:solidFill>
                <a:latin typeface="+mn-lt"/>
              </a:rPr>
              <a:t>	</a:t>
            </a:r>
            <a:r>
              <a:rPr lang="en-US" altLang="ko-KR" sz="2400" i="1" dirty="0">
                <a:solidFill>
                  <a:schemeClr val="accent1"/>
                </a:solidFill>
                <a:latin typeface="+mn-lt"/>
              </a:rPr>
              <a:t>Mapping </a:t>
            </a:r>
            <a:r>
              <a:rPr lang="en-US" altLang="ko-KR" sz="2400" dirty="0" err="1">
                <a:solidFill>
                  <a:schemeClr val="accent1"/>
                </a:solidFill>
                <a:latin typeface="+mn-lt"/>
              </a:rPr>
              <a:t>Kebutuhan</a:t>
            </a:r>
            <a:r>
              <a:rPr lang="en-US" altLang="ko-KR" sz="2400" dirty="0">
                <a:solidFill>
                  <a:schemeClr val="accent1"/>
                </a:solidFill>
                <a:latin typeface="+mn-lt"/>
              </a:rPr>
              <a:t> SDM</a:t>
            </a:r>
          </a:p>
        </p:txBody>
      </p:sp>
      <p:sp>
        <p:nvSpPr>
          <p:cNvPr id="32" name="Text Placeholder 32">
            <a:extLst>
              <a:ext uri="{FF2B5EF4-FFF2-40B4-BE49-F238E27FC236}">
                <a16:creationId xmlns:a16="http://schemas.microsoft.com/office/drawing/2014/main" id="{C4008970-88C9-49C2-BFCA-70E7B62BDBCC}"/>
              </a:ext>
            </a:extLst>
          </p:cNvPr>
          <p:cNvSpPr txBox="1">
            <a:spLocks/>
          </p:cNvSpPr>
          <p:nvPr/>
        </p:nvSpPr>
        <p:spPr>
          <a:xfrm>
            <a:off x="4144789" y="5534653"/>
            <a:ext cx="2160000" cy="776140"/>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Seleksi</a:t>
            </a:r>
            <a:endParaRPr lang="en-US" altLang="ko-KR" sz="2400" dirty="0">
              <a:solidFill>
                <a:schemeClr val="tx1"/>
              </a:solidFill>
              <a:latin typeface="+mn-lt"/>
            </a:endParaRPr>
          </a:p>
        </p:txBody>
      </p:sp>
      <p:sp>
        <p:nvSpPr>
          <p:cNvPr id="34" name="Text Placeholder 32">
            <a:extLst>
              <a:ext uri="{FF2B5EF4-FFF2-40B4-BE49-F238E27FC236}">
                <a16:creationId xmlns:a16="http://schemas.microsoft.com/office/drawing/2014/main" id="{BDDA86F4-F4FC-42E4-9B8C-10B218B3E940}"/>
              </a:ext>
            </a:extLst>
          </p:cNvPr>
          <p:cNvSpPr txBox="1">
            <a:spLocks/>
          </p:cNvSpPr>
          <p:nvPr/>
        </p:nvSpPr>
        <p:spPr>
          <a:xfrm>
            <a:off x="9068891" y="5471099"/>
            <a:ext cx="2646860" cy="776140"/>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accent1"/>
                </a:solidFill>
                <a:latin typeface="+mn-lt"/>
              </a:rPr>
              <a:t>Pengembangan</a:t>
            </a:r>
            <a:endParaRPr lang="en-US" altLang="ko-KR" sz="2400" dirty="0">
              <a:solidFill>
                <a:schemeClr val="accent1"/>
              </a:solidFill>
              <a:latin typeface="+mn-lt"/>
            </a:endParaRPr>
          </a:p>
        </p:txBody>
      </p:sp>
      <p:sp>
        <p:nvSpPr>
          <p:cNvPr id="45" name="Text Placeholder 32">
            <a:extLst>
              <a:ext uri="{FF2B5EF4-FFF2-40B4-BE49-F238E27FC236}">
                <a16:creationId xmlns:a16="http://schemas.microsoft.com/office/drawing/2014/main" id="{C4008970-88C9-49C2-BFCA-70E7B62BDBCC}"/>
              </a:ext>
            </a:extLst>
          </p:cNvPr>
          <p:cNvSpPr txBox="1">
            <a:spLocks/>
          </p:cNvSpPr>
          <p:nvPr/>
        </p:nvSpPr>
        <p:spPr>
          <a:xfrm>
            <a:off x="6908889" y="4473800"/>
            <a:ext cx="2160000" cy="726989"/>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Pelatihan</a:t>
            </a:r>
            <a:endParaRPr lang="en-US" altLang="ko-KR" sz="2400" dirty="0">
              <a:solidFill>
                <a:schemeClr val="tx1"/>
              </a:solidFill>
              <a:latin typeface="+mn-lt"/>
            </a:endParaRPr>
          </a:p>
        </p:txBody>
      </p:sp>
      <p:sp>
        <p:nvSpPr>
          <p:cNvPr id="47" name="자유형 118">
            <a:extLst>
              <a:ext uri="{FF2B5EF4-FFF2-40B4-BE49-F238E27FC236}">
                <a16:creationId xmlns:a16="http://schemas.microsoft.com/office/drawing/2014/main" id="{EE4A7F22-2A52-4E93-9AE4-670B1A4E2575}"/>
              </a:ext>
            </a:extLst>
          </p:cNvPr>
          <p:cNvSpPr/>
          <p:nvPr/>
        </p:nvSpPr>
        <p:spPr>
          <a:xfrm>
            <a:off x="10409365" y="3944357"/>
            <a:ext cx="92923" cy="1430731"/>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cxnSp>
        <p:nvCxnSpPr>
          <p:cNvPr id="4" name="Straight Connector 3"/>
          <p:cNvCxnSpPr/>
          <p:nvPr/>
        </p:nvCxnSpPr>
        <p:spPr>
          <a:xfrm>
            <a:off x="3696643" y="1323647"/>
            <a:ext cx="5217455" cy="0"/>
          </a:xfrm>
          <a:prstGeom prst="line">
            <a:avLst/>
          </a:prstGeom>
          <a:ln w="76200"/>
        </p:spPr>
        <p:style>
          <a:lnRef idx="3">
            <a:schemeClr val="dk1"/>
          </a:lnRef>
          <a:fillRef idx="0">
            <a:schemeClr val="dk1"/>
          </a:fillRef>
          <a:effectRef idx="2">
            <a:schemeClr val="dk1"/>
          </a:effectRef>
          <a:fontRef idx="minor">
            <a:schemeClr val="tx1"/>
          </a:fontRef>
        </p:style>
      </p:cxnSp>
      <p:sp>
        <p:nvSpPr>
          <p:cNvPr id="14" name="자유형 117">
            <a:extLst>
              <a:ext uri="{FF2B5EF4-FFF2-40B4-BE49-F238E27FC236}">
                <a16:creationId xmlns:a16="http://schemas.microsoft.com/office/drawing/2014/main" id="{CCDEACA3-E76E-4689-973A-53D0343EFA4D}"/>
              </a:ext>
            </a:extLst>
          </p:cNvPr>
          <p:cNvSpPr/>
          <p:nvPr/>
        </p:nvSpPr>
        <p:spPr>
          <a:xfrm flipH="1">
            <a:off x="4042112" y="2829387"/>
            <a:ext cx="45719" cy="1008480"/>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
        <p:nvSpPr>
          <p:cNvPr id="15" name="Text Placeholder 32">
            <a:extLst>
              <a:ext uri="{FF2B5EF4-FFF2-40B4-BE49-F238E27FC236}">
                <a16:creationId xmlns:a16="http://schemas.microsoft.com/office/drawing/2014/main" id="{C4008970-88C9-49C2-BFCA-70E7B62BDBCC}"/>
              </a:ext>
            </a:extLst>
          </p:cNvPr>
          <p:cNvSpPr txBox="1">
            <a:spLocks/>
          </p:cNvSpPr>
          <p:nvPr/>
        </p:nvSpPr>
        <p:spPr>
          <a:xfrm>
            <a:off x="3004416" y="1932246"/>
            <a:ext cx="2160000" cy="776140"/>
          </a:xfrm>
          <a:prstGeom prst="rect">
            <a:avLst/>
          </a:prstGeom>
          <a:solidFill>
            <a:schemeClr val="accent3">
              <a:alpha val="70000"/>
            </a:schemeClr>
          </a:solidFill>
          <a:ln w="57150">
            <a:solidFill>
              <a:schemeClr val="tx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tx1"/>
                </a:solidFill>
                <a:latin typeface="+mn-lt"/>
              </a:rPr>
              <a:t>Rekrutmen</a:t>
            </a:r>
            <a:endParaRPr lang="en-US" altLang="ko-KR" sz="2400" dirty="0">
              <a:solidFill>
                <a:schemeClr val="tx1"/>
              </a:solidFill>
              <a:latin typeface="+mn-lt"/>
            </a:endParaRPr>
          </a:p>
        </p:txBody>
      </p:sp>
      <p:sp>
        <p:nvSpPr>
          <p:cNvPr id="16" name="Text Placeholder 32">
            <a:extLst>
              <a:ext uri="{FF2B5EF4-FFF2-40B4-BE49-F238E27FC236}">
                <a16:creationId xmlns:a16="http://schemas.microsoft.com/office/drawing/2014/main" id="{BDDA86F4-F4FC-42E4-9B8C-10B218B3E940}"/>
              </a:ext>
            </a:extLst>
          </p:cNvPr>
          <p:cNvSpPr txBox="1">
            <a:spLocks/>
          </p:cNvSpPr>
          <p:nvPr/>
        </p:nvSpPr>
        <p:spPr>
          <a:xfrm>
            <a:off x="6274015" y="1966407"/>
            <a:ext cx="2160000" cy="776140"/>
          </a:xfrm>
          <a:prstGeom prst="rect">
            <a:avLst/>
          </a:prstGeom>
          <a:solidFill>
            <a:schemeClr val="tx1">
              <a:lumMod val="85000"/>
              <a:lumOff val="15000"/>
            </a:schemeClr>
          </a:solidFill>
          <a:ln w="57150">
            <a:solidFill>
              <a:schemeClr val="accent1"/>
            </a:solidFill>
          </a:ln>
          <a:effectLst/>
        </p:spPr>
        <p:txBody>
          <a:bodyPr lIns="91430" tIns="45718" rIns="91430" bIns="45718" anchor="ctr">
            <a:noAutofit/>
          </a:bodyPr>
          <a:lstStyle>
            <a:lvl1pPr marL="342900" indent="-342900" algn="ctr" defTabSz="914400" rtl="0" eaLnBrk="1" latinLnBrk="1" hangingPunct="1">
              <a:spcBef>
                <a:spcPct val="20000"/>
              </a:spcBef>
              <a:buFont typeface="Arial" pitchFamily="34" charset="0"/>
              <a:buNone/>
              <a:defRPr sz="1400" b="1" kern="1200">
                <a:solidFill>
                  <a:srgbClr val="45C1A4"/>
                </a:solidFill>
                <a:latin typeface="+mn-ea"/>
                <a:ea typeface="+mn-ea"/>
                <a:cs typeface="+mn-cs"/>
              </a:defRPr>
            </a:lvl1pPr>
            <a:lvl2pPr marL="742950" indent="-28575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600" b="1" kern="1200">
                <a:solidFill>
                  <a:srgbClr val="CC3399"/>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dirty="0" err="1">
                <a:solidFill>
                  <a:schemeClr val="accent1"/>
                </a:solidFill>
                <a:latin typeface="+mn-lt"/>
              </a:rPr>
              <a:t>Penempatan</a:t>
            </a:r>
            <a:endParaRPr lang="en-US" altLang="ko-KR" sz="2400" dirty="0">
              <a:solidFill>
                <a:schemeClr val="accent1"/>
              </a:solidFill>
              <a:latin typeface="+mn-lt"/>
            </a:endParaRPr>
          </a:p>
        </p:txBody>
      </p:sp>
      <p:sp>
        <p:nvSpPr>
          <p:cNvPr id="17" name="자유형 118">
            <a:extLst>
              <a:ext uri="{FF2B5EF4-FFF2-40B4-BE49-F238E27FC236}">
                <a16:creationId xmlns:a16="http://schemas.microsoft.com/office/drawing/2014/main" id="{EE4A7F22-2A52-4E93-9AE4-670B1A4E2575}"/>
              </a:ext>
            </a:extLst>
          </p:cNvPr>
          <p:cNvSpPr/>
          <p:nvPr/>
        </p:nvSpPr>
        <p:spPr>
          <a:xfrm>
            <a:off x="7279030" y="2767337"/>
            <a:ext cx="45719" cy="1062123"/>
          </a:xfrm>
          <a:custGeom>
            <a:avLst/>
            <a:gdLst>
              <a:gd name="connsiteX0" fmla="*/ 0 w 0"/>
              <a:gd name="connsiteY0" fmla="*/ 0 h 163286"/>
              <a:gd name="connsiteX1" fmla="*/ 0 w 0"/>
              <a:gd name="connsiteY1" fmla="*/ 163286 h 163286"/>
            </a:gdLst>
            <a:ahLst/>
            <a:cxnLst>
              <a:cxn ang="0">
                <a:pos x="connsiteX0" y="connsiteY0"/>
              </a:cxn>
              <a:cxn ang="0">
                <a:pos x="connsiteX1" y="connsiteY1"/>
              </a:cxn>
            </a:cxnLst>
            <a:rect l="l" t="t" r="r" b="b"/>
            <a:pathLst>
              <a:path h="163286">
                <a:moveTo>
                  <a:pt x="0" y="0"/>
                </a:moveTo>
                <a:lnTo>
                  <a:pt x="0" y="163286"/>
                </a:lnTo>
              </a:path>
            </a:pathLst>
          </a:custGeom>
          <a:ln w="57150">
            <a:solidFill>
              <a:schemeClr val="tx1"/>
            </a:solidFill>
            <a:prstDash val="lgDashDotDot"/>
            <a:headEnd type="oval"/>
            <a:tailEnd type="oval"/>
          </a:ln>
        </p:spPr>
        <p:style>
          <a:lnRef idx="1">
            <a:schemeClr val="accent1"/>
          </a:lnRef>
          <a:fillRef idx="0">
            <a:schemeClr val="accent1"/>
          </a:fillRef>
          <a:effectRef idx="0">
            <a:schemeClr val="accent1"/>
          </a:effectRef>
          <a:fontRef idx="minor">
            <a:schemeClr val="tx1"/>
          </a:fontRef>
        </p:style>
        <p:txBody>
          <a:bodyPr lIns="91430" tIns="45718" rIns="91430" bIns="45718" rtlCol="0" anchor="ctr"/>
          <a:lstStyle/>
          <a:p>
            <a:pPr lvl="0" algn="ctr"/>
            <a:endParaRPr lang="ko-KR" altLang="en-US" sz="2700"/>
          </a:p>
        </p:txBody>
      </p:sp>
    </p:spTree>
    <p:extLst>
      <p:ext uri="{BB962C8B-B14F-4D97-AF65-F5344CB8AC3E}">
        <p14:creationId xmlns:p14="http://schemas.microsoft.com/office/powerpoint/2010/main" val="174993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6000">
              <a:schemeClr val="accent1"/>
            </a:gs>
            <a:gs pos="25000">
              <a:schemeClr val="bg2">
                <a:lumMod val="50000"/>
              </a:schemeClr>
            </a:gs>
            <a:gs pos="42000">
              <a:schemeClr val="accent1">
                <a:lumMod val="60000"/>
                <a:lumOff val="40000"/>
              </a:schemeClr>
            </a:gs>
            <a:gs pos="53000">
              <a:schemeClr val="bg1">
                <a:lumMod val="75000"/>
              </a:schemeClr>
            </a:gs>
            <a:gs pos="66000">
              <a:srgbClr val="CFCFCF"/>
            </a:gs>
            <a:gs pos="75999">
              <a:schemeClr val="accent1"/>
            </a:gs>
            <a:gs pos="78999">
              <a:schemeClr val="bg1">
                <a:lumMod val="85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4" name="Rectangle 23"/>
          <p:cNvSpPr/>
          <p:nvPr/>
        </p:nvSpPr>
        <p:spPr>
          <a:xfrm>
            <a:off x="1562929" y="1476370"/>
            <a:ext cx="5523672"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2" name="Text Placeholder 1"/>
          <p:cNvSpPr>
            <a:spLocks noGrp="1"/>
          </p:cNvSpPr>
          <p:nvPr>
            <p:ph type="body" sz="quarter" idx="10"/>
          </p:nvPr>
        </p:nvSpPr>
        <p:spPr>
          <a:xfrm>
            <a:off x="0" y="164638"/>
            <a:ext cx="12192000" cy="978364"/>
          </a:xfrm>
        </p:spPr>
        <p:style>
          <a:lnRef idx="0">
            <a:schemeClr val="accent5"/>
          </a:lnRef>
          <a:fillRef idx="3">
            <a:schemeClr val="accent5"/>
          </a:fillRef>
          <a:effectRef idx="3">
            <a:schemeClr val="accent5"/>
          </a:effectRef>
          <a:fontRef idx="minor">
            <a:schemeClr val="lt1"/>
          </a:fontRef>
        </p:style>
        <p:txBody>
          <a:bodyPr>
            <a:noAutofit/>
          </a:bodyPr>
          <a:lstStyle/>
          <a:p>
            <a:r>
              <a:rPr lang="en-US" altLang="ko-KR" sz="3600" b="1" i="1" dirty="0">
                <a:solidFill>
                  <a:schemeClr val="tx2"/>
                </a:solidFill>
              </a:rPr>
              <a:t>	Mapping</a:t>
            </a:r>
            <a:r>
              <a:rPr lang="en-US" altLang="ko-KR" sz="3600" b="1" dirty="0">
                <a:solidFill>
                  <a:schemeClr val="tx2"/>
                </a:solidFill>
              </a:rPr>
              <a:t> </a:t>
            </a:r>
            <a:r>
              <a:rPr lang="en-US" altLang="ko-KR" sz="3600" b="1" dirty="0" err="1">
                <a:solidFill>
                  <a:schemeClr val="tx2"/>
                </a:solidFill>
              </a:rPr>
              <a:t>Kebutuhan</a:t>
            </a:r>
            <a:r>
              <a:rPr lang="en-US" altLang="ko-KR" sz="3600" b="1" dirty="0">
                <a:solidFill>
                  <a:schemeClr val="tx2"/>
                </a:solidFill>
              </a:rPr>
              <a:t> </a:t>
            </a:r>
            <a:r>
              <a:rPr lang="en-US" altLang="ko-KR" sz="3600" b="1" dirty="0" err="1">
                <a:solidFill>
                  <a:schemeClr val="tx2"/>
                </a:solidFill>
              </a:rPr>
              <a:t>Sumber</a:t>
            </a:r>
            <a:r>
              <a:rPr lang="en-US" altLang="ko-KR" sz="3600" b="1" dirty="0">
                <a:solidFill>
                  <a:schemeClr val="tx2"/>
                </a:solidFill>
              </a:rPr>
              <a:t> </a:t>
            </a:r>
            <a:r>
              <a:rPr lang="en-US" altLang="ko-KR" sz="3600" b="1" dirty="0" err="1">
                <a:solidFill>
                  <a:schemeClr val="tx2"/>
                </a:solidFill>
              </a:rPr>
              <a:t>Daya</a:t>
            </a:r>
            <a:r>
              <a:rPr lang="en-US" altLang="ko-KR" sz="3600" b="1" dirty="0">
                <a:solidFill>
                  <a:schemeClr val="tx2"/>
                </a:solidFill>
              </a:rPr>
              <a:t> </a:t>
            </a:r>
            <a:r>
              <a:rPr lang="en-US" altLang="ko-KR" sz="3600" b="1" dirty="0" err="1">
                <a:solidFill>
                  <a:schemeClr val="tx2"/>
                </a:solidFill>
              </a:rPr>
              <a:t>Manusia</a:t>
            </a:r>
            <a:endParaRPr lang="ko-KR" altLang="en-US" sz="3600" b="1" dirty="0">
              <a:solidFill>
                <a:schemeClr val="tx2"/>
              </a:solidFill>
            </a:endParaRPr>
          </a:p>
        </p:txBody>
      </p:sp>
      <p:sp>
        <p:nvSpPr>
          <p:cNvPr id="27" name="TextBox 26"/>
          <p:cNvSpPr txBox="1"/>
          <p:nvPr/>
        </p:nvSpPr>
        <p:spPr>
          <a:xfrm>
            <a:off x="1743380" y="1421161"/>
            <a:ext cx="5648019"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Sumber</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Daya</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Manusia</a:t>
            </a:r>
            <a:endParaRPr lang="ko-KR" altLang="en-US" sz="2400" b="1" dirty="0">
              <a:solidFill>
                <a:schemeClr val="tx2"/>
              </a:solidFill>
              <a:cs typeface="Arial" pitchFamily="34" charset="0"/>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9" y="61702"/>
            <a:ext cx="2409483" cy="2706652"/>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1" y="1351016"/>
            <a:ext cx="1515989" cy="555041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52" y="3090246"/>
            <a:ext cx="676275" cy="419100"/>
          </a:xfrm>
          <a:prstGeom prst="rect">
            <a:avLst/>
          </a:prstGeom>
        </p:spPr>
      </p:pic>
      <p:sp>
        <p:nvSpPr>
          <p:cNvPr id="70" name="Rectangle 69"/>
          <p:cNvSpPr/>
          <p:nvPr/>
        </p:nvSpPr>
        <p:spPr>
          <a:xfrm>
            <a:off x="1562929" y="2085969"/>
            <a:ext cx="592372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1" name="TextBox 70"/>
          <p:cNvSpPr txBox="1"/>
          <p:nvPr/>
        </p:nvSpPr>
        <p:spPr>
          <a:xfrm>
            <a:off x="1743381" y="2030761"/>
            <a:ext cx="5305121"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Manfaat</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Analisis</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2" name="Rectangle 71"/>
          <p:cNvSpPr/>
          <p:nvPr/>
        </p:nvSpPr>
        <p:spPr>
          <a:xfrm>
            <a:off x="1562928" y="2659283"/>
            <a:ext cx="478072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3" name="TextBox 72"/>
          <p:cNvSpPr txBox="1"/>
          <p:nvPr/>
        </p:nvSpPr>
        <p:spPr>
          <a:xfrm>
            <a:off x="1743381" y="2642174"/>
            <a:ext cx="5133671"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Peramalan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4" name="Rectangle 73"/>
          <p:cNvSpPr/>
          <p:nvPr/>
        </p:nvSpPr>
        <p:spPr>
          <a:xfrm>
            <a:off x="1562926" y="3242646"/>
            <a:ext cx="960037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5" name="TextBox 74"/>
          <p:cNvSpPr txBox="1"/>
          <p:nvPr/>
        </p:nvSpPr>
        <p:spPr>
          <a:xfrm>
            <a:off x="1724328" y="3206486"/>
            <a:ext cx="9648523"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Faktor</a:t>
            </a:r>
            <a:r>
              <a:rPr lang="en-US" altLang="ko-KR" sz="2400" b="1" dirty="0">
                <a:solidFill>
                  <a:schemeClr val="tx2"/>
                </a:solidFill>
                <a:cs typeface="Arial" pitchFamily="34" charset="0"/>
              </a:rPr>
              <a:t> – </a:t>
            </a:r>
            <a:r>
              <a:rPr lang="en-US" altLang="ko-KR" sz="2400" b="1" dirty="0" err="1">
                <a:solidFill>
                  <a:schemeClr val="tx2"/>
                </a:solidFill>
                <a:cs typeface="Arial" pitchFamily="34" charset="0"/>
              </a:rPr>
              <a:t>Faktor</a:t>
            </a:r>
            <a:r>
              <a:rPr lang="en-US" altLang="ko-KR" sz="2400" b="1" dirty="0">
                <a:solidFill>
                  <a:schemeClr val="tx2"/>
                </a:solidFill>
                <a:cs typeface="Arial" pitchFamily="34" charset="0"/>
              </a:rPr>
              <a:t> yang </a:t>
            </a:r>
            <a:r>
              <a:rPr lang="en-US" altLang="ko-KR" sz="2400" b="1" dirty="0" err="1">
                <a:solidFill>
                  <a:schemeClr val="tx2"/>
                </a:solidFill>
                <a:cs typeface="Arial" pitchFamily="34" charset="0"/>
              </a:rPr>
              <a:t>Mempengaruhi</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Ramalan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6" name="Rectangle 75"/>
          <p:cNvSpPr/>
          <p:nvPr/>
        </p:nvSpPr>
        <p:spPr>
          <a:xfrm>
            <a:off x="1562929" y="3810641"/>
            <a:ext cx="5523673"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7" name="TextBox 76"/>
          <p:cNvSpPr txBox="1"/>
          <p:nvPr/>
        </p:nvSpPr>
        <p:spPr>
          <a:xfrm>
            <a:off x="1705280" y="3793533"/>
            <a:ext cx="5133669"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Teknik</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Perkiraan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78" name="Rectangle 77"/>
          <p:cNvSpPr/>
          <p:nvPr/>
        </p:nvSpPr>
        <p:spPr>
          <a:xfrm>
            <a:off x="1562925" y="4429120"/>
            <a:ext cx="500471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79" name="TextBox 78"/>
          <p:cNvSpPr txBox="1"/>
          <p:nvPr/>
        </p:nvSpPr>
        <p:spPr>
          <a:xfrm>
            <a:off x="1743377" y="4392961"/>
            <a:ext cx="4619736"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Kebutuhan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0" name="Rectangle 79"/>
          <p:cNvSpPr/>
          <p:nvPr/>
        </p:nvSpPr>
        <p:spPr>
          <a:xfrm>
            <a:off x="1581974" y="5030256"/>
            <a:ext cx="5295075"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1" name="TextBox 80"/>
          <p:cNvSpPr txBox="1"/>
          <p:nvPr/>
        </p:nvSpPr>
        <p:spPr>
          <a:xfrm>
            <a:off x="1724326" y="5032198"/>
            <a:ext cx="6295723"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Pentingnya</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2" name="Rectangle 81"/>
          <p:cNvSpPr/>
          <p:nvPr/>
        </p:nvSpPr>
        <p:spPr>
          <a:xfrm>
            <a:off x="1562925" y="5648320"/>
            <a:ext cx="4647377"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3" name="TextBox 82"/>
          <p:cNvSpPr txBox="1"/>
          <p:nvPr/>
        </p:nvSpPr>
        <p:spPr>
          <a:xfrm>
            <a:off x="1743376" y="5631210"/>
            <a:ext cx="4466925"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Tujuan</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
        <p:nvSpPr>
          <p:cNvPr id="84" name="Rectangle 83"/>
          <p:cNvSpPr/>
          <p:nvPr/>
        </p:nvSpPr>
        <p:spPr>
          <a:xfrm>
            <a:off x="1562929" y="6259802"/>
            <a:ext cx="4647372" cy="47875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98" tIns="60949" rIns="121898" bIns="60949" numCol="1" spcCol="0" rtlCol="0" fromWordArt="0" anchor="ctr" anchorCtr="0" forceAA="0" compatLnSpc="1">
            <a:prstTxWarp prst="textNoShape">
              <a:avLst/>
            </a:prstTxWarp>
            <a:noAutofit/>
          </a:bodyPr>
          <a:lstStyle/>
          <a:p>
            <a:pPr algn="ctr"/>
            <a:endParaRPr lang="ko-KR" altLang="en-US" sz="2400"/>
          </a:p>
        </p:txBody>
      </p:sp>
      <p:sp>
        <p:nvSpPr>
          <p:cNvPr id="85" name="TextBox 84"/>
          <p:cNvSpPr txBox="1"/>
          <p:nvPr/>
        </p:nvSpPr>
        <p:spPr>
          <a:xfrm>
            <a:off x="1743382" y="6280793"/>
            <a:ext cx="5133668" cy="492423"/>
          </a:xfrm>
          <a:prstGeom prst="rect">
            <a:avLst/>
          </a:prstGeom>
          <a:noFill/>
        </p:spPr>
        <p:txBody>
          <a:bodyPr wrap="square" lIns="121898" tIns="60949" rIns="121898" bIns="60949" rtlCol="0">
            <a:spAutoFit/>
          </a:bodyPr>
          <a:lstStyle/>
          <a:p>
            <a:r>
              <a:rPr lang="en-US" altLang="ko-KR" sz="2400" b="1" dirty="0" err="1">
                <a:solidFill>
                  <a:schemeClr val="tx2"/>
                </a:solidFill>
                <a:cs typeface="Arial" pitchFamily="34" charset="0"/>
              </a:rPr>
              <a:t>Manfaat</a:t>
            </a:r>
            <a:r>
              <a:rPr lang="en-US" altLang="ko-KR" sz="2400" b="1" dirty="0">
                <a:solidFill>
                  <a:schemeClr val="tx2"/>
                </a:solidFill>
                <a:cs typeface="Arial" pitchFamily="34" charset="0"/>
              </a:rPr>
              <a:t> </a:t>
            </a:r>
            <a:r>
              <a:rPr lang="en-US" altLang="ko-KR" sz="2400" b="1" dirty="0" err="1">
                <a:solidFill>
                  <a:schemeClr val="tx2"/>
                </a:solidFill>
                <a:cs typeface="Arial" pitchFamily="34" charset="0"/>
              </a:rPr>
              <a:t>Perencanaan</a:t>
            </a:r>
            <a:r>
              <a:rPr lang="en-US" altLang="ko-KR" sz="2400" b="1" dirty="0">
                <a:solidFill>
                  <a:schemeClr val="tx2"/>
                </a:solidFill>
                <a:cs typeface="Arial" pitchFamily="34" charset="0"/>
              </a:rPr>
              <a:t> SDM</a:t>
            </a:r>
            <a:endParaRPr lang="ko-KR" altLang="en-US" sz="2400" b="1" dirty="0">
              <a:solidFill>
                <a:schemeClr val="tx2"/>
              </a:solidFill>
              <a:cs typeface="Arial" pitchFamily="34" charset="0"/>
            </a:endParaRPr>
          </a:p>
        </p:txBody>
      </p:sp>
    </p:spTree>
    <p:extLst>
      <p:ext uri="{BB962C8B-B14F-4D97-AF65-F5344CB8AC3E}">
        <p14:creationId xmlns:p14="http://schemas.microsoft.com/office/powerpoint/2010/main" val="226483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26000"/>
                <a:alpha val="86000"/>
              </a:schemeClr>
            </a:gs>
            <a:gs pos="16000">
              <a:schemeClr val="accent1"/>
            </a:gs>
            <a:gs pos="25000">
              <a:schemeClr val="bg2">
                <a:lumMod val="50000"/>
                <a:alpha val="74000"/>
              </a:schemeClr>
            </a:gs>
            <a:gs pos="42000">
              <a:schemeClr val="accent1">
                <a:lumMod val="60000"/>
                <a:lumOff val="40000"/>
              </a:schemeClr>
            </a:gs>
            <a:gs pos="53000">
              <a:schemeClr val="bg1">
                <a:lumMod val="75000"/>
              </a:schemeClr>
            </a:gs>
            <a:gs pos="66000">
              <a:srgbClr val="CFCFCF"/>
            </a:gs>
            <a:gs pos="75999">
              <a:schemeClr val="accent1">
                <a:alpha val="65000"/>
                <a:lumMod val="96000"/>
              </a:schemeClr>
            </a:gs>
            <a:gs pos="78999">
              <a:schemeClr val="bg1">
                <a:lumMod val="85000"/>
              </a:schemeClr>
            </a:gs>
            <a:gs pos="100000">
              <a:schemeClr val="accent1">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588534" y="144379"/>
            <a:ext cx="9997376" cy="724247"/>
          </a:xfrm>
        </p:spPr>
        <p:txBody>
          <a:bodyPr/>
          <a:lstStyle/>
          <a:p>
            <a:pPr algn="ctr"/>
            <a:r>
              <a:rPr lang="en-US" altLang="ko-KR" b="1" dirty="0"/>
              <a:t>REKRUTMEN</a:t>
            </a:r>
          </a:p>
        </p:txBody>
      </p:sp>
      <p:sp>
        <p:nvSpPr>
          <p:cNvPr id="3" name="Rounded Rectangle 2">
            <a:extLst>
              <a:ext uri="{FF2B5EF4-FFF2-40B4-BE49-F238E27FC236}">
                <a16:creationId xmlns:a16="http://schemas.microsoft.com/office/drawing/2014/main" id="{DF3DF552-A044-4E1C-8A9D-398288E9F48B}"/>
              </a:ext>
            </a:extLst>
          </p:cNvPr>
          <p:cNvSpPr/>
          <p:nvPr/>
        </p:nvSpPr>
        <p:spPr>
          <a:xfrm>
            <a:off x="687249" y="5270703"/>
            <a:ext cx="2226743"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5" name="Rounded Rectangle 4">
            <a:extLst>
              <a:ext uri="{FF2B5EF4-FFF2-40B4-BE49-F238E27FC236}">
                <a16:creationId xmlns:a16="http://schemas.microsoft.com/office/drawing/2014/main" id="{1EEAB0B5-16D8-4075-B0DC-E1A0236D74A8}"/>
              </a:ext>
            </a:extLst>
          </p:cNvPr>
          <p:cNvSpPr/>
          <p:nvPr/>
        </p:nvSpPr>
        <p:spPr>
          <a:xfrm>
            <a:off x="2371082" y="4224445"/>
            <a:ext cx="540000" cy="1586259"/>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6" name="Rounded Rectangle 5">
            <a:extLst>
              <a:ext uri="{FF2B5EF4-FFF2-40B4-BE49-F238E27FC236}">
                <a16:creationId xmlns:a16="http://schemas.microsoft.com/office/drawing/2014/main" id="{D4C71B9B-2881-49C0-BCDF-9135777D04CE}"/>
              </a:ext>
            </a:extLst>
          </p:cNvPr>
          <p:cNvSpPr/>
          <p:nvPr/>
        </p:nvSpPr>
        <p:spPr>
          <a:xfrm>
            <a:off x="2371082" y="4224445"/>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7" name="Rounded Rectangle 6">
            <a:extLst>
              <a:ext uri="{FF2B5EF4-FFF2-40B4-BE49-F238E27FC236}">
                <a16:creationId xmlns:a16="http://schemas.microsoft.com/office/drawing/2014/main" id="{1875A267-2DB2-4577-8C7D-A6826CFCC52B}"/>
              </a:ext>
            </a:extLst>
          </p:cNvPr>
          <p:cNvSpPr/>
          <p:nvPr/>
        </p:nvSpPr>
        <p:spPr>
          <a:xfrm>
            <a:off x="3709152" y="3250288"/>
            <a:ext cx="540000" cy="1442054"/>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8" name="Rounded Rectangle 7">
            <a:extLst>
              <a:ext uri="{FF2B5EF4-FFF2-40B4-BE49-F238E27FC236}">
                <a16:creationId xmlns:a16="http://schemas.microsoft.com/office/drawing/2014/main" id="{B431F43B-6C2A-430A-90AB-39962831A54D}"/>
              </a:ext>
            </a:extLst>
          </p:cNvPr>
          <p:cNvSpPr/>
          <p:nvPr/>
        </p:nvSpPr>
        <p:spPr>
          <a:xfrm>
            <a:off x="3707699" y="3250375"/>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9" name="Rounded Rectangle 8">
            <a:extLst>
              <a:ext uri="{FF2B5EF4-FFF2-40B4-BE49-F238E27FC236}">
                <a16:creationId xmlns:a16="http://schemas.microsoft.com/office/drawing/2014/main" id="{1C53222B-E260-4C29-B0E1-23DF4F070DAB}"/>
              </a:ext>
            </a:extLst>
          </p:cNvPr>
          <p:cNvSpPr/>
          <p:nvPr/>
        </p:nvSpPr>
        <p:spPr>
          <a:xfrm>
            <a:off x="5047222" y="1932299"/>
            <a:ext cx="540000" cy="1744885"/>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sp>
        <p:nvSpPr>
          <p:cNvPr id="10" name="Rounded Rectangle 9">
            <a:extLst>
              <a:ext uri="{FF2B5EF4-FFF2-40B4-BE49-F238E27FC236}">
                <a16:creationId xmlns:a16="http://schemas.microsoft.com/office/drawing/2014/main" id="{069CE330-AE01-489E-A15B-38E9EC007347}"/>
              </a:ext>
            </a:extLst>
          </p:cNvPr>
          <p:cNvSpPr/>
          <p:nvPr/>
        </p:nvSpPr>
        <p:spPr>
          <a:xfrm>
            <a:off x="5047224" y="1891297"/>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grpSp>
        <p:nvGrpSpPr>
          <p:cNvPr id="11" name="Group 12">
            <a:extLst>
              <a:ext uri="{FF2B5EF4-FFF2-40B4-BE49-F238E27FC236}">
                <a16:creationId xmlns:a16="http://schemas.microsoft.com/office/drawing/2014/main" id="{FA08D83F-9B90-4619-869A-4EFD66A65E8F}"/>
              </a:ext>
            </a:extLst>
          </p:cNvPr>
          <p:cNvGrpSpPr/>
          <p:nvPr/>
        </p:nvGrpSpPr>
        <p:grpSpPr>
          <a:xfrm>
            <a:off x="2950829" y="4906995"/>
            <a:ext cx="9272254" cy="1217870"/>
            <a:chOff x="-475010" y="536252"/>
            <a:chExt cx="3859356" cy="3481128"/>
          </a:xfrm>
        </p:grpSpPr>
        <p:sp>
          <p:nvSpPr>
            <p:cNvPr id="12" name="TextBox 11">
              <a:extLst>
                <a:ext uri="{FF2B5EF4-FFF2-40B4-BE49-F238E27FC236}">
                  <a16:creationId xmlns:a16="http://schemas.microsoft.com/office/drawing/2014/main" id="{515157FD-6548-4B07-ACF9-4B5D973317CB}"/>
                </a:ext>
              </a:extLst>
            </p:cNvPr>
            <p:cNvSpPr txBox="1"/>
            <p:nvPr/>
          </p:nvSpPr>
          <p:spPr>
            <a:xfrm>
              <a:off x="-475010" y="536252"/>
              <a:ext cx="3859356" cy="1319611"/>
            </a:xfrm>
            <a:prstGeom prst="rect">
              <a:avLst/>
            </a:prstGeom>
            <a:noFill/>
          </p:spPr>
          <p:txBody>
            <a:bodyPr wrap="square" rtlCol="0" anchor="ctr">
              <a:spAutoFit/>
            </a:bodyPr>
            <a:lstStyle/>
            <a:p>
              <a:r>
                <a:rPr lang="en-US" altLang="ko-KR" sz="2400" b="1" dirty="0">
                  <a:solidFill>
                    <a:schemeClr val="tx1">
                      <a:lumMod val="75000"/>
                      <a:lumOff val="25000"/>
                    </a:schemeClr>
                  </a:solidFill>
                  <a:cs typeface="Arial" pitchFamily="34" charset="0"/>
                </a:rPr>
                <a:t>Proses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5657C1AB-1B1F-4FCD-8F86-E640CBC36855}"/>
                </a:ext>
              </a:extLst>
            </p:cNvPr>
            <p:cNvSpPr txBox="1"/>
            <p:nvPr/>
          </p:nvSpPr>
          <p:spPr>
            <a:xfrm>
              <a:off x="-475010" y="1339727"/>
              <a:ext cx="3859356" cy="2677653"/>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Penyusunan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strategi</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untuk</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merekrut</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pencarian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penyisihan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pembuatan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kumpulan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pelamar</a:t>
              </a:r>
              <a:endParaRPr lang="en-US" altLang="ko-KR" sz="2400" dirty="0">
                <a:solidFill>
                  <a:schemeClr val="tx1">
                    <a:lumMod val="75000"/>
                    <a:lumOff val="25000"/>
                  </a:schemeClr>
                </a:solidFill>
                <a:cs typeface="Arial" pitchFamily="34" charset="0"/>
              </a:endParaRPr>
            </a:p>
          </p:txBody>
        </p:sp>
      </p:grpSp>
      <p:grpSp>
        <p:nvGrpSpPr>
          <p:cNvPr id="14" name="Group 18">
            <a:extLst>
              <a:ext uri="{FF2B5EF4-FFF2-40B4-BE49-F238E27FC236}">
                <a16:creationId xmlns:a16="http://schemas.microsoft.com/office/drawing/2014/main" id="{524243AE-03A4-415A-80D7-3314339CE5A5}"/>
              </a:ext>
            </a:extLst>
          </p:cNvPr>
          <p:cNvGrpSpPr/>
          <p:nvPr/>
        </p:nvGrpSpPr>
        <p:grpSpPr>
          <a:xfrm>
            <a:off x="6884725" y="1227406"/>
            <a:ext cx="5066645" cy="1574831"/>
            <a:chOff x="-475010" y="965226"/>
            <a:chExt cx="3859356" cy="1574829"/>
          </a:xfrm>
        </p:grpSpPr>
        <p:sp>
          <p:nvSpPr>
            <p:cNvPr id="15" name="TextBox 14">
              <a:extLst>
                <a:ext uri="{FF2B5EF4-FFF2-40B4-BE49-F238E27FC236}">
                  <a16:creationId xmlns:a16="http://schemas.microsoft.com/office/drawing/2014/main" id="{66740756-694D-46C9-BED7-E09758E366DA}"/>
                </a:ext>
              </a:extLst>
            </p:cNvPr>
            <p:cNvSpPr txBox="1"/>
            <p:nvPr/>
          </p:nvSpPr>
          <p:spPr>
            <a:xfrm>
              <a:off x="-475010" y="965226"/>
              <a:ext cx="3859356" cy="461664"/>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Teknik</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33A16434-CAD0-4377-8AC4-1C25A129F005}"/>
                </a:ext>
              </a:extLst>
            </p:cNvPr>
            <p:cNvSpPr txBox="1"/>
            <p:nvPr/>
          </p:nvSpPr>
          <p:spPr>
            <a:xfrm>
              <a:off x="-475010" y="1339727"/>
              <a:ext cx="3859356" cy="1200328"/>
            </a:xfrm>
            <a:prstGeom prst="rect">
              <a:avLst/>
            </a:prstGeom>
            <a:noFill/>
          </p:spPr>
          <p:txBody>
            <a:bodyPr wrap="square" rtlCol="0">
              <a:spAutoFit/>
            </a:bodyPr>
            <a:lstStyle/>
            <a:p>
              <a:r>
                <a:rPr lang="en-US" altLang="ko-KR" sz="2400" dirty="0">
                  <a:solidFill>
                    <a:schemeClr val="tx1">
                      <a:lumMod val="75000"/>
                      <a:lumOff val="25000"/>
                    </a:schemeClr>
                  </a:solidFill>
                  <a:cs typeface="Arial" pitchFamily="34" charset="0"/>
                </a:rPr>
                <a:t>Yang </a:t>
              </a:r>
              <a:r>
                <a:rPr lang="en-US" altLang="ko-KR" sz="2400" dirty="0" err="1">
                  <a:solidFill>
                    <a:schemeClr val="tx1">
                      <a:lumMod val="75000"/>
                      <a:lumOff val="25000"/>
                    </a:schemeClr>
                  </a:solidFill>
                  <a:cs typeface="Arial" pitchFamily="34" charset="0"/>
                </a:rPr>
                <a:t>disentralisasikan</a:t>
              </a:r>
              <a:r>
                <a:rPr lang="en-US" altLang="ko-KR" sz="2400" dirty="0">
                  <a:solidFill>
                    <a:schemeClr val="tx1">
                      <a:lumMod val="75000"/>
                      <a:lumOff val="25000"/>
                    </a:schemeClr>
                  </a:solidFill>
                  <a:cs typeface="Arial" pitchFamily="34" charset="0"/>
                </a:rPr>
                <a:t> &amp;  </a:t>
              </a:r>
              <a:r>
                <a:rPr lang="en-US" altLang="ko-KR" sz="2400" dirty="0" err="1">
                  <a:solidFill>
                    <a:schemeClr val="tx1">
                      <a:lumMod val="75000"/>
                      <a:lumOff val="25000"/>
                    </a:schemeClr>
                  </a:solidFill>
                  <a:cs typeface="Arial" pitchFamily="34" charset="0"/>
                </a:rPr>
                <a:t>Didesentralisasikan</a:t>
              </a:r>
              <a:endParaRPr lang="en-US" altLang="ko-KR" sz="2400" dirty="0">
                <a:solidFill>
                  <a:schemeClr val="tx1">
                    <a:lumMod val="75000"/>
                    <a:lumOff val="25000"/>
                  </a:schemeClr>
                </a:solidFill>
                <a:cs typeface="Arial" pitchFamily="34" charset="0"/>
              </a:endParaRPr>
            </a:p>
          </p:txBody>
        </p:sp>
      </p:grpSp>
      <p:grpSp>
        <p:nvGrpSpPr>
          <p:cNvPr id="17" name="Group 21">
            <a:extLst>
              <a:ext uri="{FF2B5EF4-FFF2-40B4-BE49-F238E27FC236}">
                <a16:creationId xmlns:a16="http://schemas.microsoft.com/office/drawing/2014/main" id="{E07288E7-9BB0-433F-9041-E0A49C466E7E}"/>
              </a:ext>
            </a:extLst>
          </p:cNvPr>
          <p:cNvGrpSpPr/>
          <p:nvPr/>
        </p:nvGrpSpPr>
        <p:grpSpPr>
          <a:xfrm>
            <a:off x="5644706" y="2449798"/>
            <a:ext cx="6306664" cy="1369247"/>
            <a:chOff x="-475010" y="923541"/>
            <a:chExt cx="3859356" cy="1616514"/>
          </a:xfrm>
        </p:grpSpPr>
        <p:sp>
          <p:nvSpPr>
            <p:cNvPr id="18" name="TextBox 17">
              <a:extLst>
                <a:ext uri="{FF2B5EF4-FFF2-40B4-BE49-F238E27FC236}">
                  <a16:creationId xmlns:a16="http://schemas.microsoft.com/office/drawing/2014/main" id="{FF124C89-311E-47FD-B683-40BBD0A6D9EA}"/>
                </a:ext>
              </a:extLst>
            </p:cNvPr>
            <p:cNvSpPr txBox="1"/>
            <p:nvPr/>
          </p:nvSpPr>
          <p:spPr>
            <a:xfrm>
              <a:off x="-475010" y="923541"/>
              <a:ext cx="3859356" cy="54503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Metode</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7BC54C4F-5E4E-4D26-B20D-D0EE8989C3A2}"/>
                </a:ext>
              </a:extLst>
            </p:cNvPr>
            <p:cNvSpPr txBox="1"/>
            <p:nvPr/>
          </p:nvSpPr>
          <p:spPr>
            <a:xfrm>
              <a:off x="-475010" y="1339727"/>
              <a:ext cx="3859356" cy="1200328"/>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Iklan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rekomendasi</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perusahaan</a:t>
              </a:r>
              <a:r>
                <a:rPr lang="en-US" altLang="ko-KR" sz="2400" dirty="0">
                  <a:solidFill>
                    <a:schemeClr val="tx1">
                      <a:lumMod val="75000"/>
                      <a:lumOff val="25000"/>
                    </a:schemeClr>
                  </a:solidFill>
                  <a:cs typeface="Arial" pitchFamily="34" charset="0"/>
                </a:rPr>
                <a:t>, Perusahaan </a:t>
              </a:r>
              <a:r>
                <a:rPr lang="en-US" altLang="ko-KR" sz="2400" dirty="0" err="1">
                  <a:solidFill>
                    <a:schemeClr val="tx1">
                      <a:lumMod val="75000"/>
                      <a:lumOff val="25000"/>
                    </a:schemeClr>
                  </a:solidFill>
                  <a:cs typeface="Arial" pitchFamily="34" charset="0"/>
                </a:rPr>
                <a:t>penyedia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tenaga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kerja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lembaga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pendidikan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dan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lembaga</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pemerintahan</a:t>
              </a:r>
              <a:r>
                <a:rPr lang="en-US" altLang="ko-KR" sz="2400" dirty="0">
                  <a:solidFill>
                    <a:schemeClr val="tx1">
                      <a:lumMod val="75000"/>
                      <a:lumOff val="25000"/>
                    </a:schemeClr>
                  </a:solidFill>
                  <a:cs typeface="Arial" pitchFamily="34" charset="0"/>
                </a:rPr>
                <a:t> </a:t>
              </a:r>
            </a:p>
          </p:txBody>
        </p:sp>
      </p:grpSp>
      <p:grpSp>
        <p:nvGrpSpPr>
          <p:cNvPr id="20" name="Group 24">
            <a:extLst>
              <a:ext uri="{FF2B5EF4-FFF2-40B4-BE49-F238E27FC236}">
                <a16:creationId xmlns:a16="http://schemas.microsoft.com/office/drawing/2014/main" id="{A5B2D926-4667-4EEB-B969-9056DC36CC6C}"/>
              </a:ext>
            </a:extLst>
          </p:cNvPr>
          <p:cNvGrpSpPr/>
          <p:nvPr/>
        </p:nvGrpSpPr>
        <p:grpSpPr>
          <a:xfrm>
            <a:off x="4205025" y="3997300"/>
            <a:ext cx="6836958" cy="757202"/>
            <a:chOff x="-475010" y="683523"/>
            <a:chExt cx="3859356" cy="1681273"/>
          </a:xfrm>
        </p:grpSpPr>
        <p:sp>
          <p:nvSpPr>
            <p:cNvPr id="21" name="TextBox 20">
              <a:extLst>
                <a:ext uri="{FF2B5EF4-FFF2-40B4-BE49-F238E27FC236}">
                  <a16:creationId xmlns:a16="http://schemas.microsoft.com/office/drawing/2014/main" id="{79183C74-3060-4BCE-AB96-20B78C2EC3EE}"/>
                </a:ext>
              </a:extLst>
            </p:cNvPr>
            <p:cNvSpPr txBox="1"/>
            <p:nvPr/>
          </p:nvSpPr>
          <p:spPr>
            <a:xfrm>
              <a:off x="-475010" y="683523"/>
              <a:ext cx="3859356" cy="1025070"/>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Sumber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Rekrutmen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0F01A10C-8209-4309-9B1D-C13F2E189FC0}"/>
                </a:ext>
              </a:extLst>
            </p:cNvPr>
            <p:cNvSpPr txBox="1"/>
            <p:nvPr/>
          </p:nvSpPr>
          <p:spPr>
            <a:xfrm>
              <a:off x="-475010" y="1339726"/>
              <a:ext cx="3859356" cy="1025070"/>
            </a:xfrm>
            <a:prstGeom prst="rect">
              <a:avLst/>
            </a:prstGeom>
            <a:noFill/>
          </p:spPr>
          <p:txBody>
            <a:bodyPr wrap="square" rtlCol="0">
              <a:spAutoFit/>
            </a:bodyPr>
            <a:lstStyle/>
            <a:p>
              <a:r>
                <a:rPr lang="en-US" altLang="ko-KR" sz="2400" dirty="0" err="1">
                  <a:solidFill>
                    <a:schemeClr val="tx1">
                      <a:lumMod val="75000"/>
                      <a:lumOff val="25000"/>
                    </a:schemeClr>
                  </a:solidFill>
                  <a:cs typeface="Arial" pitchFamily="34" charset="0"/>
                </a:rPr>
                <a:t>Sumber</a:t>
              </a:r>
              <a:r>
                <a:rPr lang="en-US" altLang="ko-KR" sz="2400" dirty="0">
                  <a:solidFill>
                    <a:schemeClr val="tx1">
                      <a:lumMod val="75000"/>
                      <a:lumOff val="25000"/>
                    </a:schemeClr>
                  </a:solidFill>
                  <a:cs typeface="Arial" pitchFamily="34" charset="0"/>
                </a:rPr>
                <a:t> Internal </a:t>
              </a:r>
              <a:r>
                <a:rPr lang="en-US" altLang="ko-KR" sz="2400" dirty="0" err="1">
                  <a:solidFill>
                    <a:schemeClr val="tx1">
                      <a:lumMod val="75000"/>
                      <a:lumOff val="25000"/>
                    </a:schemeClr>
                  </a:solidFill>
                  <a:cs typeface="Arial" pitchFamily="34" charset="0"/>
                </a:rPr>
                <a:t>dan</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Sumber</a:t>
              </a:r>
              <a:r>
                <a:rPr lang="en-US" altLang="ko-KR" sz="2400" dirty="0">
                  <a:solidFill>
                    <a:schemeClr val="tx1">
                      <a:lumMod val="75000"/>
                      <a:lumOff val="25000"/>
                    </a:schemeClr>
                  </a:solidFill>
                  <a:cs typeface="Arial" pitchFamily="34" charset="0"/>
                </a:rPr>
                <a:t> </a:t>
              </a:r>
              <a:r>
                <a:rPr lang="en-US" altLang="ko-KR" sz="2400" dirty="0" err="1">
                  <a:solidFill>
                    <a:schemeClr val="tx1">
                      <a:lumMod val="75000"/>
                      <a:lumOff val="25000"/>
                    </a:schemeClr>
                  </a:solidFill>
                  <a:cs typeface="Arial" pitchFamily="34" charset="0"/>
                </a:rPr>
                <a:t>Eksternal</a:t>
              </a:r>
              <a:endParaRPr lang="en-US" altLang="ko-KR" sz="2400" dirty="0">
                <a:solidFill>
                  <a:schemeClr val="tx1">
                    <a:lumMod val="75000"/>
                    <a:lumOff val="25000"/>
                  </a:schemeClr>
                </a:solidFill>
                <a:cs typeface="Arial" pitchFamily="34" charset="0"/>
              </a:endParaRPr>
            </a:p>
          </p:txBody>
        </p:sp>
      </p:grpSp>
      <p:sp>
        <p:nvSpPr>
          <p:cNvPr id="23" name="TextBox 22">
            <a:extLst>
              <a:ext uri="{FF2B5EF4-FFF2-40B4-BE49-F238E27FC236}">
                <a16:creationId xmlns:a16="http://schemas.microsoft.com/office/drawing/2014/main" id="{B7619695-5D5D-490E-9386-7AFDA0927BFF}"/>
              </a:ext>
            </a:extLst>
          </p:cNvPr>
          <p:cNvSpPr txBox="1"/>
          <p:nvPr/>
        </p:nvSpPr>
        <p:spPr>
          <a:xfrm>
            <a:off x="476250" y="1412466"/>
            <a:ext cx="4047895" cy="2677654"/>
          </a:xfrm>
          <a:prstGeom prst="rect">
            <a:avLst/>
          </a:prstGeom>
          <a:noFill/>
        </p:spPr>
        <p:txBody>
          <a:bodyPr wrap="square" lIns="91438" tIns="45719" rIns="91438" bIns="45719" rtlCol="0">
            <a:spAutoFit/>
          </a:bodyPr>
          <a:lstStyle/>
          <a:p>
            <a:pPr lvl="0"/>
            <a:r>
              <a:rPr lang="en-US" sz="2400" dirty="0" err="1"/>
              <a:t>Rekrutmen</a:t>
            </a:r>
            <a:r>
              <a:rPr lang="en-US" sz="2400" dirty="0"/>
              <a:t> </a:t>
            </a:r>
            <a:r>
              <a:rPr lang="en-US" sz="2400" dirty="0" err="1"/>
              <a:t>merupakan</a:t>
            </a:r>
            <a:r>
              <a:rPr lang="en-US" sz="2400" dirty="0"/>
              <a:t> proses </a:t>
            </a:r>
            <a:r>
              <a:rPr lang="en-US" sz="2400" dirty="0" err="1"/>
              <a:t>mencari</a:t>
            </a:r>
            <a:r>
              <a:rPr lang="en-US" sz="2400" dirty="0"/>
              <a:t>, </a:t>
            </a:r>
            <a:r>
              <a:rPr lang="en-US" sz="2400" dirty="0" err="1"/>
              <a:t>menemukan</a:t>
            </a:r>
            <a:r>
              <a:rPr lang="en-US" sz="2400" dirty="0"/>
              <a:t>, </a:t>
            </a:r>
            <a:r>
              <a:rPr lang="en-US" sz="2400" dirty="0" err="1"/>
              <a:t>dan</a:t>
            </a:r>
            <a:r>
              <a:rPr lang="en-US" sz="2400" dirty="0"/>
              <a:t> </a:t>
            </a:r>
            <a:r>
              <a:rPr lang="en-US" sz="2400" dirty="0" err="1"/>
              <a:t>menarik</a:t>
            </a:r>
            <a:r>
              <a:rPr lang="en-US" sz="2400" dirty="0"/>
              <a:t> </a:t>
            </a:r>
            <a:r>
              <a:rPr lang="en-US" sz="2400" dirty="0" err="1"/>
              <a:t>para</a:t>
            </a:r>
            <a:r>
              <a:rPr lang="en-US" sz="2400" dirty="0"/>
              <a:t> </a:t>
            </a:r>
            <a:r>
              <a:rPr lang="en-US" sz="2400" dirty="0" err="1"/>
              <a:t>pelamar</a:t>
            </a:r>
            <a:r>
              <a:rPr lang="en-US" sz="2400" dirty="0"/>
              <a:t> </a:t>
            </a:r>
            <a:r>
              <a:rPr lang="en-US" sz="2400" dirty="0" err="1"/>
              <a:t>untuk</a:t>
            </a:r>
            <a:r>
              <a:rPr lang="en-US" sz="2400" dirty="0"/>
              <a:t> </a:t>
            </a:r>
            <a:r>
              <a:rPr lang="en-US" sz="2400" dirty="0" err="1"/>
              <a:t>dipekerjakan</a:t>
            </a:r>
            <a:r>
              <a:rPr lang="en-US" sz="2400" dirty="0"/>
              <a:t> </a:t>
            </a:r>
            <a:r>
              <a:rPr lang="en-US" sz="2400" dirty="0" err="1"/>
              <a:t>dalam</a:t>
            </a:r>
            <a:r>
              <a:rPr lang="en-US" sz="2400" dirty="0"/>
              <a:t> </a:t>
            </a:r>
            <a:r>
              <a:rPr lang="en-US" sz="2400" dirty="0" err="1"/>
              <a:t>dan</a:t>
            </a:r>
            <a:r>
              <a:rPr lang="en-US" sz="2400" dirty="0"/>
              <a:t> </a:t>
            </a:r>
            <a:r>
              <a:rPr lang="en-US" sz="2400" dirty="0" err="1"/>
              <a:t>oleh</a:t>
            </a:r>
            <a:r>
              <a:rPr lang="en-US" sz="2400" dirty="0"/>
              <a:t> </a:t>
            </a:r>
            <a:r>
              <a:rPr lang="en-US" sz="2400" dirty="0" err="1"/>
              <a:t>suatu</a:t>
            </a:r>
            <a:r>
              <a:rPr lang="en-US" sz="2400" dirty="0"/>
              <a:t> </a:t>
            </a:r>
            <a:r>
              <a:rPr lang="en-US" sz="2400" dirty="0" err="1"/>
              <a:t>organisasi</a:t>
            </a:r>
            <a:r>
              <a:rPr lang="en-US" sz="2400" dirty="0"/>
              <a:t>.</a:t>
            </a:r>
          </a:p>
          <a:p>
            <a:pPr lvl="0"/>
            <a:r>
              <a:rPr lang="en-US" sz="2400" dirty="0"/>
              <a:t>(Gomes, F.S : 1995)</a:t>
            </a:r>
          </a:p>
        </p:txBody>
      </p:sp>
      <p:sp>
        <p:nvSpPr>
          <p:cNvPr id="29" name="Rounded Rectangle 28">
            <a:extLst>
              <a:ext uri="{FF2B5EF4-FFF2-40B4-BE49-F238E27FC236}">
                <a16:creationId xmlns:a16="http://schemas.microsoft.com/office/drawing/2014/main" id="{1875A267-2DB2-4577-8C7D-A6826CFCC52B}"/>
              </a:ext>
            </a:extLst>
          </p:cNvPr>
          <p:cNvSpPr/>
          <p:nvPr/>
        </p:nvSpPr>
        <p:spPr>
          <a:xfrm>
            <a:off x="680202" y="5273686"/>
            <a:ext cx="540000" cy="1586259"/>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ko-KR" altLang="en-US"/>
          </a:p>
        </p:txBody>
      </p:sp>
      <p:grpSp>
        <p:nvGrpSpPr>
          <p:cNvPr id="31" name="Group 12">
            <a:extLst>
              <a:ext uri="{FF2B5EF4-FFF2-40B4-BE49-F238E27FC236}">
                <a16:creationId xmlns:a16="http://schemas.microsoft.com/office/drawing/2014/main" id="{FA08D83F-9B90-4619-869A-4EFD66A65E8F}"/>
              </a:ext>
            </a:extLst>
          </p:cNvPr>
          <p:cNvGrpSpPr/>
          <p:nvPr/>
        </p:nvGrpSpPr>
        <p:grpSpPr>
          <a:xfrm>
            <a:off x="1186831" y="6048665"/>
            <a:ext cx="9507523" cy="654314"/>
            <a:chOff x="-475010" y="965226"/>
            <a:chExt cx="3872950" cy="1568005"/>
          </a:xfrm>
        </p:grpSpPr>
        <p:sp>
          <p:nvSpPr>
            <p:cNvPr id="32" name="TextBox 31">
              <a:extLst>
                <a:ext uri="{FF2B5EF4-FFF2-40B4-BE49-F238E27FC236}">
                  <a16:creationId xmlns:a16="http://schemas.microsoft.com/office/drawing/2014/main" id="{515157FD-6548-4B07-ACF9-4B5D973317CB}"/>
                </a:ext>
              </a:extLst>
            </p:cNvPr>
            <p:cNvSpPr txBox="1"/>
            <p:nvPr/>
          </p:nvSpPr>
          <p:spPr>
            <a:xfrm>
              <a:off x="-475010" y="965226"/>
              <a:ext cx="3859356" cy="461665"/>
            </a:xfrm>
            <a:prstGeom prst="rect">
              <a:avLst/>
            </a:prstGeom>
            <a:noFill/>
          </p:spPr>
          <p:txBody>
            <a:bodyPr wrap="square" rtlCol="0" anchor="ctr">
              <a:spAutoFit/>
            </a:bodyPr>
            <a:lstStyle/>
            <a:p>
              <a:r>
                <a:rPr lang="en-US" altLang="ko-KR" sz="2400" b="1" dirty="0" err="1">
                  <a:solidFill>
                    <a:schemeClr val="tx1">
                      <a:lumMod val="75000"/>
                      <a:lumOff val="25000"/>
                    </a:schemeClr>
                  </a:solidFill>
                  <a:cs typeface="Arial" pitchFamily="34" charset="0"/>
                </a:rPr>
                <a:t>Tujuan</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5657C1AB-1B1F-4FCD-8F86-E640CBC36855}"/>
                </a:ext>
              </a:extLst>
            </p:cNvPr>
            <p:cNvSpPr txBox="1"/>
            <p:nvPr/>
          </p:nvSpPr>
          <p:spPr>
            <a:xfrm>
              <a:off x="-461416" y="1426892"/>
              <a:ext cx="3859356" cy="1106339"/>
            </a:xfrm>
            <a:prstGeom prst="rect">
              <a:avLst/>
            </a:prstGeom>
            <a:noFill/>
          </p:spPr>
          <p:txBody>
            <a:bodyPr wrap="square" rtlCol="0">
              <a:spAutoFit/>
            </a:bodyPr>
            <a:lstStyle/>
            <a:p>
              <a:r>
                <a:rPr lang="en-US" altLang="ko-KR" sz="2400" dirty="0" err="1">
                  <a:cs typeface="Arial" pitchFamily="34" charset="0"/>
                </a:rPr>
                <a:t>Memikat</a:t>
              </a:r>
              <a:r>
                <a:rPr lang="en-US" altLang="ko-KR" sz="2400" dirty="0">
                  <a:cs typeface="Arial" pitchFamily="34" charset="0"/>
                </a:rPr>
                <a:t> </a:t>
              </a:r>
              <a:r>
                <a:rPr lang="en-US" altLang="ko-KR" sz="2400" dirty="0" err="1">
                  <a:cs typeface="Arial" pitchFamily="34" charset="0"/>
                </a:rPr>
                <a:t>pelamar</a:t>
              </a:r>
              <a:r>
                <a:rPr lang="en-US" altLang="ko-KR" sz="2400" dirty="0">
                  <a:cs typeface="Arial" pitchFamily="34" charset="0"/>
                </a:rPr>
                <a:t>, </a:t>
              </a:r>
              <a:r>
                <a:rPr lang="en-US" altLang="ko-KR" sz="2400" dirty="0" err="1">
                  <a:cs typeface="Arial" pitchFamily="34" charset="0"/>
                </a:rPr>
                <a:t>tujuan</a:t>
              </a:r>
              <a:r>
                <a:rPr lang="en-US" altLang="ko-KR" sz="2400" dirty="0">
                  <a:cs typeface="Arial" pitchFamily="34" charset="0"/>
                </a:rPr>
                <a:t> </a:t>
              </a:r>
              <a:r>
                <a:rPr lang="en-US" altLang="ko-KR" sz="2400" dirty="0" err="1">
                  <a:cs typeface="Arial" pitchFamily="34" charset="0"/>
                </a:rPr>
                <a:t>pasca</a:t>
              </a:r>
              <a:r>
                <a:rPr lang="en-US" altLang="ko-KR" sz="2400" dirty="0">
                  <a:cs typeface="Arial" pitchFamily="34" charset="0"/>
                </a:rPr>
                <a:t> </a:t>
              </a:r>
              <a:r>
                <a:rPr lang="en-US" altLang="ko-KR" sz="2400" dirty="0" err="1">
                  <a:cs typeface="Arial" pitchFamily="34" charset="0"/>
                </a:rPr>
                <a:t>pengangkatan</a:t>
              </a:r>
              <a:r>
                <a:rPr lang="en-US" altLang="ko-KR" sz="2400" dirty="0">
                  <a:cs typeface="Arial" pitchFamily="34" charset="0"/>
                </a:rPr>
                <a:t>, </a:t>
              </a:r>
              <a:r>
                <a:rPr lang="en-US" altLang="ko-KR" sz="2400" dirty="0" err="1">
                  <a:cs typeface="Arial" pitchFamily="34" charset="0"/>
                </a:rPr>
                <a:t>efek</a:t>
              </a:r>
              <a:r>
                <a:rPr lang="en-US" altLang="ko-KR" sz="2400" dirty="0">
                  <a:cs typeface="Arial" pitchFamily="34" charset="0"/>
                </a:rPr>
                <a:t> </a:t>
              </a:r>
              <a:r>
                <a:rPr lang="en-US" altLang="ko-KR" sz="2400" dirty="0" err="1">
                  <a:cs typeface="Arial" pitchFamily="34" charset="0"/>
                </a:rPr>
                <a:t>luberan</a:t>
              </a:r>
              <a:endParaRPr lang="en-US" altLang="ko-KR" sz="2400" dirty="0">
                <a:cs typeface="Arial" pitchFamily="34" charset="0"/>
              </a:endParaRPr>
            </a:p>
          </p:txBody>
        </p:sp>
      </p:grpSp>
      <p:sp>
        <p:nvSpPr>
          <p:cNvPr id="2" name="Rectangle 1"/>
          <p:cNvSpPr/>
          <p:nvPr/>
        </p:nvSpPr>
        <p:spPr>
          <a:xfrm>
            <a:off x="1227938" y="1021356"/>
            <a:ext cx="1483098" cy="461665"/>
          </a:xfrm>
          <a:prstGeom prst="rect">
            <a:avLst/>
          </a:prstGeom>
        </p:spPr>
        <p:txBody>
          <a:bodyPr wrap="none">
            <a:spAutoFit/>
          </a:bodyPr>
          <a:lstStyle/>
          <a:p>
            <a:r>
              <a:rPr lang="en-US" altLang="ko-KR" sz="2400" b="1" dirty="0" err="1">
                <a:solidFill>
                  <a:schemeClr val="tx1">
                    <a:lumMod val="75000"/>
                    <a:lumOff val="25000"/>
                  </a:schemeClr>
                </a:solidFill>
                <a:cs typeface="Arial" pitchFamily="34" charset="0"/>
              </a:rPr>
              <a:t>Definisi</a:t>
            </a:r>
            <a:r>
              <a:rPr lang="en-US" altLang="ko-KR" sz="2400" b="1" dirty="0">
                <a:solidFill>
                  <a:schemeClr val="tx1">
                    <a:lumMod val="75000"/>
                    <a:lumOff val="25000"/>
                  </a:schemeClr>
                </a:solidFill>
                <a:cs typeface="Arial" pitchFamily="34" charset="0"/>
              </a:rPr>
              <a:t> :</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9462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9999">
              <a:schemeClr val="accent1">
                <a:lumMod val="60000"/>
                <a:lumOff val="4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39011" y="352085"/>
            <a:ext cx="6728968" cy="724247"/>
          </a:xfrm>
        </p:spPr>
        <p:style>
          <a:lnRef idx="1">
            <a:schemeClr val="accent2"/>
          </a:lnRef>
          <a:fillRef idx="2">
            <a:schemeClr val="accent2"/>
          </a:fillRef>
          <a:effectRef idx="1">
            <a:schemeClr val="accent2"/>
          </a:effectRef>
          <a:fontRef idx="minor">
            <a:schemeClr val="dk1"/>
          </a:fontRef>
        </p:style>
        <p:txBody>
          <a:bodyPr/>
          <a:lstStyle/>
          <a:p>
            <a:pPr algn="ctr"/>
            <a:r>
              <a:rPr lang="en-US" b="1" dirty="0">
                <a:solidFill>
                  <a:schemeClr val="tx1">
                    <a:lumMod val="65000"/>
                    <a:lumOff val="35000"/>
                  </a:schemeClr>
                </a:solidFill>
              </a:rPr>
              <a:t>SELEKSI</a:t>
            </a:r>
          </a:p>
        </p:txBody>
      </p:sp>
      <p:cxnSp>
        <p:nvCxnSpPr>
          <p:cNvPr id="39" name="Elbow Connector 11">
            <a:extLst>
              <a:ext uri="{FF2B5EF4-FFF2-40B4-BE49-F238E27FC236}">
                <a16:creationId xmlns:a16="http://schemas.microsoft.com/office/drawing/2014/main" id="{1E456998-D4D9-4EFC-B1A3-20EF3DD0256A}"/>
              </a:ext>
            </a:extLst>
          </p:cNvPr>
          <p:cNvCxnSpPr/>
          <p:nvPr/>
        </p:nvCxnSpPr>
        <p:spPr>
          <a:xfrm>
            <a:off x="3487715" y="4520326"/>
            <a:ext cx="1650685" cy="535039"/>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53">
            <a:extLst>
              <a:ext uri="{FF2B5EF4-FFF2-40B4-BE49-F238E27FC236}">
                <a16:creationId xmlns:a16="http://schemas.microsoft.com/office/drawing/2014/main" id="{94A8DD98-8291-4D94-B497-31DE444403E5}"/>
              </a:ext>
            </a:extLst>
          </p:cNvPr>
          <p:cNvCxnSpPr/>
          <p:nvPr/>
        </p:nvCxnSpPr>
        <p:spPr>
          <a:xfrm rot="10800000" flipV="1">
            <a:off x="7520164" y="4787845"/>
            <a:ext cx="1510939"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63">
            <a:extLst>
              <a:ext uri="{FF2B5EF4-FFF2-40B4-BE49-F238E27FC236}">
                <a16:creationId xmlns:a16="http://schemas.microsoft.com/office/drawing/2014/main" id="{DC3231E8-1996-4047-AA67-AA4DEFB4D095}"/>
              </a:ext>
            </a:extLst>
          </p:cNvPr>
          <p:cNvCxnSpPr/>
          <p:nvPr/>
        </p:nvCxnSpPr>
        <p:spPr>
          <a:xfrm rot="5400000" flipH="1" flipV="1">
            <a:off x="7168118" y="3055815"/>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39">
            <a:extLst>
              <a:ext uri="{FF2B5EF4-FFF2-40B4-BE49-F238E27FC236}">
                <a16:creationId xmlns:a16="http://schemas.microsoft.com/office/drawing/2014/main" id="{932954A4-5B96-4BC7-B9B6-40AED209B489}"/>
              </a:ext>
            </a:extLst>
          </p:cNvPr>
          <p:cNvSpPr>
            <a:spLocks noChangeAspect="1"/>
          </p:cNvSpPr>
          <p:nvPr/>
        </p:nvSpPr>
        <p:spPr>
          <a:xfrm>
            <a:off x="1030156" y="362161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8" name="Freeform 44">
            <a:extLst>
              <a:ext uri="{FF2B5EF4-FFF2-40B4-BE49-F238E27FC236}">
                <a16:creationId xmlns:a16="http://schemas.microsoft.com/office/drawing/2014/main" id="{2BCC2B46-A3D8-4381-9BFA-230A3B0DBB82}"/>
              </a:ext>
            </a:extLst>
          </p:cNvPr>
          <p:cNvSpPr>
            <a:spLocks noChangeAspect="1"/>
          </p:cNvSpPr>
          <p:nvPr/>
        </p:nvSpPr>
        <p:spPr>
          <a:xfrm>
            <a:off x="363876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Freeform 45">
            <a:extLst>
              <a:ext uri="{FF2B5EF4-FFF2-40B4-BE49-F238E27FC236}">
                <a16:creationId xmlns:a16="http://schemas.microsoft.com/office/drawing/2014/main" id="{015C4723-C825-47D4-984A-FCB9956A3C6F}"/>
              </a:ext>
            </a:extLst>
          </p:cNvPr>
          <p:cNvSpPr>
            <a:spLocks noChangeAspect="1"/>
          </p:cNvSpPr>
          <p:nvPr/>
        </p:nvSpPr>
        <p:spPr>
          <a:xfrm>
            <a:off x="698753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Freeform 46">
            <a:extLst>
              <a:ext uri="{FF2B5EF4-FFF2-40B4-BE49-F238E27FC236}">
                <a16:creationId xmlns:a16="http://schemas.microsoft.com/office/drawing/2014/main" id="{0F8297FC-4B78-4E18-B868-0BA0FECB4C2B}"/>
              </a:ext>
            </a:extLst>
          </p:cNvPr>
          <p:cNvSpPr>
            <a:spLocks noChangeAspect="1"/>
          </p:cNvSpPr>
          <p:nvPr/>
        </p:nvSpPr>
        <p:spPr>
          <a:xfrm>
            <a:off x="9181108"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52" name="TextBox 51">
            <a:extLst>
              <a:ext uri="{FF2B5EF4-FFF2-40B4-BE49-F238E27FC236}">
                <a16:creationId xmlns:a16="http://schemas.microsoft.com/office/drawing/2014/main" id="{57DA1914-5494-4B08-BA27-4D8B8E0F343D}"/>
              </a:ext>
            </a:extLst>
          </p:cNvPr>
          <p:cNvSpPr txBox="1"/>
          <p:nvPr/>
        </p:nvSpPr>
        <p:spPr>
          <a:xfrm>
            <a:off x="1451103" y="3879472"/>
            <a:ext cx="1385191"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Tujuan</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3" name="TextBox 52">
            <a:extLst>
              <a:ext uri="{FF2B5EF4-FFF2-40B4-BE49-F238E27FC236}">
                <a16:creationId xmlns:a16="http://schemas.microsoft.com/office/drawing/2014/main" id="{C4CD036E-BCA8-411F-8C62-1BFED4717965}"/>
              </a:ext>
            </a:extLst>
          </p:cNvPr>
          <p:cNvSpPr txBox="1"/>
          <p:nvPr/>
        </p:nvSpPr>
        <p:spPr>
          <a:xfrm>
            <a:off x="4070807" y="2136767"/>
            <a:ext cx="1385191" cy="830995"/>
          </a:xfrm>
          <a:prstGeom prst="rect">
            <a:avLst/>
          </a:prstGeom>
          <a:noFill/>
        </p:spPr>
        <p:txBody>
          <a:bodyPr wrap="square" lIns="91438" tIns="45719" rIns="91438" bIns="45719" rtlCol="0" anchor="ctr">
            <a:spAutoFit/>
          </a:bodyPr>
          <a:lstStyle/>
          <a:p>
            <a:r>
              <a:rPr lang="en-US" altLang="ko-KR" sz="2400" b="1" dirty="0">
                <a:solidFill>
                  <a:schemeClr val="tx1">
                    <a:lumMod val="65000"/>
                    <a:lumOff val="35000"/>
                  </a:schemeClr>
                </a:solidFill>
                <a:cs typeface="Arial" pitchFamily="34" charset="0"/>
              </a:rPr>
              <a:t>Proses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4" name="TextBox 53">
            <a:extLst>
              <a:ext uri="{FF2B5EF4-FFF2-40B4-BE49-F238E27FC236}">
                <a16:creationId xmlns:a16="http://schemas.microsoft.com/office/drawing/2014/main" id="{47EDA721-A410-4D99-B4FA-BD2CD7751500}"/>
              </a:ext>
            </a:extLst>
          </p:cNvPr>
          <p:cNvSpPr txBox="1"/>
          <p:nvPr/>
        </p:nvSpPr>
        <p:spPr>
          <a:xfrm>
            <a:off x="7419578" y="2257081"/>
            <a:ext cx="1611525"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Sasaran</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sp>
        <p:nvSpPr>
          <p:cNvPr id="55" name="TextBox 54">
            <a:extLst>
              <a:ext uri="{FF2B5EF4-FFF2-40B4-BE49-F238E27FC236}">
                <a16:creationId xmlns:a16="http://schemas.microsoft.com/office/drawing/2014/main" id="{7A88FAF4-37AA-4690-AF01-521FCE8C613C}"/>
              </a:ext>
            </a:extLst>
          </p:cNvPr>
          <p:cNvSpPr txBox="1"/>
          <p:nvPr/>
        </p:nvSpPr>
        <p:spPr>
          <a:xfrm>
            <a:off x="9678997" y="3807282"/>
            <a:ext cx="1385191" cy="830995"/>
          </a:xfrm>
          <a:prstGeom prst="rect">
            <a:avLst/>
          </a:prstGeom>
          <a:noFill/>
        </p:spPr>
        <p:txBody>
          <a:bodyPr wrap="square" lIns="91438" tIns="45719" rIns="91438" bIns="45719" rtlCol="0" anchor="ctr">
            <a:spAutoFit/>
          </a:bodyPr>
          <a:lstStyle/>
          <a:p>
            <a:r>
              <a:rPr lang="en-US" altLang="ko-KR" sz="2400" b="1" dirty="0" err="1">
                <a:solidFill>
                  <a:schemeClr val="tx1">
                    <a:lumMod val="65000"/>
                    <a:lumOff val="35000"/>
                  </a:schemeClr>
                </a:solidFill>
                <a:cs typeface="Arial" pitchFamily="34" charset="0"/>
              </a:rPr>
              <a:t>Jenis</a:t>
            </a:r>
            <a:r>
              <a:rPr lang="en-US" altLang="ko-KR" sz="2400" b="1" dirty="0">
                <a:solidFill>
                  <a:schemeClr val="tx1">
                    <a:lumMod val="65000"/>
                    <a:lumOff val="35000"/>
                  </a:schemeClr>
                </a:solidFill>
                <a:cs typeface="Arial" pitchFamily="34" charset="0"/>
              </a:rPr>
              <a:t> </a:t>
            </a:r>
            <a:r>
              <a:rPr lang="en-US" altLang="ko-KR" sz="2400" b="1" dirty="0" err="1">
                <a:solidFill>
                  <a:schemeClr val="tx1">
                    <a:lumMod val="65000"/>
                    <a:lumOff val="35000"/>
                  </a:schemeClr>
                </a:solidFill>
                <a:cs typeface="Arial" pitchFamily="34" charset="0"/>
              </a:rPr>
              <a:t>Seleksi</a:t>
            </a:r>
            <a:endParaRPr lang="ko-KR" altLang="en-US" sz="2400" b="1" dirty="0">
              <a:solidFill>
                <a:schemeClr val="tx1">
                  <a:lumMod val="65000"/>
                  <a:lumOff val="35000"/>
                </a:schemeClr>
              </a:solidFill>
              <a:cs typeface="Arial" pitchFamily="34" charset="0"/>
            </a:endParaRPr>
          </a:p>
        </p:txBody>
      </p:sp>
      <p:cxnSp>
        <p:nvCxnSpPr>
          <p:cNvPr id="56" name="Straight Connector 60">
            <a:extLst>
              <a:ext uri="{FF2B5EF4-FFF2-40B4-BE49-F238E27FC236}">
                <a16:creationId xmlns:a16="http://schemas.microsoft.com/office/drawing/2014/main" id="{60DF2AA5-A727-45EA-ABD2-E8BD5F549BF0}"/>
              </a:ext>
            </a:extLst>
          </p:cNvPr>
          <p:cNvCxnSpPr/>
          <p:nvPr/>
        </p:nvCxnSpPr>
        <p:spPr>
          <a:xfrm>
            <a:off x="5331681" y="3069298"/>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A1BA6E3-8A3F-4328-B782-AEAC3E062734}"/>
              </a:ext>
            </a:extLst>
          </p:cNvPr>
          <p:cNvSpPr txBox="1"/>
          <p:nvPr/>
        </p:nvSpPr>
        <p:spPr>
          <a:xfrm>
            <a:off x="5383809" y="3487889"/>
            <a:ext cx="1899857" cy="461665"/>
          </a:xfrm>
          <a:prstGeom prst="rect">
            <a:avLst/>
          </a:prstGeom>
          <a:noFill/>
        </p:spPr>
        <p:txBody>
          <a:bodyPr wrap="square" rtlCol="0" anchor="ctr">
            <a:spAutoFit/>
          </a:bodyPr>
          <a:lstStyle/>
          <a:p>
            <a:pPr algn="ctr"/>
            <a:r>
              <a:rPr lang="en-US" altLang="ko-KR" sz="2400" b="1" dirty="0" err="1">
                <a:solidFill>
                  <a:schemeClr val="tx1">
                    <a:lumMod val="75000"/>
                    <a:lumOff val="25000"/>
                  </a:schemeClr>
                </a:solidFill>
                <a:latin typeface="Bahnschrift Condensed" pitchFamily="34" charset="0"/>
                <a:cs typeface="Arial" pitchFamily="34" charset="0"/>
              </a:rPr>
              <a:t>Definisi</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1" name="TextBox 60">
            <a:extLst>
              <a:ext uri="{FF2B5EF4-FFF2-40B4-BE49-F238E27FC236}">
                <a16:creationId xmlns:a16="http://schemas.microsoft.com/office/drawing/2014/main" id="{C230349E-7FBD-4572-9C69-FCF1757D27E0}"/>
              </a:ext>
            </a:extLst>
          </p:cNvPr>
          <p:cNvSpPr txBox="1"/>
          <p:nvPr/>
        </p:nvSpPr>
        <p:spPr>
          <a:xfrm>
            <a:off x="9173053" y="5055320"/>
            <a:ext cx="2541459" cy="1200329"/>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administrasi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tertulis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tidak</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tertulis</a:t>
            </a:r>
            <a:r>
              <a:rPr lang="en-US" altLang="ko-KR" sz="2400" b="1" dirty="0">
                <a:solidFill>
                  <a:schemeClr val="tx1">
                    <a:lumMod val="75000"/>
                    <a:lumOff val="25000"/>
                  </a:schemeClr>
                </a:solidFill>
                <a:latin typeface="Bahnschrift Condensed" pitchFamily="34" charset="0"/>
                <a:cs typeface="Arial" pitchFamily="34" charset="0"/>
              </a:rPr>
              <a:t>,</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4" name="TextBox 63">
            <a:extLst>
              <a:ext uri="{FF2B5EF4-FFF2-40B4-BE49-F238E27FC236}">
                <a16:creationId xmlns:a16="http://schemas.microsoft.com/office/drawing/2014/main" id="{330C7AE4-4067-4098-BDC2-1F9ED752CD3D}"/>
              </a:ext>
            </a:extLst>
          </p:cNvPr>
          <p:cNvSpPr txBox="1"/>
          <p:nvPr/>
        </p:nvSpPr>
        <p:spPr>
          <a:xfrm>
            <a:off x="9502519" y="1364934"/>
            <a:ext cx="1807166" cy="1938992"/>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Efisiensi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Ekuistas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keakuratan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Keadilan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Keyakinan</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7" name="TextBox 66">
            <a:extLst>
              <a:ext uri="{FF2B5EF4-FFF2-40B4-BE49-F238E27FC236}">
                <a16:creationId xmlns:a16="http://schemas.microsoft.com/office/drawing/2014/main" id="{E1846A94-C608-4969-8847-3DE5DCCA0099}"/>
              </a:ext>
            </a:extLst>
          </p:cNvPr>
          <p:cNvSpPr txBox="1"/>
          <p:nvPr/>
        </p:nvSpPr>
        <p:spPr>
          <a:xfrm>
            <a:off x="600228" y="1629628"/>
            <a:ext cx="3062595" cy="1938992"/>
          </a:xfrm>
          <a:prstGeom prst="rect">
            <a:avLst/>
          </a:prstGeom>
          <a:noFill/>
        </p:spPr>
        <p:txBody>
          <a:bodyPr wrap="square" rtlCol="0" anchor="ctr">
            <a:spAutoFit/>
          </a:bodyPr>
          <a:lstStyle/>
          <a:p>
            <a:r>
              <a:rPr lang="en-US" altLang="ko-KR" sz="2400" b="1" dirty="0" err="1">
                <a:solidFill>
                  <a:schemeClr val="tx1">
                    <a:lumMod val="75000"/>
                    <a:lumOff val="25000"/>
                  </a:schemeClr>
                </a:solidFill>
                <a:latin typeface="Bahnschrift Condensed" pitchFamily="34" charset="0"/>
                <a:cs typeface="Arial" pitchFamily="34" charset="0"/>
              </a:rPr>
              <a:t>Seleksi</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atas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surat</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lamaran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wawancara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awal</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penilaian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akhir</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pemberitahuan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wawancara</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akhir</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penerimaan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70" name="TextBox 69">
            <a:extLst>
              <a:ext uri="{FF2B5EF4-FFF2-40B4-BE49-F238E27FC236}">
                <a16:creationId xmlns:a16="http://schemas.microsoft.com/office/drawing/2014/main" id="{553FA24A-1F21-459A-A436-9DE8E7FC0BB5}"/>
              </a:ext>
            </a:extLst>
          </p:cNvPr>
          <p:cNvSpPr txBox="1"/>
          <p:nvPr/>
        </p:nvSpPr>
        <p:spPr>
          <a:xfrm>
            <a:off x="825080" y="4810184"/>
            <a:ext cx="3078374" cy="1938992"/>
          </a:xfrm>
          <a:prstGeom prst="rect">
            <a:avLst/>
          </a:prstGeom>
          <a:noFill/>
        </p:spPr>
        <p:txBody>
          <a:bodyPr wrap="square" rtlCol="0" anchor="ctr">
            <a:spAutoFit/>
          </a:bodyPr>
          <a:lstStyle/>
          <a:p>
            <a:r>
              <a:rPr lang="en-US" sz="2400" dirty="0" err="1">
                <a:latin typeface="Bahnschrift Condensed" pitchFamily="34" charset="0"/>
              </a:rPr>
              <a:t>Tujuan</a:t>
            </a:r>
            <a:r>
              <a:rPr lang="en-US" sz="2400" dirty="0">
                <a:latin typeface="Bahnschrift Condensed" pitchFamily="34" charset="0"/>
              </a:rPr>
              <a:t> </a:t>
            </a:r>
            <a:r>
              <a:rPr lang="en-US" sz="2400" dirty="0" err="1">
                <a:latin typeface="Bahnschrift Condensed" pitchFamily="34" charset="0"/>
              </a:rPr>
              <a:t>seleksi</a:t>
            </a:r>
            <a:r>
              <a:rPr lang="en-US" sz="2400" dirty="0">
                <a:latin typeface="Bahnschrift Condensed" pitchFamily="34" charset="0"/>
              </a:rPr>
              <a:t> </a:t>
            </a:r>
            <a:r>
              <a:rPr lang="en-US" sz="2400" dirty="0" err="1">
                <a:latin typeface="Bahnschrift Condensed" pitchFamily="34" charset="0"/>
              </a:rPr>
              <a:t>adalah</a:t>
            </a:r>
            <a:r>
              <a:rPr lang="en-US" sz="2400" dirty="0">
                <a:latin typeface="Bahnschrift Condensed" pitchFamily="34" charset="0"/>
              </a:rPr>
              <a:t> </a:t>
            </a:r>
            <a:r>
              <a:rPr lang="en-US" sz="2400" dirty="0" err="1">
                <a:latin typeface="Bahnschrift Condensed" pitchFamily="34" charset="0"/>
              </a:rPr>
              <a:t>mendapatkan</a:t>
            </a:r>
            <a:r>
              <a:rPr lang="en-US" sz="2400" dirty="0">
                <a:latin typeface="Bahnschrift Condensed" pitchFamily="34" charset="0"/>
              </a:rPr>
              <a:t> </a:t>
            </a:r>
            <a:r>
              <a:rPr lang="en-US" sz="2400" dirty="0" err="1">
                <a:latin typeface="Bahnschrift Condensed" pitchFamily="34" charset="0"/>
              </a:rPr>
              <a:t>tenaga</a:t>
            </a:r>
            <a:r>
              <a:rPr lang="en-US" sz="2400" dirty="0">
                <a:latin typeface="Bahnschrift Condensed" pitchFamily="34" charset="0"/>
              </a:rPr>
              <a:t> </a:t>
            </a:r>
            <a:r>
              <a:rPr lang="en-US" sz="2400" dirty="0" err="1">
                <a:latin typeface="Bahnschrift Condensed" pitchFamily="34" charset="0"/>
              </a:rPr>
              <a:t>kerja</a:t>
            </a:r>
            <a:r>
              <a:rPr lang="en-US" sz="2400" dirty="0">
                <a:latin typeface="Bahnschrift Condensed" pitchFamily="34" charset="0"/>
              </a:rPr>
              <a:t> yang paling </a:t>
            </a:r>
            <a:r>
              <a:rPr lang="en-US" sz="2400" dirty="0" err="1">
                <a:latin typeface="Bahnschrift Condensed" pitchFamily="34" charset="0"/>
              </a:rPr>
              <a:t>tepat</a:t>
            </a:r>
            <a:r>
              <a:rPr lang="en-US" sz="2400" dirty="0">
                <a:latin typeface="Bahnschrift Condensed" pitchFamily="34" charset="0"/>
              </a:rPr>
              <a:t> </a:t>
            </a:r>
            <a:r>
              <a:rPr lang="en-US" sz="2400" dirty="0" err="1">
                <a:latin typeface="Bahnschrift Condensed" pitchFamily="34" charset="0"/>
              </a:rPr>
              <a:t>untuk</a:t>
            </a:r>
            <a:r>
              <a:rPr lang="en-US" sz="2400" dirty="0">
                <a:latin typeface="Bahnschrift Condensed" pitchFamily="34" charset="0"/>
              </a:rPr>
              <a:t> </a:t>
            </a:r>
            <a:r>
              <a:rPr lang="en-US" sz="2400" dirty="0" err="1">
                <a:latin typeface="Bahnschrift Condensed" pitchFamily="34" charset="0"/>
              </a:rPr>
              <a:t>memangku</a:t>
            </a:r>
            <a:r>
              <a:rPr lang="en-US" sz="2400" dirty="0">
                <a:latin typeface="Bahnschrift Condensed" pitchFamily="34" charset="0"/>
              </a:rPr>
              <a:t> </a:t>
            </a:r>
            <a:r>
              <a:rPr lang="en-US" sz="2400" dirty="0" err="1">
                <a:latin typeface="Bahnschrift Condensed" pitchFamily="34" charset="0"/>
              </a:rPr>
              <a:t>suatu</a:t>
            </a:r>
            <a:r>
              <a:rPr lang="en-US" sz="2400" dirty="0">
                <a:latin typeface="Bahnschrift Condensed" pitchFamily="34" charset="0"/>
              </a:rPr>
              <a:t> </a:t>
            </a:r>
            <a:r>
              <a:rPr lang="en-US" sz="2400" dirty="0" err="1">
                <a:latin typeface="Bahnschrift Condensed" pitchFamily="34" charset="0"/>
              </a:rPr>
              <a:t>jabatan</a:t>
            </a:r>
            <a:r>
              <a:rPr lang="en-US" sz="2400" dirty="0">
                <a:latin typeface="Bahnschrift Condensed" pitchFamily="34" charset="0"/>
              </a:rPr>
              <a:t> </a:t>
            </a:r>
            <a:r>
              <a:rPr lang="en-US" sz="2400" dirty="0" err="1">
                <a:latin typeface="Bahnschrift Condensed" pitchFamily="34" charset="0"/>
              </a:rPr>
              <a:t>tertentu</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6" name="Rectangle 5"/>
          <p:cNvSpPr/>
          <p:nvPr/>
        </p:nvSpPr>
        <p:spPr>
          <a:xfrm>
            <a:off x="4433372" y="3960581"/>
            <a:ext cx="3842261" cy="2677656"/>
          </a:xfrm>
          <a:prstGeom prst="rect">
            <a:avLst/>
          </a:prstGeom>
        </p:spPr>
        <p:txBody>
          <a:bodyPr wrap="square">
            <a:spAutoFit/>
          </a:bodyPr>
          <a:lstStyle/>
          <a:p>
            <a:pPr algn="just"/>
            <a:r>
              <a:rPr lang="en-US" sz="2400" dirty="0" err="1">
                <a:latin typeface="Bahnschrift Condensed" pitchFamily="34" charset="0"/>
              </a:rPr>
              <a:t>Kegitan</a:t>
            </a:r>
            <a:r>
              <a:rPr lang="en-US" sz="2400" dirty="0">
                <a:latin typeface="Bahnschrift Condensed" pitchFamily="34" charset="0"/>
              </a:rPr>
              <a:t> </a:t>
            </a:r>
            <a:r>
              <a:rPr lang="en-US" sz="2400" dirty="0" err="1">
                <a:latin typeface="Bahnschrift Condensed" pitchFamily="34" charset="0"/>
              </a:rPr>
              <a:t>setelah</a:t>
            </a:r>
            <a:r>
              <a:rPr lang="en-US" sz="2400" dirty="0">
                <a:latin typeface="Bahnschrift Condensed" pitchFamily="34" charset="0"/>
              </a:rPr>
              <a:t> proses </a:t>
            </a:r>
            <a:r>
              <a:rPr lang="en-US" sz="2400" dirty="0" err="1">
                <a:latin typeface="Bahnschrift Condensed" pitchFamily="34" charset="0"/>
              </a:rPr>
              <a:t>rekrutmen</a:t>
            </a:r>
            <a:r>
              <a:rPr lang="en-US" sz="2400" dirty="0">
                <a:latin typeface="Bahnschrift Condensed" pitchFamily="34" charset="0"/>
              </a:rPr>
              <a:t> </a:t>
            </a:r>
            <a:r>
              <a:rPr lang="en-US" sz="2400" dirty="0" err="1">
                <a:latin typeface="Bahnschrift Condensed" pitchFamily="34" charset="0"/>
              </a:rPr>
              <a:t>dilaksanakan</a:t>
            </a:r>
            <a:r>
              <a:rPr lang="en-US" sz="2400" dirty="0">
                <a:latin typeface="Bahnschrift Condensed" pitchFamily="34" charset="0"/>
              </a:rPr>
              <a:t>. Hal </a:t>
            </a:r>
            <a:r>
              <a:rPr lang="en-US" sz="2400" dirty="0" err="1">
                <a:latin typeface="Bahnschrift Condensed" pitchFamily="34" charset="0"/>
              </a:rPr>
              <a:t>ini</a:t>
            </a:r>
            <a:r>
              <a:rPr lang="en-US" sz="2400" dirty="0">
                <a:latin typeface="Bahnschrift Condensed" pitchFamily="34" charset="0"/>
              </a:rPr>
              <a:t> </a:t>
            </a:r>
            <a:r>
              <a:rPr lang="en-US" sz="2400" dirty="0" err="1">
                <a:latin typeface="Bahnschrift Condensed" pitchFamily="34" charset="0"/>
              </a:rPr>
              <a:t>berarti</a:t>
            </a:r>
            <a:r>
              <a:rPr lang="en-US" sz="2400" dirty="0">
                <a:latin typeface="Bahnschrift Condensed" pitchFamily="34" charset="0"/>
              </a:rPr>
              <a:t> </a:t>
            </a:r>
            <a:r>
              <a:rPr lang="en-US" sz="2400" dirty="0" err="1">
                <a:latin typeface="Bahnschrift Condensed" pitchFamily="34" charset="0"/>
              </a:rPr>
              <a:t>telah</a:t>
            </a:r>
            <a:r>
              <a:rPr lang="en-US" sz="2400" dirty="0">
                <a:latin typeface="Bahnschrift Condensed" pitchFamily="34" charset="0"/>
              </a:rPr>
              <a:t> </a:t>
            </a:r>
            <a:r>
              <a:rPr lang="en-US" sz="2400" dirty="0" err="1">
                <a:latin typeface="Bahnschrift Condensed" pitchFamily="34" charset="0"/>
              </a:rPr>
              <a:t>berkumpul</a:t>
            </a:r>
            <a:r>
              <a:rPr lang="en-US" sz="2400" dirty="0">
                <a:latin typeface="Bahnschrift Condensed" pitchFamily="34" charset="0"/>
              </a:rPr>
              <a:t> </a:t>
            </a:r>
            <a:r>
              <a:rPr lang="en-US" sz="2400" dirty="0" err="1">
                <a:latin typeface="Bahnschrift Condensed" pitchFamily="34" charset="0"/>
              </a:rPr>
              <a:t>sejumlah</a:t>
            </a:r>
            <a:r>
              <a:rPr lang="en-US" sz="2400" dirty="0">
                <a:latin typeface="Bahnschrift Condensed" pitchFamily="34" charset="0"/>
              </a:rPr>
              <a:t> </a:t>
            </a:r>
            <a:r>
              <a:rPr lang="en-US" sz="2400" dirty="0" err="1">
                <a:latin typeface="Bahnschrift Condensed" pitchFamily="34" charset="0"/>
              </a:rPr>
              <a:t>pelamar</a:t>
            </a:r>
            <a:r>
              <a:rPr lang="en-US" sz="2400" dirty="0">
                <a:latin typeface="Bahnschrift Condensed" pitchFamily="34" charset="0"/>
              </a:rPr>
              <a:t> yang </a:t>
            </a:r>
            <a:r>
              <a:rPr lang="en-US" sz="2400" dirty="0" err="1">
                <a:latin typeface="Bahnschrift Condensed" pitchFamily="34" charset="0"/>
              </a:rPr>
              <a:t>memenuhi</a:t>
            </a:r>
            <a:r>
              <a:rPr lang="en-US" sz="2400" dirty="0">
                <a:latin typeface="Bahnschrift Condensed" pitchFamily="34" charset="0"/>
              </a:rPr>
              <a:t> </a:t>
            </a:r>
            <a:r>
              <a:rPr lang="en-US" sz="2400" dirty="0" err="1">
                <a:latin typeface="Bahnschrift Condensed" pitchFamily="34" charset="0"/>
              </a:rPr>
              <a:t>syarat</a:t>
            </a:r>
            <a:r>
              <a:rPr lang="en-US" sz="2400" dirty="0">
                <a:latin typeface="Bahnschrift Condensed" pitchFamily="34" charset="0"/>
              </a:rPr>
              <a:t> </a:t>
            </a:r>
            <a:r>
              <a:rPr lang="en-US" sz="2400" dirty="0" err="1">
                <a:latin typeface="Bahnschrift Condensed" pitchFamily="34" charset="0"/>
              </a:rPr>
              <a:t>untuk</a:t>
            </a:r>
            <a:r>
              <a:rPr lang="en-US" sz="2400" dirty="0">
                <a:latin typeface="Bahnschrift Condensed" pitchFamily="34" charset="0"/>
              </a:rPr>
              <a:t> </a:t>
            </a:r>
            <a:r>
              <a:rPr lang="en-US" sz="2400" dirty="0" err="1">
                <a:latin typeface="Bahnschrift Condensed" pitchFamily="34" charset="0"/>
              </a:rPr>
              <a:t>kemudian</a:t>
            </a:r>
            <a:r>
              <a:rPr lang="en-US" sz="2400" dirty="0">
                <a:latin typeface="Bahnschrift Condensed" pitchFamily="34" charset="0"/>
              </a:rPr>
              <a:t> </a:t>
            </a:r>
            <a:r>
              <a:rPr lang="en-US" sz="2400" dirty="0" err="1">
                <a:latin typeface="Bahnschrift Condensed" pitchFamily="34" charset="0"/>
              </a:rPr>
              <a:t>dipilih</a:t>
            </a:r>
            <a:r>
              <a:rPr lang="en-US" sz="2400" dirty="0">
                <a:latin typeface="Bahnschrift Condensed" pitchFamily="34" charset="0"/>
              </a:rPr>
              <a:t> </a:t>
            </a:r>
            <a:r>
              <a:rPr lang="en-US" sz="2400" dirty="0" err="1">
                <a:latin typeface="Bahnschrift Condensed" pitchFamily="34" charset="0"/>
              </a:rPr>
              <a:t>mana</a:t>
            </a:r>
            <a:r>
              <a:rPr lang="en-US" sz="2400" dirty="0">
                <a:latin typeface="Bahnschrift Condensed" pitchFamily="34" charset="0"/>
              </a:rPr>
              <a:t> yang </a:t>
            </a:r>
            <a:r>
              <a:rPr lang="en-US" sz="2400" dirty="0" err="1">
                <a:latin typeface="Bahnschrift Condensed" pitchFamily="34" charset="0"/>
              </a:rPr>
              <a:t>dapat</a:t>
            </a:r>
            <a:r>
              <a:rPr lang="en-US" sz="2400" dirty="0">
                <a:latin typeface="Bahnschrift Condensed" pitchFamily="34" charset="0"/>
              </a:rPr>
              <a:t> </a:t>
            </a:r>
            <a:r>
              <a:rPr lang="en-US" sz="2400" dirty="0" err="1">
                <a:latin typeface="Bahnschrift Condensed" pitchFamily="34" charset="0"/>
              </a:rPr>
              <a:t>ditetapkan</a:t>
            </a:r>
            <a:r>
              <a:rPr lang="en-US" sz="2400" dirty="0">
                <a:latin typeface="Bahnschrift Condensed" pitchFamily="34" charset="0"/>
              </a:rPr>
              <a:t> </a:t>
            </a:r>
            <a:r>
              <a:rPr lang="en-US" sz="2400" dirty="0" err="1">
                <a:latin typeface="Bahnschrift Condensed" pitchFamily="34" charset="0"/>
              </a:rPr>
              <a:t>sebagai</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dalam</a:t>
            </a:r>
            <a:r>
              <a:rPr lang="en-US" sz="2400" dirty="0">
                <a:latin typeface="Bahnschrift Condensed" pitchFamily="34" charset="0"/>
              </a:rPr>
              <a:t> </a:t>
            </a:r>
            <a:r>
              <a:rPr lang="en-US" sz="2400" dirty="0" err="1">
                <a:latin typeface="Bahnschrift Condensed" pitchFamily="34" charset="0"/>
              </a:rPr>
              <a:t>suatu</a:t>
            </a:r>
            <a:r>
              <a:rPr lang="en-US" sz="2400" dirty="0">
                <a:latin typeface="Bahnschrift Condensed" pitchFamily="34" charset="0"/>
              </a:rPr>
              <a:t> </a:t>
            </a:r>
            <a:r>
              <a:rPr lang="en-US" sz="2400" dirty="0" err="1">
                <a:latin typeface="Bahnschrift Condensed" pitchFamily="34" charset="0"/>
              </a:rPr>
              <a:t>perusahaan</a:t>
            </a:r>
            <a:r>
              <a:rPr lang="en-US" sz="2400" dirty="0">
                <a:latin typeface="Bahnschrift Condensed" pitchFamily="34" charset="0"/>
              </a:rPr>
              <a:t>. (</a:t>
            </a:r>
            <a:r>
              <a:rPr lang="en-US" sz="2400" dirty="0" err="1">
                <a:latin typeface="Bahnschrift Condensed" pitchFamily="34" charset="0"/>
              </a:rPr>
              <a:t>Rivai</a:t>
            </a:r>
            <a:r>
              <a:rPr lang="en-US" sz="2400" dirty="0">
                <a:latin typeface="Bahnschrift Condensed" pitchFamily="34" charset="0"/>
              </a:rPr>
              <a:t> :2008)</a:t>
            </a:r>
          </a:p>
        </p:txBody>
      </p:sp>
    </p:spTree>
    <p:extLst>
      <p:ext uri="{BB962C8B-B14F-4D97-AF65-F5344CB8AC3E}">
        <p14:creationId xmlns:p14="http://schemas.microsoft.com/office/powerpoint/2010/main" val="98630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6497052" y="159583"/>
            <a:ext cx="5342026" cy="724247"/>
          </a:xfrm>
        </p:spPr>
        <p:style>
          <a:lnRef idx="1">
            <a:schemeClr val="accent2"/>
          </a:lnRef>
          <a:fillRef idx="2">
            <a:schemeClr val="accent2"/>
          </a:fillRef>
          <a:effectRef idx="1">
            <a:schemeClr val="accent2"/>
          </a:effectRef>
          <a:fontRef idx="minor">
            <a:schemeClr val="dk1"/>
          </a:fontRef>
        </p:style>
        <p:txBody>
          <a:bodyPr/>
          <a:lstStyle/>
          <a:p>
            <a:pPr algn="r"/>
            <a:r>
              <a:rPr lang="en-US" altLang="ko-KR" b="1" dirty="0">
                <a:solidFill>
                  <a:schemeClr val="accent3"/>
                </a:solidFill>
              </a:rPr>
              <a:t>PENEMPATAN</a:t>
            </a:r>
          </a:p>
        </p:txBody>
      </p:sp>
      <p:grpSp>
        <p:nvGrpSpPr>
          <p:cNvPr id="29" name="그룹 28">
            <a:extLst>
              <a:ext uri="{FF2B5EF4-FFF2-40B4-BE49-F238E27FC236}">
                <a16:creationId xmlns:a16="http://schemas.microsoft.com/office/drawing/2014/main" id="{2453C9E5-C7D3-4EE3-975F-4E24140198CA}"/>
              </a:ext>
            </a:extLst>
          </p:cNvPr>
          <p:cNvGrpSpPr/>
          <p:nvPr/>
        </p:nvGrpSpPr>
        <p:grpSpPr>
          <a:xfrm>
            <a:off x="-581146" y="1720410"/>
            <a:ext cx="4734219" cy="4623159"/>
            <a:chOff x="924229" y="1606109"/>
            <a:chExt cx="4734219" cy="4623159"/>
          </a:xfrm>
          <a:effectLst>
            <a:outerShdw blurRad="50800" dist="38100" dir="5400000" algn="t" rotWithShape="0">
              <a:prstClr val="black">
                <a:alpha val="40000"/>
              </a:prstClr>
            </a:outerShdw>
          </a:effectLst>
        </p:grpSpPr>
        <p:sp>
          <p:nvSpPr>
            <p:cNvPr id="30" name="Block Arc 7">
              <a:extLst>
                <a:ext uri="{FF2B5EF4-FFF2-40B4-BE49-F238E27FC236}">
                  <a16:creationId xmlns:a16="http://schemas.microsoft.com/office/drawing/2014/main" id="{6BE71DD8-6CC4-4580-AED7-6F320F11A063}"/>
                </a:ext>
              </a:extLst>
            </p:cNvPr>
            <p:cNvSpPr/>
            <p:nvPr/>
          </p:nvSpPr>
          <p:spPr>
            <a:xfrm>
              <a:off x="924229" y="1606109"/>
              <a:ext cx="4623159" cy="4623159"/>
            </a:xfrm>
            <a:prstGeom prst="blockArc">
              <a:avLst>
                <a:gd name="adj1" fmla="val 17994494"/>
                <a:gd name="adj2" fmla="val 3631056"/>
                <a:gd name="adj3" fmla="val 12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Oval 8">
              <a:extLst>
                <a:ext uri="{FF2B5EF4-FFF2-40B4-BE49-F238E27FC236}">
                  <a16:creationId xmlns:a16="http://schemas.microsoft.com/office/drawing/2014/main" id="{3C43C93C-3933-407A-8DA9-A8F8C70839A6}"/>
                </a:ext>
              </a:extLst>
            </p:cNvPr>
            <p:cNvSpPr/>
            <p:nvPr/>
          </p:nvSpPr>
          <p:spPr>
            <a:xfrm>
              <a:off x="4238091" y="1766259"/>
              <a:ext cx="288032" cy="28803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56">
              <a:extLst>
                <a:ext uri="{FF2B5EF4-FFF2-40B4-BE49-F238E27FC236}">
                  <a16:creationId xmlns:a16="http://schemas.microsoft.com/office/drawing/2014/main" id="{95B998CA-A2C4-4496-AD40-5C134E1285FF}"/>
                </a:ext>
              </a:extLst>
            </p:cNvPr>
            <p:cNvSpPr/>
            <p:nvPr/>
          </p:nvSpPr>
          <p:spPr>
            <a:xfrm>
              <a:off x="5370416" y="3760400"/>
              <a:ext cx="288032" cy="28803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57">
              <a:extLst>
                <a:ext uri="{FF2B5EF4-FFF2-40B4-BE49-F238E27FC236}">
                  <a16:creationId xmlns:a16="http://schemas.microsoft.com/office/drawing/2014/main" id="{D85272FD-F9CC-4C88-859C-A3DA775875F1}"/>
                </a:ext>
              </a:extLst>
            </p:cNvPr>
            <p:cNvSpPr/>
            <p:nvPr/>
          </p:nvSpPr>
          <p:spPr>
            <a:xfrm>
              <a:off x="4238091" y="5754540"/>
              <a:ext cx="288032" cy="28803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59">
              <a:extLst>
                <a:ext uri="{FF2B5EF4-FFF2-40B4-BE49-F238E27FC236}">
                  <a16:creationId xmlns:a16="http://schemas.microsoft.com/office/drawing/2014/main" id="{C6F9FA73-9FDE-4170-801E-F44AD53D94AD}"/>
                </a:ext>
              </a:extLst>
            </p:cNvPr>
            <p:cNvSpPr/>
            <p:nvPr/>
          </p:nvSpPr>
          <p:spPr>
            <a:xfrm>
              <a:off x="5072001" y="2610815"/>
              <a:ext cx="288032" cy="28803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60">
              <a:extLst>
                <a:ext uri="{FF2B5EF4-FFF2-40B4-BE49-F238E27FC236}">
                  <a16:creationId xmlns:a16="http://schemas.microsoft.com/office/drawing/2014/main" id="{F15CA8CA-D5D4-4EC5-A932-DF9B44C94387}"/>
                </a:ext>
              </a:extLst>
            </p:cNvPr>
            <p:cNvSpPr/>
            <p:nvPr/>
          </p:nvSpPr>
          <p:spPr>
            <a:xfrm>
              <a:off x="5049075" y="4941168"/>
              <a:ext cx="288032" cy="28803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TextBox 37">
            <a:extLst>
              <a:ext uri="{FF2B5EF4-FFF2-40B4-BE49-F238E27FC236}">
                <a16:creationId xmlns:a16="http://schemas.microsoft.com/office/drawing/2014/main" id="{D1CBB3C9-BDA9-41D2-93F9-2176D4F0B261}"/>
              </a:ext>
            </a:extLst>
          </p:cNvPr>
          <p:cNvSpPr txBox="1"/>
          <p:nvPr/>
        </p:nvSpPr>
        <p:spPr>
          <a:xfrm>
            <a:off x="2970983" y="714041"/>
            <a:ext cx="102919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Tujuan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nvGrpSpPr>
          <p:cNvPr id="39" name="Group 64">
            <a:extLst>
              <a:ext uri="{FF2B5EF4-FFF2-40B4-BE49-F238E27FC236}">
                <a16:creationId xmlns:a16="http://schemas.microsoft.com/office/drawing/2014/main" id="{50C43E1B-149C-48EB-80E8-10C8054360A3}"/>
              </a:ext>
            </a:extLst>
          </p:cNvPr>
          <p:cNvGrpSpPr/>
          <p:nvPr/>
        </p:nvGrpSpPr>
        <p:grpSpPr>
          <a:xfrm>
            <a:off x="3626481" y="2182586"/>
            <a:ext cx="8641769" cy="1219554"/>
            <a:chOff x="4461344" y="1657283"/>
            <a:chExt cx="5981434" cy="666806"/>
          </a:xfrm>
        </p:grpSpPr>
        <p:sp>
          <p:nvSpPr>
            <p:cNvPr id="40" name="TextBox 39">
              <a:extLst>
                <a:ext uri="{FF2B5EF4-FFF2-40B4-BE49-F238E27FC236}">
                  <a16:creationId xmlns:a16="http://schemas.microsoft.com/office/drawing/2014/main" id="{1ECC92A0-260D-4D1B-9A39-98D98B55E515}"/>
                </a:ext>
              </a:extLst>
            </p:cNvPr>
            <p:cNvSpPr txBox="1"/>
            <p:nvPr/>
          </p:nvSpPr>
          <p:spPr>
            <a:xfrm>
              <a:off x="4740468" y="1869731"/>
              <a:ext cx="5702310" cy="454358"/>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Pendidikan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pengetahuan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keterampilan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pengalaman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faktor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kesehatan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Jasmani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Rohani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Umur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Jenis</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Kelamin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faktor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minat</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hobi</a:t>
              </a:r>
              <a:endParaRPr lang="ko-KR" altLang="en-US" sz="2400" dirty="0">
                <a:latin typeface="Bahnschrift Condensed" pitchFamily="34" charset="0"/>
                <a:cs typeface="Arial" pitchFamily="34" charset="0"/>
              </a:endParaRPr>
            </a:p>
          </p:txBody>
        </p:sp>
        <p:sp>
          <p:nvSpPr>
            <p:cNvPr id="41" name="TextBox 40">
              <a:extLst>
                <a:ext uri="{FF2B5EF4-FFF2-40B4-BE49-F238E27FC236}">
                  <a16:creationId xmlns:a16="http://schemas.microsoft.com/office/drawing/2014/main" id="{EBB4A79E-CC2A-4188-A0A2-0E857A350634}"/>
                </a:ext>
              </a:extLst>
            </p:cNvPr>
            <p:cNvSpPr txBox="1"/>
            <p:nvPr/>
          </p:nvSpPr>
          <p:spPr>
            <a:xfrm>
              <a:off x="4461344" y="1657283"/>
              <a:ext cx="4451878" cy="252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Faktor</a:t>
              </a:r>
              <a:r>
                <a:rPr lang="en-US" altLang="ko-KR" sz="2400" b="1" dirty="0">
                  <a:solidFill>
                    <a:schemeClr val="tx1">
                      <a:lumMod val="75000"/>
                      <a:lumOff val="25000"/>
                    </a:schemeClr>
                  </a:solidFill>
                  <a:latin typeface="Bahnschrift Condensed" pitchFamily="34" charset="0"/>
                  <a:cs typeface="Arial" pitchFamily="34" charset="0"/>
                </a:rPr>
                <a:t> – </a:t>
              </a:r>
              <a:r>
                <a:rPr lang="en-US" altLang="ko-KR" sz="2400" b="1" dirty="0" err="1">
                  <a:solidFill>
                    <a:schemeClr val="tx1">
                      <a:lumMod val="75000"/>
                      <a:lumOff val="25000"/>
                    </a:schemeClr>
                  </a:solidFill>
                  <a:latin typeface="Bahnschrift Condensed" pitchFamily="34" charset="0"/>
                  <a:cs typeface="Arial" pitchFamily="34" charset="0"/>
                </a:rPr>
                <a:t>Faktor</a:t>
              </a:r>
              <a:r>
                <a:rPr lang="en-US" altLang="ko-KR" sz="2400" b="1" dirty="0">
                  <a:solidFill>
                    <a:schemeClr val="tx1">
                      <a:lumMod val="75000"/>
                      <a:lumOff val="25000"/>
                    </a:schemeClr>
                  </a:solidFill>
                  <a:latin typeface="Bahnschrift Condensed" pitchFamily="34" charset="0"/>
                  <a:cs typeface="Arial" pitchFamily="34" charset="0"/>
                </a:rPr>
                <a:t> yang </a:t>
              </a:r>
              <a:r>
                <a:rPr lang="en-US" altLang="ko-KR" sz="2400" b="1" dirty="0" err="1">
                  <a:solidFill>
                    <a:schemeClr val="tx1">
                      <a:lumMod val="75000"/>
                      <a:lumOff val="25000"/>
                    </a:schemeClr>
                  </a:solidFill>
                  <a:latin typeface="Bahnschrift Condensed" pitchFamily="34" charset="0"/>
                  <a:cs typeface="Arial" pitchFamily="34" charset="0"/>
                </a:rPr>
                <a:t>Dipertimbangkan</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dalam</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grpSp>
        <p:nvGrpSpPr>
          <p:cNvPr id="42" name="Group 68">
            <a:extLst>
              <a:ext uri="{FF2B5EF4-FFF2-40B4-BE49-F238E27FC236}">
                <a16:creationId xmlns:a16="http://schemas.microsoft.com/office/drawing/2014/main" id="{BE91B1AD-50EC-4E6C-917B-12FDFDE08E22}"/>
              </a:ext>
            </a:extLst>
          </p:cNvPr>
          <p:cNvGrpSpPr/>
          <p:nvPr/>
        </p:nvGrpSpPr>
        <p:grpSpPr>
          <a:xfrm>
            <a:off x="4222270" y="3364257"/>
            <a:ext cx="8074007" cy="1609784"/>
            <a:chOff x="4965552" y="1736224"/>
            <a:chExt cx="3730453" cy="1609784"/>
          </a:xfrm>
        </p:grpSpPr>
        <p:sp>
          <p:nvSpPr>
            <p:cNvPr id="43" name="TextBox 42">
              <a:extLst>
                <a:ext uri="{FF2B5EF4-FFF2-40B4-BE49-F238E27FC236}">
                  <a16:creationId xmlns:a16="http://schemas.microsoft.com/office/drawing/2014/main" id="{9354D101-10E3-4751-887A-179427473DDD}"/>
                </a:ext>
              </a:extLst>
            </p:cNvPr>
            <p:cNvSpPr txBox="1"/>
            <p:nvPr/>
          </p:nvSpPr>
          <p:spPr>
            <a:xfrm>
              <a:off x="5072594" y="2145679"/>
              <a:ext cx="3623411" cy="1200329"/>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Prinsip</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Kemanusiaan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Demokrasi</a:t>
              </a:r>
              <a:r>
                <a:rPr lang="en-US" altLang="ko-KR" sz="2400" dirty="0">
                  <a:latin typeface="Bahnschrift Condensed" pitchFamily="34" charset="0"/>
                  <a:cs typeface="Arial" pitchFamily="34" charset="0"/>
                </a:rPr>
                <a:t>, </a:t>
              </a:r>
              <a:r>
                <a:rPr lang="en-US" altLang="ko-KR" sz="2400" i="1" dirty="0">
                  <a:latin typeface="Bahnschrift Condensed" pitchFamily="34" charset="0"/>
                  <a:cs typeface="Arial" pitchFamily="34" charset="0"/>
                </a:rPr>
                <a:t>The Right Man On The Right Place, Equal pay For Equal Work</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Arah</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Tujuan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Kesatuan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Komando</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Efisiensi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Produktivitas</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Kerja</a:t>
              </a:r>
              <a:endParaRPr lang="ko-KR" altLang="en-US" sz="2400" dirty="0">
                <a:latin typeface="Bahnschrift Condensed" pitchFamily="34" charset="0"/>
                <a:cs typeface="Arial" pitchFamily="34" charset="0"/>
              </a:endParaRPr>
            </a:p>
          </p:txBody>
        </p:sp>
        <p:sp>
          <p:nvSpPr>
            <p:cNvPr id="44" name="TextBox 43">
              <a:extLst>
                <a:ext uri="{FF2B5EF4-FFF2-40B4-BE49-F238E27FC236}">
                  <a16:creationId xmlns:a16="http://schemas.microsoft.com/office/drawing/2014/main" id="{52710B4E-A916-4E37-85DD-9A8972197505}"/>
                </a:ext>
              </a:extLst>
            </p:cNvPr>
            <p:cNvSpPr txBox="1"/>
            <p:nvPr/>
          </p:nvSpPr>
          <p:spPr>
            <a:xfrm>
              <a:off x="4965552" y="1736224"/>
              <a:ext cx="165139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bg2">
                      <a:lumMod val="25000"/>
                    </a:schemeClr>
                  </a:solidFill>
                  <a:latin typeface="Bahnschrift Condensed" pitchFamily="34" charset="0"/>
                  <a:cs typeface="Arial" pitchFamily="34" charset="0"/>
                </a:rPr>
                <a:t>Prinsip</a:t>
              </a:r>
              <a:r>
                <a:rPr lang="en-US" altLang="ko-KR" sz="2400" b="1" dirty="0">
                  <a:solidFill>
                    <a:schemeClr val="bg2">
                      <a:lumMod val="25000"/>
                    </a:schemeClr>
                  </a:solidFill>
                  <a:latin typeface="Bahnschrift Condensed" pitchFamily="34" charset="0"/>
                  <a:cs typeface="Arial" pitchFamily="34" charset="0"/>
                </a:rPr>
                <a:t> – </a:t>
              </a:r>
              <a:r>
                <a:rPr lang="en-US" altLang="ko-KR" sz="2400" b="1" dirty="0" err="1">
                  <a:solidFill>
                    <a:schemeClr val="bg2">
                      <a:lumMod val="25000"/>
                    </a:schemeClr>
                  </a:solidFill>
                  <a:latin typeface="Bahnschrift Condensed" pitchFamily="34" charset="0"/>
                  <a:cs typeface="Arial" pitchFamily="34" charset="0"/>
                </a:rPr>
                <a:t>prinsip</a:t>
              </a:r>
              <a:r>
                <a:rPr lang="en-US" altLang="ko-KR" sz="2400" b="1" dirty="0">
                  <a:solidFill>
                    <a:schemeClr val="bg2">
                      <a:lumMod val="25000"/>
                    </a:schemeClr>
                  </a:solidFill>
                  <a:latin typeface="Bahnschrift Condensed" pitchFamily="34" charset="0"/>
                  <a:cs typeface="Arial" pitchFamily="34" charset="0"/>
                </a:rPr>
                <a:t> </a:t>
              </a:r>
              <a:r>
                <a:rPr lang="en-US" altLang="ko-KR" sz="2400" b="1" dirty="0" err="1">
                  <a:solidFill>
                    <a:schemeClr val="bg2">
                      <a:lumMod val="25000"/>
                    </a:schemeClr>
                  </a:solidFill>
                  <a:latin typeface="Bahnschrift Condensed" pitchFamily="34" charset="0"/>
                  <a:cs typeface="Arial" pitchFamily="34" charset="0"/>
                </a:rPr>
                <a:t>Penemapatan</a:t>
              </a:r>
              <a:r>
                <a:rPr lang="en-US" altLang="ko-KR" sz="2400" b="1" dirty="0">
                  <a:solidFill>
                    <a:schemeClr val="bg2">
                      <a:lumMod val="25000"/>
                    </a:schemeClr>
                  </a:solidFill>
                  <a:latin typeface="Bahnschrift Condensed" pitchFamily="34" charset="0"/>
                  <a:cs typeface="Arial" pitchFamily="34" charset="0"/>
                </a:rPr>
                <a:t> :</a:t>
              </a:r>
              <a:endParaRPr lang="ko-KR" altLang="en-US" sz="2400" b="1" dirty="0">
                <a:solidFill>
                  <a:schemeClr val="bg2">
                    <a:lumMod val="25000"/>
                  </a:schemeClr>
                </a:solidFill>
                <a:latin typeface="Bahnschrift Condensed" pitchFamily="34" charset="0"/>
                <a:cs typeface="Arial" pitchFamily="34" charset="0"/>
              </a:endParaRPr>
            </a:p>
          </p:txBody>
        </p:sp>
      </p:grpSp>
      <p:grpSp>
        <p:nvGrpSpPr>
          <p:cNvPr id="45" name="Group 71">
            <a:extLst>
              <a:ext uri="{FF2B5EF4-FFF2-40B4-BE49-F238E27FC236}">
                <a16:creationId xmlns:a16="http://schemas.microsoft.com/office/drawing/2014/main" id="{5F7466DF-2F69-4FF3-B43D-C1737A33FA67}"/>
              </a:ext>
            </a:extLst>
          </p:cNvPr>
          <p:cNvGrpSpPr/>
          <p:nvPr/>
        </p:nvGrpSpPr>
        <p:grpSpPr>
          <a:xfrm>
            <a:off x="3237311" y="5820715"/>
            <a:ext cx="8059599" cy="842036"/>
            <a:chOff x="4681721" y="1564640"/>
            <a:chExt cx="3623812" cy="842036"/>
          </a:xfrm>
        </p:grpSpPr>
        <p:sp>
          <p:nvSpPr>
            <p:cNvPr id="46" name="TextBox 45">
              <a:extLst>
                <a:ext uri="{FF2B5EF4-FFF2-40B4-BE49-F238E27FC236}">
                  <a16:creationId xmlns:a16="http://schemas.microsoft.com/office/drawing/2014/main" id="{982B84DC-FE81-4843-8ED6-EBF42A6B5B6C}"/>
                </a:ext>
              </a:extLst>
            </p:cNvPr>
            <p:cNvSpPr txBox="1"/>
            <p:nvPr/>
          </p:nvSpPr>
          <p:spPr>
            <a:xfrm>
              <a:off x="4820555" y="1945011"/>
              <a:ext cx="3484978" cy="461665"/>
            </a:xfrm>
            <a:prstGeom prst="rect">
              <a:avLst/>
            </a:prstGeom>
            <a:noFill/>
          </p:spPr>
          <p:txBody>
            <a:bodyPr wrap="square" rtlCol="0">
              <a:spAutoFit/>
            </a:bodyPr>
            <a:lstStyle/>
            <a:p>
              <a:r>
                <a:rPr lang="en-US" altLang="ko-KR" sz="2400" dirty="0" err="1">
                  <a:latin typeface="Bahnschrift Condensed" pitchFamily="34" charset="0"/>
                  <a:cs typeface="Arial" pitchFamily="34" charset="0"/>
                </a:rPr>
                <a:t>Promosi,Transfer</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dan</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Demosi</a:t>
              </a:r>
              <a:r>
                <a:rPr lang="en-US" altLang="ko-KR" sz="2400" dirty="0">
                  <a:latin typeface="Bahnschrift Condensed" pitchFamily="34" charset="0"/>
                  <a:cs typeface="Arial" pitchFamily="34" charset="0"/>
                </a:rPr>
                <a:t>, </a:t>
              </a:r>
              <a:r>
                <a:rPr lang="en-US" altLang="ko-KR" sz="2400" dirty="0" err="1">
                  <a:latin typeface="Bahnschrift Condensed" pitchFamily="34" charset="0"/>
                  <a:cs typeface="Arial" pitchFamily="34" charset="0"/>
                </a:rPr>
                <a:t>serta</a:t>
              </a:r>
              <a:r>
                <a:rPr lang="en-US" altLang="ko-KR" sz="2400" dirty="0">
                  <a:latin typeface="Bahnschrift Condensed" pitchFamily="34" charset="0"/>
                  <a:cs typeface="Arial" pitchFamily="34" charset="0"/>
                </a:rPr>
                <a:t> Job Posting Program</a:t>
              </a:r>
              <a:endParaRPr lang="ko-KR" altLang="en-US" sz="2400" dirty="0">
                <a:latin typeface="Bahnschrift Condensed" pitchFamily="34" charset="0"/>
                <a:cs typeface="Arial" pitchFamily="34" charset="0"/>
              </a:endParaRPr>
            </a:p>
          </p:txBody>
        </p:sp>
        <p:sp>
          <p:nvSpPr>
            <p:cNvPr id="47" name="TextBox 46">
              <a:extLst>
                <a:ext uri="{FF2B5EF4-FFF2-40B4-BE49-F238E27FC236}">
                  <a16:creationId xmlns:a16="http://schemas.microsoft.com/office/drawing/2014/main" id="{4F48EBED-A9EF-4D65-B75A-F29F46D7FEBC}"/>
                </a:ext>
              </a:extLst>
            </p:cNvPr>
            <p:cNvSpPr txBox="1"/>
            <p:nvPr/>
          </p:nvSpPr>
          <p:spPr>
            <a:xfrm>
              <a:off x="4681721" y="1564640"/>
              <a:ext cx="97879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err="1">
                  <a:solidFill>
                    <a:schemeClr val="tx1">
                      <a:lumMod val="75000"/>
                      <a:lumOff val="25000"/>
                    </a:schemeClr>
                  </a:solidFill>
                  <a:latin typeface="Bahnschrift Condensed" pitchFamily="34" charset="0"/>
                  <a:cs typeface="Arial" pitchFamily="34" charset="0"/>
                </a:rPr>
                <a:t>Jenis</a:t>
              </a:r>
              <a:r>
                <a:rPr lang="en-US" altLang="ko-KR" sz="2400" b="1" dirty="0">
                  <a:solidFill>
                    <a:schemeClr val="tx1">
                      <a:lumMod val="75000"/>
                      <a:lumOff val="25000"/>
                    </a:schemeClr>
                  </a:solidFill>
                  <a:latin typeface="Bahnschrift Condensed" pitchFamily="34" charset="0"/>
                  <a:cs typeface="Arial" pitchFamily="34" charset="0"/>
                </a:rPr>
                <a:t>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grpSp>
      <p:sp>
        <p:nvSpPr>
          <p:cNvPr id="50" name="TextBox 49">
            <a:extLst>
              <a:ext uri="{FF2B5EF4-FFF2-40B4-BE49-F238E27FC236}">
                <a16:creationId xmlns:a16="http://schemas.microsoft.com/office/drawing/2014/main" id="{2276A01F-7C14-4927-AC56-67620EAEE75F}"/>
              </a:ext>
            </a:extLst>
          </p:cNvPr>
          <p:cNvSpPr txBox="1"/>
          <p:nvPr/>
        </p:nvSpPr>
        <p:spPr>
          <a:xfrm>
            <a:off x="3888380" y="4959217"/>
            <a:ext cx="244023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ko-KR" sz="2400" b="1" dirty="0">
                <a:solidFill>
                  <a:schemeClr val="tx1">
                    <a:lumMod val="75000"/>
                    <a:lumOff val="25000"/>
                  </a:schemeClr>
                </a:solidFill>
                <a:latin typeface="Bahnschrift Condensed" pitchFamily="34" charset="0"/>
                <a:cs typeface="Arial" pitchFamily="34" charset="0"/>
              </a:rPr>
              <a:t>Proses </a:t>
            </a:r>
            <a:r>
              <a:rPr lang="en-US" altLang="ko-KR" sz="2400" b="1" dirty="0" err="1">
                <a:solidFill>
                  <a:schemeClr val="tx1">
                    <a:lumMod val="75000"/>
                    <a:lumOff val="25000"/>
                  </a:schemeClr>
                </a:solidFill>
                <a:latin typeface="Bahnschrift Condensed" pitchFamily="34" charset="0"/>
                <a:cs typeface="Arial" pitchFamily="34" charset="0"/>
              </a:rPr>
              <a:t>penempatan</a:t>
            </a:r>
            <a:r>
              <a:rPr lang="en-US" altLang="ko-KR" sz="2400" b="1" dirty="0">
                <a:solidFill>
                  <a:schemeClr val="tx1">
                    <a:lumMod val="75000"/>
                    <a:lumOff val="25000"/>
                  </a:schemeClr>
                </a:solidFill>
                <a:latin typeface="Bahnschrift Condensed" pitchFamily="34" charset="0"/>
                <a:cs typeface="Arial" pitchFamily="34" charset="0"/>
              </a:rPr>
              <a:t> :</a:t>
            </a:r>
            <a:endParaRPr lang="ko-KR" altLang="en-US" sz="2400" b="1" dirty="0">
              <a:solidFill>
                <a:schemeClr val="tx1">
                  <a:lumMod val="75000"/>
                  <a:lumOff val="25000"/>
                </a:schemeClr>
              </a:solidFill>
              <a:latin typeface="Bahnschrift Condensed" pitchFamily="34" charset="0"/>
              <a:cs typeface="Arial" pitchFamily="34" charset="0"/>
            </a:endParaRPr>
          </a:p>
        </p:txBody>
      </p:sp>
      <p:sp>
        <p:nvSpPr>
          <p:cNvPr id="53" name="TextBox 52">
            <a:extLst>
              <a:ext uri="{FF2B5EF4-FFF2-40B4-BE49-F238E27FC236}">
                <a16:creationId xmlns:a16="http://schemas.microsoft.com/office/drawing/2014/main" id="{428E0CE4-2DD6-468A-9049-BB75DCCAD55F}"/>
              </a:ext>
            </a:extLst>
          </p:cNvPr>
          <p:cNvSpPr txBox="1"/>
          <p:nvPr/>
        </p:nvSpPr>
        <p:spPr>
          <a:xfrm>
            <a:off x="539568" y="2842749"/>
            <a:ext cx="2660831" cy="2308324"/>
          </a:xfrm>
          <a:prstGeom prst="rect">
            <a:avLst/>
          </a:prstGeom>
          <a:noFill/>
        </p:spPr>
        <p:txBody>
          <a:bodyPr wrap="square" rtlCol="0">
            <a:spAutoFit/>
          </a:bodyPr>
          <a:lstStyle/>
          <a:p>
            <a:pPr algn="just"/>
            <a:r>
              <a:rPr lang="en-US" sz="2400" dirty="0" err="1">
                <a:latin typeface="Bahnschrift Condensed" pitchFamily="34" charset="0"/>
              </a:rPr>
              <a:t>Penempatan</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berarti</a:t>
            </a:r>
            <a:r>
              <a:rPr lang="en-US" sz="2400" dirty="0">
                <a:latin typeface="Bahnschrift Condensed" pitchFamily="34" charset="0"/>
              </a:rPr>
              <a:t> </a:t>
            </a:r>
            <a:r>
              <a:rPr lang="en-US" sz="2400" dirty="0" err="1">
                <a:latin typeface="Bahnschrift Condensed" pitchFamily="34" charset="0"/>
              </a:rPr>
              <a:t>mengalokasikan</a:t>
            </a:r>
            <a:r>
              <a:rPr lang="en-US" sz="2400" dirty="0">
                <a:latin typeface="Bahnschrift Condensed" pitchFamily="34" charset="0"/>
              </a:rPr>
              <a:t> </a:t>
            </a:r>
            <a:r>
              <a:rPr lang="en-US" sz="2400" dirty="0" err="1">
                <a:latin typeface="Bahnschrift Condensed" pitchFamily="34" charset="0"/>
              </a:rPr>
              <a:t>para</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pada</a:t>
            </a:r>
            <a:r>
              <a:rPr lang="en-US" sz="2400" dirty="0">
                <a:latin typeface="Bahnschrift Condensed" pitchFamily="34" charset="0"/>
              </a:rPr>
              <a:t> </a:t>
            </a:r>
            <a:r>
              <a:rPr lang="en-US" sz="2400" dirty="0" err="1">
                <a:latin typeface="Bahnschrift Condensed" pitchFamily="34" charset="0"/>
              </a:rPr>
              <a:t>posisi</a:t>
            </a:r>
            <a:r>
              <a:rPr lang="en-US" sz="2400" dirty="0">
                <a:latin typeface="Bahnschrift Condensed" pitchFamily="34" charset="0"/>
              </a:rPr>
              <a:t> </a:t>
            </a:r>
            <a:r>
              <a:rPr lang="en-US" sz="2400" dirty="0" err="1">
                <a:latin typeface="Bahnschrift Condensed" pitchFamily="34" charset="0"/>
              </a:rPr>
              <a:t>kerja</a:t>
            </a:r>
            <a:r>
              <a:rPr lang="en-US" sz="2400" dirty="0">
                <a:latin typeface="Bahnschrift Condensed" pitchFamily="34" charset="0"/>
              </a:rPr>
              <a:t> </a:t>
            </a:r>
            <a:r>
              <a:rPr lang="en-US" sz="2400" dirty="0" err="1">
                <a:latin typeface="Bahnschrift Condensed" pitchFamily="34" charset="0"/>
              </a:rPr>
              <a:t>tertentu</a:t>
            </a:r>
            <a:r>
              <a:rPr lang="en-US" sz="2400" dirty="0">
                <a:latin typeface="Bahnschrift Condensed" pitchFamily="34" charset="0"/>
              </a:rPr>
              <a:t>, </a:t>
            </a:r>
            <a:r>
              <a:rPr lang="en-US" sz="2400" dirty="0" err="1">
                <a:latin typeface="Bahnschrift Condensed" pitchFamily="34" charset="0"/>
              </a:rPr>
              <a:t>hal</a:t>
            </a:r>
            <a:r>
              <a:rPr lang="en-US" sz="2400" dirty="0">
                <a:latin typeface="Bahnschrift Condensed" pitchFamily="34" charset="0"/>
              </a:rPr>
              <a:t> </a:t>
            </a:r>
            <a:r>
              <a:rPr lang="en-US" sz="2400" dirty="0" err="1">
                <a:latin typeface="Bahnschrift Condensed" pitchFamily="34" charset="0"/>
              </a:rPr>
              <a:t>ini</a:t>
            </a:r>
            <a:r>
              <a:rPr lang="en-US" sz="2400" dirty="0">
                <a:latin typeface="Bahnschrift Condensed" pitchFamily="34" charset="0"/>
              </a:rPr>
              <a:t> </a:t>
            </a:r>
            <a:r>
              <a:rPr lang="en-US" sz="2400" dirty="0" err="1">
                <a:latin typeface="Bahnschrift Condensed" pitchFamily="34" charset="0"/>
              </a:rPr>
              <a:t>khusus</a:t>
            </a:r>
            <a:r>
              <a:rPr lang="en-US" sz="2400" dirty="0">
                <a:latin typeface="Bahnschrift Condensed" pitchFamily="34" charset="0"/>
              </a:rPr>
              <a:t> </a:t>
            </a:r>
            <a:r>
              <a:rPr lang="en-US" sz="2400" dirty="0" err="1">
                <a:latin typeface="Bahnschrift Condensed" pitchFamily="34" charset="0"/>
              </a:rPr>
              <a:t>terjadi</a:t>
            </a:r>
            <a:r>
              <a:rPr lang="en-US" sz="2400" dirty="0">
                <a:latin typeface="Bahnschrift Condensed" pitchFamily="34" charset="0"/>
              </a:rPr>
              <a:t> </a:t>
            </a:r>
            <a:r>
              <a:rPr lang="en-US" sz="2400" dirty="0" err="1">
                <a:latin typeface="Bahnschrift Condensed" pitchFamily="34" charset="0"/>
              </a:rPr>
              <a:t>pada</a:t>
            </a:r>
            <a:r>
              <a:rPr lang="en-US" sz="2400" dirty="0">
                <a:latin typeface="Bahnschrift Condensed" pitchFamily="34" charset="0"/>
              </a:rPr>
              <a:t> </a:t>
            </a:r>
            <a:r>
              <a:rPr lang="en-US" sz="2400" dirty="0" err="1">
                <a:latin typeface="Bahnschrift Condensed" pitchFamily="34" charset="0"/>
              </a:rPr>
              <a:t>karyawan</a:t>
            </a:r>
            <a:r>
              <a:rPr lang="en-US" sz="2400" dirty="0">
                <a:latin typeface="Bahnschrift Condensed" pitchFamily="34" charset="0"/>
              </a:rPr>
              <a:t> </a:t>
            </a:r>
            <a:r>
              <a:rPr lang="en-US" sz="2400" dirty="0" err="1">
                <a:latin typeface="Bahnschrift Condensed" pitchFamily="34" charset="0"/>
              </a:rPr>
              <a:t>baru</a:t>
            </a:r>
            <a:endParaRPr lang="ko-KR" altLang="en-US" sz="2400" b="1" dirty="0">
              <a:solidFill>
                <a:schemeClr val="tx1">
                  <a:lumMod val="75000"/>
                  <a:lumOff val="25000"/>
                </a:schemeClr>
              </a:solidFill>
              <a:latin typeface="Bahnschrift Condensed" pitchFamily="34" charset="0"/>
              <a:cs typeface="Arial" pitchFamily="34" charset="0"/>
            </a:endParaRPr>
          </a:p>
        </p:txBody>
      </p:sp>
      <p:grpSp>
        <p:nvGrpSpPr>
          <p:cNvPr id="54" name="그룹 53">
            <a:extLst>
              <a:ext uri="{FF2B5EF4-FFF2-40B4-BE49-F238E27FC236}">
                <a16:creationId xmlns:a16="http://schemas.microsoft.com/office/drawing/2014/main" id="{1518F486-5F6C-4E1D-9B59-B4DF1EC943ED}"/>
              </a:ext>
            </a:extLst>
          </p:cNvPr>
          <p:cNvGrpSpPr/>
          <p:nvPr/>
        </p:nvGrpSpPr>
        <p:grpSpPr>
          <a:xfrm>
            <a:off x="-481291" y="1906741"/>
            <a:ext cx="4250497" cy="4250497"/>
            <a:chOff x="735328" y="1762623"/>
            <a:chExt cx="4250497" cy="4250497"/>
          </a:xfrm>
          <a:effectLst>
            <a:outerShdw blurRad="50800" dist="38100" dir="5400000" algn="t" rotWithShape="0">
              <a:prstClr val="black">
                <a:alpha val="40000"/>
              </a:prstClr>
            </a:outerShdw>
          </a:effectLst>
        </p:grpSpPr>
        <p:sp>
          <p:nvSpPr>
            <p:cNvPr id="55" name="Block Arc 43">
              <a:extLst>
                <a:ext uri="{FF2B5EF4-FFF2-40B4-BE49-F238E27FC236}">
                  <a16:creationId xmlns:a16="http://schemas.microsoft.com/office/drawing/2014/main" id="{4075786C-79F6-4736-8A76-A41E05FE84E1}"/>
                </a:ext>
              </a:extLst>
            </p:cNvPr>
            <p:cNvSpPr/>
            <p:nvPr/>
          </p:nvSpPr>
          <p:spPr>
            <a:xfrm>
              <a:off x="735328" y="1762623"/>
              <a:ext cx="4250497" cy="4250497"/>
            </a:xfrm>
            <a:prstGeom prst="blockArc">
              <a:avLst>
                <a:gd name="adj1" fmla="val 4228396"/>
                <a:gd name="adj2" fmla="val 7060926"/>
                <a:gd name="adj3" fmla="val 5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Block Arc 53">
              <a:extLst>
                <a:ext uri="{FF2B5EF4-FFF2-40B4-BE49-F238E27FC236}">
                  <a16:creationId xmlns:a16="http://schemas.microsoft.com/office/drawing/2014/main" id="{CB29D639-1F80-4AAA-A028-2CD82D967BBD}"/>
                </a:ext>
              </a:extLst>
            </p:cNvPr>
            <p:cNvSpPr/>
            <p:nvPr/>
          </p:nvSpPr>
          <p:spPr>
            <a:xfrm>
              <a:off x="735328" y="1762623"/>
              <a:ext cx="4250497" cy="4250497"/>
            </a:xfrm>
            <a:prstGeom prst="blockArc">
              <a:avLst>
                <a:gd name="adj1" fmla="val 1492588"/>
                <a:gd name="adj2" fmla="val 4237585"/>
                <a:gd name="adj3" fmla="val 52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Block Arc 54">
              <a:extLst>
                <a:ext uri="{FF2B5EF4-FFF2-40B4-BE49-F238E27FC236}">
                  <a16:creationId xmlns:a16="http://schemas.microsoft.com/office/drawing/2014/main" id="{A8919B3E-818B-4596-9D74-728408ED7E58}"/>
                </a:ext>
              </a:extLst>
            </p:cNvPr>
            <p:cNvSpPr/>
            <p:nvPr/>
          </p:nvSpPr>
          <p:spPr>
            <a:xfrm>
              <a:off x="735328" y="1762623"/>
              <a:ext cx="4250497" cy="4250497"/>
            </a:xfrm>
            <a:prstGeom prst="blockArc">
              <a:avLst>
                <a:gd name="adj1" fmla="val 20334074"/>
                <a:gd name="adj2" fmla="val 1503961"/>
                <a:gd name="adj3" fmla="val 5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Block Arc 55">
              <a:extLst>
                <a:ext uri="{FF2B5EF4-FFF2-40B4-BE49-F238E27FC236}">
                  <a16:creationId xmlns:a16="http://schemas.microsoft.com/office/drawing/2014/main" id="{195F0ADC-A8BD-405C-91DC-695718369AB4}"/>
                </a:ext>
              </a:extLst>
            </p:cNvPr>
            <p:cNvSpPr/>
            <p:nvPr/>
          </p:nvSpPr>
          <p:spPr>
            <a:xfrm>
              <a:off x="735328" y="1762623"/>
              <a:ext cx="4250497" cy="4250497"/>
            </a:xfrm>
            <a:prstGeom prst="blockArc">
              <a:avLst>
                <a:gd name="adj1" fmla="val 17549958"/>
                <a:gd name="adj2" fmla="val 20340767"/>
                <a:gd name="adj3" fmla="val 5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 name="Block Arc 5">
              <a:extLst>
                <a:ext uri="{FF2B5EF4-FFF2-40B4-BE49-F238E27FC236}">
                  <a16:creationId xmlns:a16="http://schemas.microsoft.com/office/drawing/2014/main" id="{61CD51C5-CE1D-4DFE-9CFD-C4D2FA88570F}"/>
                </a:ext>
              </a:extLst>
            </p:cNvPr>
            <p:cNvSpPr/>
            <p:nvPr/>
          </p:nvSpPr>
          <p:spPr>
            <a:xfrm>
              <a:off x="735328" y="1762623"/>
              <a:ext cx="4250497" cy="4250497"/>
            </a:xfrm>
            <a:prstGeom prst="blockArc">
              <a:avLst>
                <a:gd name="adj1" fmla="val 14520241"/>
                <a:gd name="adj2" fmla="val 17553267"/>
                <a:gd name="adj3" fmla="val 5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2" name="Rectangle 1"/>
          <p:cNvSpPr/>
          <p:nvPr/>
        </p:nvSpPr>
        <p:spPr>
          <a:xfrm>
            <a:off x="3151424" y="1097288"/>
            <a:ext cx="8687654" cy="1200329"/>
          </a:xfrm>
          <a:prstGeom prst="rect">
            <a:avLst/>
          </a:prstGeom>
        </p:spPr>
        <p:txBody>
          <a:bodyPr wrap="square">
            <a:spAutoFit/>
          </a:bodyPr>
          <a:lstStyle/>
          <a:p>
            <a:r>
              <a:rPr lang="en-US" sz="2400" dirty="0">
                <a:latin typeface="Bahnschrift Condensed" pitchFamily="34" charset="0"/>
              </a:rPr>
              <a:t>A</a:t>
            </a:r>
            <a:r>
              <a:rPr lang="id-ID" sz="2400" dirty="0">
                <a:latin typeface="Bahnschrift Condensed" pitchFamily="34" charset="0"/>
              </a:rPr>
              <a:t>gar karyawan bersangkutan lebih berdaya guna dalam melaksakan pekerjaaan yang dibebankan, serta untuk meningkatkan kemampuan dan keterampilan sebagai dasar kelancaran tugas.</a:t>
            </a:r>
            <a:endParaRPr lang="en-US" sz="2400" dirty="0">
              <a:latin typeface="Bahnschrift Condensed" pitchFamily="34" charset="0"/>
            </a:endParaRPr>
          </a:p>
        </p:txBody>
      </p:sp>
      <p:sp>
        <p:nvSpPr>
          <p:cNvPr id="5" name="Rectangle 4"/>
          <p:cNvSpPr/>
          <p:nvPr/>
        </p:nvSpPr>
        <p:spPr>
          <a:xfrm>
            <a:off x="4000173" y="5318373"/>
            <a:ext cx="8464542" cy="461665"/>
          </a:xfrm>
          <a:prstGeom prst="rect">
            <a:avLst/>
          </a:prstGeom>
        </p:spPr>
        <p:txBody>
          <a:bodyPr wrap="square">
            <a:spAutoFit/>
          </a:bodyPr>
          <a:lstStyle/>
          <a:p>
            <a:r>
              <a:rPr lang="en-US" sz="2400" dirty="0" err="1">
                <a:latin typeface="Bahnschrift Condensed" pitchFamily="34" charset="0"/>
              </a:rPr>
              <a:t>Prosedur</a:t>
            </a:r>
            <a:r>
              <a:rPr lang="en-US" sz="2400" dirty="0">
                <a:latin typeface="Bahnschrift Condensed" pitchFamily="34" charset="0"/>
              </a:rPr>
              <a:t> </a:t>
            </a:r>
            <a:r>
              <a:rPr lang="en-US" sz="2400" dirty="0" err="1">
                <a:latin typeface="Bahnschrift Condensed" pitchFamily="34" charset="0"/>
              </a:rPr>
              <a:t>penempatan</a:t>
            </a:r>
            <a:r>
              <a:rPr lang="en-US" sz="2400" dirty="0">
                <a:latin typeface="Bahnschrift Condensed" pitchFamily="34" charset="0"/>
              </a:rPr>
              <a:t> </a:t>
            </a:r>
            <a:r>
              <a:rPr lang="en-US" sz="2400" dirty="0" err="1">
                <a:latin typeface="Bahnschrift Condensed" pitchFamily="34" charset="0"/>
              </a:rPr>
              <a:t>berkaitan</a:t>
            </a:r>
            <a:r>
              <a:rPr lang="en-US" sz="2400" dirty="0">
                <a:latin typeface="Bahnschrift Condensed" pitchFamily="34" charset="0"/>
              </a:rPr>
              <a:t> </a:t>
            </a:r>
            <a:r>
              <a:rPr lang="en-US" sz="2400" dirty="0" err="1">
                <a:latin typeface="Bahnschrift Condensed" pitchFamily="34" charset="0"/>
              </a:rPr>
              <a:t>erat</a:t>
            </a:r>
            <a:r>
              <a:rPr lang="en-US" sz="2400" dirty="0">
                <a:latin typeface="Bahnschrift Condensed" pitchFamily="34" charset="0"/>
              </a:rPr>
              <a:t> </a:t>
            </a:r>
            <a:r>
              <a:rPr lang="en-US" sz="2400" dirty="0" err="1">
                <a:latin typeface="Bahnschrift Condensed" pitchFamily="34" charset="0"/>
              </a:rPr>
              <a:t>dengan</a:t>
            </a:r>
            <a:r>
              <a:rPr lang="en-US" sz="2400" dirty="0">
                <a:latin typeface="Bahnschrift Condensed" pitchFamily="34" charset="0"/>
              </a:rPr>
              <a:t> </a:t>
            </a:r>
            <a:r>
              <a:rPr lang="en-US" sz="2400" dirty="0" err="1">
                <a:latin typeface="Bahnschrift Condensed" pitchFamily="34" charset="0"/>
              </a:rPr>
              <a:t>sistem</a:t>
            </a:r>
            <a:r>
              <a:rPr lang="en-US" sz="2400" dirty="0">
                <a:latin typeface="Bahnschrift Condensed" pitchFamily="34" charset="0"/>
              </a:rPr>
              <a:t> </a:t>
            </a:r>
            <a:r>
              <a:rPr lang="en-US" sz="2400" dirty="0" err="1">
                <a:latin typeface="Bahnschrift Condensed" pitchFamily="34" charset="0"/>
              </a:rPr>
              <a:t>dan</a:t>
            </a:r>
            <a:r>
              <a:rPr lang="en-US" sz="2400" dirty="0">
                <a:latin typeface="Bahnschrift Condensed" pitchFamily="34" charset="0"/>
              </a:rPr>
              <a:t> proses yang </a:t>
            </a:r>
            <a:r>
              <a:rPr lang="en-US" sz="2400" dirty="0" err="1">
                <a:latin typeface="Bahnschrift Condensed" pitchFamily="34" charset="0"/>
              </a:rPr>
              <a:t>digunakan</a:t>
            </a:r>
            <a:endParaRPr lang="en-US" sz="2400" dirty="0">
              <a:latin typeface="Bahnschrift Condensed" pitchFamily="34" charset="0"/>
            </a:endParaRPr>
          </a:p>
        </p:txBody>
      </p:sp>
    </p:spTree>
    <p:extLst>
      <p:ext uri="{BB962C8B-B14F-4D97-AF65-F5344CB8AC3E}">
        <p14:creationId xmlns:p14="http://schemas.microsoft.com/office/powerpoint/2010/main" val="412608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3000">
              <a:srgbClr val="FFFF00"/>
            </a:gs>
            <a:gs pos="35000">
              <a:srgbClr val="FCFC56"/>
            </a:gs>
            <a:gs pos="47000">
              <a:schemeClr val="accent1">
                <a:lumMod val="20000"/>
                <a:lumOff val="80000"/>
              </a:schemeClr>
            </a:gs>
            <a:gs pos="60001">
              <a:srgbClr val="ED9C0B"/>
            </a:gs>
            <a:gs pos="71001">
              <a:srgbClr val="FFC000"/>
            </a:gs>
            <a:gs pos="81000">
              <a:srgbClr val="FFFF00"/>
            </a:gs>
            <a:gs pos="100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33078"/>
            <a:ext cx="12192000" cy="768085"/>
          </a:xfrm>
          <a:solidFill>
            <a:srgbClr val="FFFF00"/>
          </a:solidFill>
          <a:ln>
            <a:solidFill>
              <a:schemeClr val="tx1"/>
            </a:solid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altLang="ko-KR" b="1" dirty="0"/>
              <a:t>PELATIHAN</a:t>
            </a:r>
            <a:endParaRPr lang="ko-KR" altLang="en-US" b="1" dirty="0"/>
          </a:p>
        </p:txBody>
      </p:sp>
      <p:sp>
        <p:nvSpPr>
          <p:cNvPr id="5" name="Bent Arrow 4"/>
          <p:cNvSpPr/>
          <p:nvPr/>
        </p:nvSpPr>
        <p:spPr>
          <a:xfrm rot="5400000">
            <a:off x="6385934" y="1635712"/>
            <a:ext cx="1666301" cy="1822612"/>
          </a:xfrm>
          <a:prstGeom prst="bentArrow">
            <a:avLst>
              <a:gd name="adj1" fmla="val 51751"/>
              <a:gd name="adj2" fmla="val 39841"/>
              <a:gd name="adj3" fmla="val 37699"/>
              <a:gd name="adj4" fmla="val 0"/>
            </a:avLst>
          </a:prstGeom>
          <a:ln>
            <a:solidFill>
              <a:schemeClr val="tx1"/>
            </a:solidFill>
          </a:ln>
        </p:spPr>
        <p:style>
          <a:lnRef idx="0">
            <a:schemeClr val="dk1"/>
          </a:lnRef>
          <a:fillRef idx="3">
            <a:schemeClr val="dk1"/>
          </a:fillRef>
          <a:effectRef idx="3">
            <a:schemeClr val="dk1"/>
          </a:effectRef>
          <a:fontRef idx="minor">
            <a:schemeClr val="lt1"/>
          </a:fontRef>
        </p:style>
        <p:txBody>
          <a:bodyPr lIns="121906" tIns="60953" rIns="121906" bIns="60953" rtlCol="0" anchor="ctr"/>
          <a:lstStyle/>
          <a:p>
            <a:pPr algn="ctr" defTabSz="1219050" latinLnBrk="1"/>
            <a:endParaRPr lang="ko-KR" altLang="en-US" sz="2400">
              <a:solidFill>
                <a:prstClr val="black"/>
              </a:solidFill>
            </a:endParaRPr>
          </a:p>
        </p:txBody>
      </p:sp>
      <p:sp>
        <p:nvSpPr>
          <p:cNvPr id="7" name="Bent Arrow 6"/>
          <p:cNvSpPr/>
          <p:nvPr/>
        </p:nvSpPr>
        <p:spPr>
          <a:xfrm rot="16200000">
            <a:off x="4736534" y="1779527"/>
            <a:ext cx="1832931" cy="1680796"/>
          </a:xfrm>
          <a:prstGeom prst="bentArrow">
            <a:avLst>
              <a:gd name="adj1" fmla="val 51751"/>
              <a:gd name="adj2" fmla="val 39841"/>
              <a:gd name="adj3" fmla="val 37699"/>
              <a:gd name="adj4" fmla="val 0"/>
            </a:avLst>
          </a:prstGeom>
          <a:ln>
            <a:solidFill>
              <a:schemeClr val="tx1"/>
            </a:solidFill>
          </a:ln>
        </p:spPr>
        <p:style>
          <a:lnRef idx="0">
            <a:schemeClr val="dk1"/>
          </a:lnRef>
          <a:fillRef idx="3">
            <a:schemeClr val="dk1"/>
          </a:fillRef>
          <a:effectRef idx="3">
            <a:schemeClr val="dk1"/>
          </a:effectRef>
          <a:fontRef idx="minor">
            <a:schemeClr val="lt1"/>
          </a:fontRef>
        </p:style>
        <p:txBody>
          <a:bodyPr lIns="121906" tIns="60953" rIns="121906" bIns="60953" rtlCol="0" anchor="ctr"/>
          <a:lstStyle/>
          <a:p>
            <a:pPr algn="ctr" defTabSz="1219050" latinLnBrk="1"/>
            <a:endParaRPr lang="ko-KR" altLang="en-US" sz="2400">
              <a:solidFill>
                <a:prstClr val="black"/>
              </a:solidFill>
            </a:endParaRPr>
          </a:p>
        </p:txBody>
      </p:sp>
      <p:sp>
        <p:nvSpPr>
          <p:cNvPr id="16" name="TextBox 15"/>
          <p:cNvSpPr txBox="1"/>
          <p:nvPr/>
        </p:nvSpPr>
        <p:spPr>
          <a:xfrm>
            <a:off x="6253413" y="1636716"/>
            <a:ext cx="1762220" cy="861760"/>
          </a:xfrm>
          <a:prstGeom prst="rect">
            <a:avLst/>
          </a:prstGeom>
          <a:noFill/>
          <a:ln>
            <a:solidFill>
              <a:schemeClr val="tx1"/>
            </a:solidFill>
          </a:ln>
        </p:spPr>
        <p:txBody>
          <a:bodyPr wrap="square" lIns="121906" tIns="60953" rIns="121906" bIns="60953" rtlCol="0" anchor="ctr">
            <a:spAutoFit/>
          </a:bodyPr>
          <a:lstStyle/>
          <a:p>
            <a:pPr algn="ctr" defTabSz="1219050" latinLnBrk="1"/>
            <a:r>
              <a:rPr lang="en-US" altLang="ko-KR" sz="2400" b="1" dirty="0" err="1">
                <a:solidFill>
                  <a:prstClr val="white"/>
                </a:solidFill>
                <a:latin typeface="Bahnschrift Condensed" pitchFamily="34" charset="0"/>
                <a:cs typeface="Arial" pitchFamily="34" charset="0"/>
              </a:rPr>
              <a:t>Manfaat</a:t>
            </a:r>
            <a:r>
              <a:rPr lang="en-US" altLang="ko-KR" sz="2400" b="1" dirty="0">
                <a:solidFill>
                  <a:prstClr val="white"/>
                </a:solidFill>
                <a:latin typeface="Bahnschrift Condensed" pitchFamily="34" charset="0"/>
                <a:cs typeface="Arial" pitchFamily="34" charset="0"/>
              </a:rPr>
              <a:t> </a:t>
            </a:r>
            <a:r>
              <a:rPr lang="en-US" altLang="ko-KR" sz="2400" b="1" dirty="0" err="1">
                <a:solidFill>
                  <a:prstClr val="white"/>
                </a:solidFill>
                <a:latin typeface="Bahnschrift Condensed" pitchFamily="34" charset="0"/>
                <a:cs typeface="Arial" pitchFamily="34" charset="0"/>
              </a:rPr>
              <a:t>Pelatihan</a:t>
            </a:r>
            <a:endParaRPr lang="ko-KR" altLang="en-US" sz="2400" b="1" dirty="0">
              <a:solidFill>
                <a:prstClr val="white"/>
              </a:solidFill>
              <a:latin typeface="Bahnschrift Condensed" pitchFamily="34" charset="0"/>
              <a:cs typeface="Arial" pitchFamily="34" charset="0"/>
            </a:endParaRPr>
          </a:p>
        </p:txBody>
      </p:sp>
      <p:sp>
        <p:nvSpPr>
          <p:cNvPr id="18" name="TextBox 17"/>
          <p:cNvSpPr txBox="1"/>
          <p:nvPr/>
        </p:nvSpPr>
        <p:spPr>
          <a:xfrm>
            <a:off x="467813" y="1347897"/>
            <a:ext cx="3842217" cy="461665"/>
          </a:xfrm>
          <a:prstGeom prst="rect">
            <a:avLst/>
          </a:prstGeom>
          <a:noFill/>
          <a:ln>
            <a:solidFill>
              <a:schemeClr val="tx1"/>
            </a:solidFill>
          </a:ln>
        </p:spPr>
        <p:txBody>
          <a:bodyPr wrap="square" rtlCol="0" anchor="ctr">
            <a:spAutoFit/>
          </a:bodyPr>
          <a:lstStyle/>
          <a:p>
            <a:pPr defTabSz="1219050" latinLnBrk="1"/>
            <a:r>
              <a:rPr lang="en-US" altLang="ko-KR" sz="2400" b="1" dirty="0" err="1">
                <a:solidFill>
                  <a:srgbClr val="002060"/>
                </a:solidFill>
                <a:latin typeface="Bahnschrift Condensed" pitchFamily="34" charset="0"/>
                <a:cs typeface="Arial" pitchFamily="34" charset="0"/>
              </a:rPr>
              <a:t>Definisi</a:t>
            </a:r>
            <a:r>
              <a:rPr lang="en-US" altLang="ko-KR" sz="2400" b="1" dirty="0">
                <a:solidFill>
                  <a:srgbClr val="002060"/>
                </a:solidFill>
                <a:latin typeface="Bahnschrift Condensed" pitchFamily="34" charset="0"/>
                <a:cs typeface="Arial" pitchFamily="34" charset="0"/>
              </a:rPr>
              <a:t> ( </a:t>
            </a:r>
            <a:r>
              <a:rPr lang="en-US" altLang="ko-KR" sz="2400" b="1" dirty="0" err="1">
                <a:solidFill>
                  <a:srgbClr val="002060"/>
                </a:solidFill>
                <a:latin typeface="Bahnschrift Condensed" pitchFamily="34" charset="0"/>
                <a:cs typeface="Arial" pitchFamily="34" charset="0"/>
              </a:rPr>
              <a:t>Menurut</a:t>
            </a:r>
            <a:r>
              <a:rPr lang="en-US" altLang="ko-KR" sz="2400" b="1" dirty="0">
                <a:solidFill>
                  <a:srgbClr val="002060"/>
                </a:solidFill>
                <a:latin typeface="Bahnschrift Condensed" pitchFamily="34" charset="0"/>
                <a:cs typeface="Arial" pitchFamily="34" charset="0"/>
              </a:rPr>
              <a:t> UURI No 13: 2003)</a:t>
            </a:r>
            <a:endParaRPr lang="ko-KR" altLang="en-US" sz="2400" b="1" dirty="0">
              <a:solidFill>
                <a:srgbClr val="002060"/>
              </a:solidFill>
              <a:latin typeface="Bahnschrift Condensed" pitchFamily="34" charset="0"/>
              <a:cs typeface="Arial" pitchFamily="34" charset="0"/>
            </a:endParaRPr>
          </a:p>
        </p:txBody>
      </p:sp>
      <p:sp>
        <p:nvSpPr>
          <p:cNvPr id="29" name="TextBox 28">
            <a:extLst>
              <a:ext uri="{FF2B5EF4-FFF2-40B4-BE49-F238E27FC236}">
                <a16:creationId xmlns:a16="http://schemas.microsoft.com/office/drawing/2014/main" id="{8F57F51F-ABB8-4BBB-88BB-638255AFD805}"/>
              </a:ext>
            </a:extLst>
          </p:cNvPr>
          <p:cNvSpPr txBox="1"/>
          <p:nvPr/>
        </p:nvSpPr>
        <p:spPr>
          <a:xfrm>
            <a:off x="4942100" y="2612067"/>
            <a:ext cx="1688559" cy="861768"/>
          </a:xfrm>
          <a:prstGeom prst="rect">
            <a:avLst/>
          </a:prstGeom>
          <a:noFill/>
          <a:ln>
            <a:solidFill>
              <a:schemeClr val="tx1"/>
            </a:solidFill>
          </a:ln>
        </p:spPr>
        <p:txBody>
          <a:bodyPr wrap="square" lIns="121914" tIns="60957" rIns="121914" bIns="60957" rtlCol="0">
            <a:spAutoFit/>
          </a:bodyPr>
          <a:lstStyle/>
          <a:p>
            <a:pPr algn="ctr" defTabSz="914332"/>
            <a:r>
              <a:rPr lang="en-US" altLang="ko-KR" sz="2400" b="1" dirty="0" err="1">
                <a:solidFill>
                  <a:prstClr val="white"/>
                </a:solidFill>
                <a:latin typeface="Bahnschrift Condensed" pitchFamily="34" charset="0"/>
                <a:cs typeface="Arial" pitchFamily="34" charset="0"/>
              </a:rPr>
              <a:t>Tujuan</a:t>
            </a:r>
            <a:r>
              <a:rPr lang="en-US" altLang="ko-KR" sz="2400" b="1" dirty="0">
                <a:solidFill>
                  <a:prstClr val="white"/>
                </a:solidFill>
                <a:latin typeface="Bahnschrift Condensed" pitchFamily="34" charset="0"/>
                <a:cs typeface="Arial" pitchFamily="34" charset="0"/>
              </a:rPr>
              <a:t> </a:t>
            </a:r>
            <a:r>
              <a:rPr lang="en-US" altLang="ko-KR" sz="2400" b="1" dirty="0" err="1">
                <a:solidFill>
                  <a:prstClr val="white"/>
                </a:solidFill>
                <a:latin typeface="Bahnschrift Condensed" pitchFamily="34" charset="0"/>
                <a:cs typeface="Arial" pitchFamily="34" charset="0"/>
              </a:rPr>
              <a:t>pelatihan</a:t>
            </a:r>
            <a:endParaRPr lang="en-US" altLang="ko-KR" sz="2400" b="1" dirty="0">
              <a:solidFill>
                <a:prstClr val="white"/>
              </a:solidFill>
              <a:latin typeface="Bahnschrift Condensed" pitchFamily="34" charset="0"/>
              <a:cs typeface="Arial" pitchFamily="34" charset="0"/>
            </a:endParaRPr>
          </a:p>
        </p:txBody>
      </p:sp>
      <p:sp>
        <p:nvSpPr>
          <p:cNvPr id="43" name="Donut 1">
            <a:extLst>
              <a:ext uri="{FF2B5EF4-FFF2-40B4-BE49-F238E27FC236}">
                <a16:creationId xmlns:a16="http://schemas.microsoft.com/office/drawing/2014/main" id="{04251A42-2354-49E5-9E88-E8F2A0DBF564}"/>
              </a:ext>
            </a:extLst>
          </p:cNvPr>
          <p:cNvSpPr/>
          <p:nvPr/>
        </p:nvSpPr>
        <p:spPr>
          <a:xfrm>
            <a:off x="8124604" y="1751645"/>
            <a:ext cx="3957448" cy="2799629"/>
          </a:xfrm>
          <a:prstGeom prst="donut">
            <a:avLst>
              <a:gd name="adj" fmla="val 4098"/>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defTabSz="1219050" latinLnBrk="1"/>
            <a:endParaRPr lang="ko-KR" altLang="en-US" sz="2700">
              <a:solidFill>
                <a:prstClr val="white"/>
              </a:solidFill>
            </a:endParaRPr>
          </a:p>
        </p:txBody>
      </p:sp>
      <p:sp>
        <p:nvSpPr>
          <p:cNvPr id="4" name="Rectangle 3"/>
          <p:cNvSpPr/>
          <p:nvPr/>
        </p:nvSpPr>
        <p:spPr>
          <a:xfrm>
            <a:off x="8788886" y="2294419"/>
            <a:ext cx="3258736" cy="1969764"/>
          </a:xfrm>
          <a:prstGeom prst="rect">
            <a:avLst/>
          </a:prstGeom>
          <a:ln>
            <a:noFill/>
          </a:ln>
        </p:spPr>
        <p:txBody>
          <a:bodyPr wrap="square" lIns="121914" tIns="60957" rIns="121914" bIns="60957">
            <a:spAutoFit/>
          </a:bodyPr>
          <a:lstStyle/>
          <a:p>
            <a:pPr marL="108000" indent="-457178" defTabSz="1219050" latinLnBrk="1">
              <a:buFontTx/>
              <a:buAutoNum type="arabicPeriod"/>
            </a:pPr>
            <a:r>
              <a:rPr lang="en-US" sz="2400" i="1" dirty="0">
                <a:latin typeface="Bahnschrift Condensed" pitchFamily="34" charset="0"/>
              </a:rPr>
              <a:t>Skill Training</a:t>
            </a:r>
          </a:p>
          <a:p>
            <a:pPr marL="108000" indent="-457178" defTabSz="1219050" latinLnBrk="1">
              <a:buFontTx/>
              <a:buAutoNum type="arabicPeriod"/>
            </a:pPr>
            <a:r>
              <a:rPr lang="en-US" sz="2400" i="1" dirty="0">
                <a:latin typeface="Bahnschrift Condensed" pitchFamily="34" charset="0"/>
              </a:rPr>
              <a:t>Retraining</a:t>
            </a:r>
          </a:p>
          <a:p>
            <a:pPr marL="108000" indent="-457178" defTabSz="1219050" latinLnBrk="1">
              <a:buFontTx/>
              <a:buAutoNum type="arabicPeriod"/>
            </a:pPr>
            <a:r>
              <a:rPr lang="en-US" sz="2400" i="1" dirty="0">
                <a:latin typeface="Bahnschrift Condensed" pitchFamily="34" charset="0"/>
              </a:rPr>
              <a:t>Cross functional Training</a:t>
            </a:r>
          </a:p>
          <a:p>
            <a:pPr marL="108000" indent="-457178" defTabSz="1219050" latinLnBrk="1">
              <a:buFontTx/>
              <a:buAutoNum type="arabicPeriod"/>
            </a:pPr>
            <a:r>
              <a:rPr lang="en-US" sz="2400" i="1" dirty="0">
                <a:latin typeface="Bahnschrift Condensed" pitchFamily="34" charset="0"/>
              </a:rPr>
              <a:t>Creativity Training</a:t>
            </a:r>
          </a:p>
          <a:p>
            <a:pPr marL="108000" indent="-457178" defTabSz="1219050" latinLnBrk="1">
              <a:buFontTx/>
              <a:buAutoNum type="arabicPeriod"/>
            </a:pPr>
            <a:r>
              <a:rPr lang="en-US" sz="2400" i="1" dirty="0">
                <a:latin typeface="Bahnschrift Condensed" pitchFamily="34" charset="0"/>
              </a:rPr>
              <a:t>Team Training </a:t>
            </a:r>
          </a:p>
        </p:txBody>
      </p:sp>
      <p:sp>
        <p:nvSpPr>
          <p:cNvPr id="8" name="Rectangular Callout 7"/>
          <p:cNvSpPr/>
          <p:nvPr/>
        </p:nvSpPr>
        <p:spPr>
          <a:xfrm>
            <a:off x="9058817" y="1686895"/>
            <a:ext cx="2263911" cy="583945"/>
          </a:xfrm>
          <a:prstGeom prst="wedgeRectCallout">
            <a:avLst/>
          </a:prstGeom>
          <a:ln/>
        </p:spPr>
        <p:style>
          <a:lnRef idx="0">
            <a:schemeClr val="dk1"/>
          </a:lnRef>
          <a:fillRef idx="3">
            <a:schemeClr val="dk1"/>
          </a:fillRef>
          <a:effectRef idx="3">
            <a:schemeClr val="dk1"/>
          </a:effectRef>
          <a:fontRef idx="minor">
            <a:schemeClr val="lt1"/>
          </a:fontRef>
        </p:style>
        <p:txBody>
          <a:bodyPr lIns="121914" tIns="60957" rIns="121914" bIns="60957" rtlCol="0" anchor="ctr"/>
          <a:lstStyle/>
          <a:p>
            <a:pPr algn="ctr" defTabSz="1219050" latinLnBrk="1"/>
            <a:endParaRPr lang="en-US" sz="2400">
              <a:solidFill>
                <a:prstClr val="white"/>
              </a:solidFill>
            </a:endParaRPr>
          </a:p>
        </p:txBody>
      </p:sp>
      <p:sp>
        <p:nvSpPr>
          <p:cNvPr id="48" name="TextBox 47"/>
          <p:cNvSpPr txBox="1"/>
          <p:nvPr/>
        </p:nvSpPr>
        <p:spPr>
          <a:xfrm>
            <a:off x="9112410" y="1500837"/>
            <a:ext cx="2082716" cy="861768"/>
          </a:xfrm>
          <a:prstGeom prst="rect">
            <a:avLst/>
          </a:prstGeom>
          <a:noFill/>
          <a:ln>
            <a:solidFill>
              <a:schemeClr val="tx1"/>
            </a:solidFill>
          </a:ln>
        </p:spPr>
        <p:txBody>
          <a:bodyPr wrap="square" lIns="121914" tIns="60957" rIns="121914" bIns="60957" rtlCol="0" anchor="ctr">
            <a:spAutoFit/>
          </a:bodyPr>
          <a:lstStyle/>
          <a:p>
            <a:pPr algn="ctr" defTabSz="1219050" latinLnBrk="1"/>
            <a:r>
              <a:rPr lang="en-US" altLang="ko-KR" sz="2400" b="1" dirty="0" err="1">
                <a:solidFill>
                  <a:schemeClr val="bg1"/>
                </a:solidFill>
                <a:latin typeface="Bahnschrift Condensed" pitchFamily="34" charset="0"/>
                <a:cs typeface="Arial" pitchFamily="34" charset="0"/>
              </a:rPr>
              <a:t>Macam</a:t>
            </a:r>
            <a:r>
              <a:rPr lang="en-US" altLang="ko-KR" sz="2400" b="1" dirty="0">
                <a:solidFill>
                  <a:schemeClr val="bg1"/>
                </a:solidFill>
                <a:latin typeface="Bahnschrift Condensed" pitchFamily="34" charset="0"/>
                <a:cs typeface="Arial" pitchFamily="34" charset="0"/>
              </a:rPr>
              <a:t>- </a:t>
            </a:r>
            <a:r>
              <a:rPr lang="en-US" altLang="ko-KR" sz="2400" b="1" dirty="0" err="1">
                <a:solidFill>
                  <a:schemeClr val="bg1"/>
                </a:solidFill>
                <a:latin typeface="Bahnschrift Condensed" pitchFamily="34" charset="0"/>
                <a:cs typeface="Arial" pitchFamily="34" charset="0"/>
              </a:rPr>
              <a:t>macam</a:t>
            </a:r>
            <a:r>
              <a:rPr lang="en-US" altLang="ko-KR" sz="2400" b="1" dirty="0">
                <a:solidFill>
                  <a:schemeClr val="bg1"/>
                </a:solidFill>
                <a:latin typeface="Bahnschrift Condensed" pitchFamily="34" charset="0"/>
                <a:cs typeface="Arial" pitchFamily="34" charset="0"/>
              </a:rPr>
              <a:t> </a:t>
            </a:r>
            <a:r>
              <a:rPr lang="en-US" altLang="ko-KR" sz="2400" b="1" dirty="0" err="1">
                <a:solidFill>
                  <a:schemeClr val="bg1"/>
                </a:solidFill>
                <a:latin typeface="Bahnschrift Condensed" pitchFamily="34" charset="0"/>
                <a:cs typeface="Arial" pitchFamily="34" charset="0"/>
              </a:rPr>
              <a:t>Pelatihan</a:t>
            </a:r>
            <a:endParaRPr lang="ko-KR" altLang="en-US" sz="2400" b="1" dirty="0">
              <a:solidFill>
                <a:schemeClr val="bg1"/>
              </a:solidFill>
              <a:latin typeface="Bahnschrift Condensed" pitchFamily="34" charset="0"/>
              <a:cs typeface="Arial" pitchFamily="34" charset="0"/>
            </a:endParaRPr>
          </a:p>
        </p:txBody>
      </p:sp>
      <p:sp>
        <p:nvSpPr>
          <p:cNvPr id="9" name="Rectangle 8"/>
          <p:cNvSpPr/>
          <p:nvPr/>
        </p:nvSpPr>
        <p:spPr>
          <a:xfrm>
            <a:off x="67777" y="1759681"/>
            <a:ext cx="4648624" cy="2677656"/>
          </a:xfrm>
          <a:prstGeom prst="rect">
            <a:avLst/>
          </a:prstGeom>
          <a:ln>
            <a:solidFill>
              <a:schemeClr val="tx1"/>
            </a:solidFill>
          </a:ln>
        </p:spPr>
        <p:txBody>
          <a:bodyPr wrap="square">
            <a:spAutoFit/>
          </a:bodyPr>
          <a:lstStyle/>
          <a:p>
            <a:r>
              <a:rPr lang="id-ID" sz="2400" dirty="0">
                <a:latin typeface="Bahnschrift Condensed" pitchFamily="34" charset="0"/>
              </a:rPr>
              <a:t>Pelatihan Tenaga Kerja adalah keseluruhan kegiatan untuk memberi, memperoleh, meningkatkan, serta mengembangkan kompetensi kerja, produktivitas, disiplin, sikap, dan etos kerja pada tingkat keterampilan dan keahlian tertentu sesuai dengan jenjang dan kualifikasi pekerjaan.</a:t>
            </a:r>
            <a:endParaRPr lang="en-US" sz="2400" dirty="0">
              <a:latin typeface="Bahnschrift Condensed" pitchFamily="34" charset="0"/>
            </a:endParaRPr>
          </a:p>
        </p:txBody>
      </p:sp>
      <p:sp>
        <p:nvSpPr>
          <p:cNvPr id="11" name="Rectangle 10"/>
          <p:cNvSpPr/>
          <p:nvPr/>
        </p:nvSpPr>
        <p:spPr>
          <a:xfrm>
            <a:off x="2212717" y="4860758"/>
            <a:ext cx="8205537" cy="1467853"/>
          </a:xfrm>
          <a:prstGeom prst="rect">
            <a:avLst/>
          </a:prstGeom>
          <a:solidFill>
            <a:srgbClr val="FFCC00"/>
          </a:solidFill>
          <a:ln>
            <a:prstDash val="lg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Bahnschrift Condensed" pitchFamily="34" charset="0"/>
              </a:rPr>
              <a:t>Metode</a:t>
            </a:r>
            <a:r>
              <a:rPr lang="en-US" sz="3200" b="1" dirty="0">
                <a:solidFill>
                  <a:schemeClr val="tx1"/>
                </a:solidFill>
                <a:latin typeface="Bahnschrift Condensed" pitchFamily="34" charset="0"/>
              </a:rPr>
              <a:t> </a:t>
            </a:r>
            <a:r>
              <a:rPr lang="en-US" sz="3200" b="1" dirty="0" err="1">
                <a:solidFill>
                  <a:schemeClr val="tx1"/>
                </a:solidFill>
                <a:latin typeface="Bahnschrift Condensed" pitchFamily="34" charset="0"/>
              </a:rPr>
              <a:t>Pelatihan</a:t>
            </a:r>
            <a:r>
              <a:rPr lang="en-US" sz="3200" b="1" dirty="0">
                <a:solidFill>
                  <a:schemeClr val="tx1"/>
                </a:solidFill>
                <a:latin typeface="Bahnschrift Condensed" pitchFamily="34" charset="0"/>
              </a:rPr>
              <a:t> :</a:t>
            </a:r>
          </a:p>
          <a:p>
            <a:pPr lvl="0" algn="ctr"/>
            <a:r>
              <a:rPr lang="en-US" sz="2400" i="1" dirty="0">
                <a:solidFill>
                  <a:schemeClr val="tx1"/>
                </a:solidFill>
                <a:latin typeface="Bahnschrift Condensed" pitchFamily="34" charset="0"/>
              </a:rPr>
              <a:t>On the job Training, Vestibule </a:t>
            </a:r>
            <a:r>
              <a:rPr lang="en-US" sz="2400" dirty="0">
                <a:solidFill>
                  <a:schemeClr val="tx1"/>
                </a:solidFill>
                <a:latin typeface="Bahnschrift Condensed" pitchFamily="34" charset="0"/>
              </a:rPr>
              <a:t>(</a:t>
            </a:r>
            <a:r>
              <a:rPr lang="en-US" sz="2400" dirty="0" err="1">
                <a:solidFill>
                  <a:schemeClr val="tx1"/>
                </a:solidFill>
                <a:latin typeface="Bahnschrift Condensed" pitchFamily="34" charset="0"/>
              </a:rPr>
              <a:t>balai</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demonstrasi</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dan</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contoh</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Simulasi</a:t>
            </a:r>
            <a:r>
              <a:rPr lang="en-US" sz="2400" dirty="0">
                <a:solidFill>
                  <a:schemeClr val="tx1"/>
                </a:solidFill>
                <a:latin typeface="Bahnschrift Condensed" pitchFamily="34" charset="0"/>
              </a:rPr>
              <a:t>, </a:t>
            </a:r>
            <a:r>
              <a:rPr lang="en-US" sz="2400" i="1" dirty="0">
                <a:solidFill>
                  <a:schemeClr val="tx1"/>
                </a:solidFill>
                <a:latin typeface="Bahnschrift Condensed" pitchFamily="34" charset="0"/>
              </a:rPr>
              <a:t>Apprenticeship</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dan</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metode</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ruang</a:t>
            </a:r>
            <a:r>
              <a:rPr lang="en-US" sz="2400" dirty="0">
                <a:solidFill>
                  <a:schemeClr val="tx1"/>
                </a:solidFill>
                <a:latin typeface="Bahnschrift Condensed" pitchFamily="34" charset="0"/>
              </a:rPr>
              <a:t> </a:t>
            </a:r>
            <a:r>
              <a:rPr lang="en-US" sz="2400" dirty="0" err="1">
                <a:solidFill>
                  <a:schemeClr val="tx1"/>
                </a:solidFill>
                <a:latin typeface="Bahnschrift Condensed" pitchFamily="34" charset="0"/>
              </a:rPr>
              <a:t>kelas</a:t>
            </a:r>
            <a:endParaRPr lang="en-US" sz="2400" dirty="0">
              <a:solidFill>
                <a:schemeClr val="tx1"/>
              </a:solidFill>
              <a:latin typeface="Bahnschrift Condensed" pitchFamily="34" charset="0"/>
            </a:endParaRPr>
          </a:p>
        </p:txBody>
      </p:sp>
    </p:spTree>
    <p:extLst>
      <p:ext uri="{BB962C8B-B14F-4D97-AF65-F5344CB8AC3E}">
        <p14:creationId xmlns:p14="http://schemas.microsoft.com/office/powerpoint/2010/main" val="2410555993"/>
      </p:ext>
    </p:extLst>
  </p:cSld>
  <p:clrMapOvr>
    <a:masterClrMapping/>
  </p:clrMapOvr>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A52">
      <a:dk1>
        <a:sysClr val="windowText" lastClr="000000"/>
      </a:dk1>
      <a:lt1>
        <a:sysClr val="window" lastClr="FFFFFF"/>
      </a:lt1>
      <a:dk2>
        <a:srgbClr val="1F497D"/>
      </a:dk2>
      <a:lt2>
        <a:srgbClr val="EEECE1"/>
      </a:lt2>
      <a:accent1>
        <a:srgbClr val="FAB117"/>
      </a:accent1>
      <a:accent2>
        <a:srgbClr val="FAB117"/>
      </a:accent2>
      <a:accent3>
        <a:srgbClr val="FAB117"/>
      </a:accent3>
      <a:accent4>
        <a:srgbClr val="FAB117"/>
      </a:accent4>
      <a:accent5>
        <a:srgbClr val="404040"/>
      </a:accent5>
      <a:accent6>
        <a:srgbClr val="7F7F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1217</Words>
  <Application>Microsoft Macintosh PowerPoint</Application>
  <PresentationFormat>Widescreen</PresentationFormat>
  <Paragraphs>136</Paragraphs>
  <Slides>17</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17</vt:i4>
      </vt:variant>
    </vt:vector>
  </HeadingPairs>
  <TitlesOfParts>
    <vt:vector size="32" baseType="lpstr">
      <vt:lpstr>맑은 고딕</vt:lpstr>
      <vt:lpstr>Arial</vt:lpstr>
      <vt:lpstr>Bahnschrift</vt:lpstr>
      <vt:lpstr>Bahnschrift Condensed</vt:lpstr>
      <vt:lpstr>Bahnschrift SemiBold SemiConden</vt:lpstr>
      <vt:lpstr>Barlow Condensed Medium</vt:lpstr>
      <vt:lpstr>Blackadder ITC</vt:lpstr>
      <vt:lpstr>Bradley Hand ITC</vt:lpstr>
      <vt:lpstr>Wingdings</vt:lpstr>
      <vt:lpstr>Cover and End Slide Master</vt:lpstr>
      <vt:lpstr>Contents Slide Master</vt:lpstr>
      <vt:lpstr>Section Break Slide Master</vt:lpstr>
      <vt:lpstr>2_Contents Slide Master</vt:lpstr>
      <vt:lpstr>1_Contents Slide Master</vt:lpstr>
      <vt:lpstr>1_Cover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Ulfah Nabilah</dc:creator>
  <cp:lastModifiedBy>29116506 Indra Zulhijayanto</cp:lastModifiedBy>
  <cp:revision>1</cp:revision>
  <dcterms:created xsi:type="dcterms:W3CDTF">2020-06-18T18:43:56Z</dcterms:created>
  <dcterms:modified xsi:type="dcterms:W3CDTF">2020-06-20T04:52:23Z</dcterms:modified>
</cp:coreProperties>
</file>