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71" r:id="rId5"/>
    <p:sldId id="275" r:id="rId6"/>
    <p:sldId id="274" r:id="rId7"/>
    <p:sldId id="270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16/06/2020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2914421" y="2605058"/>
            <a:ext cx="3855470" cy="2400657"/>
            <a:chOff x="3792556" y="2633029"/>
            <a:chExt cx="3855470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792556" y="2633029"/>
              <a:ext cx="3820277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M10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178026" y="3269721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7138023" y="2966469"/>
            <a:ext cx="22990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TEXT</a:t>
            </a:r>
          </a:p>
          <a:p>
            <a:r>
              <a:rPr lang="en-US" sz="4400" dirty="0">
                <a:solidFill>
                  <a:schemeClr val="bg1"/>
                </a:solidFill>
                <a:latin typeface="Okta Bold" panose="00000800000000000000" pitchFamily="50" charset="0"/>
              </a:rPr>
              <a:t>EFFECT</a:t>
            </a:r>
            <a:endParaRPr lang="id-ID" sz="4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769891" y="2966469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FCBE1-FED9-4ACF-BE14-D556C5D32784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3347492" y="2227243"/>
            <a:ext cx="50510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72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APA ITU </a:t>
            </a:r>
            <a:r>
              <a:rPr lang="en-US" sz="7200" dirty="0">
                <a:solidFill>
                  <a:schemeClr val="bg1"/>
                </a:solidFill>
                <a:latin typeface="Okta Bold" panose="00000800000000000000" pitchFamily="50" charset="0"/>
              </a:rPr>
              <a:t>TEXT</a:t>
            </a:r>
          </a:p>
          <a:p>
            <a:r>
              <a:rPr lang="en-US" sz="7200" dirty="0">
                <a:solidFill>
                  <a:schemeClr val="bg1"/>
                </a:solidFill>
                <a:latin typeface="Okta Bold" panose="00000800000000000000" pitchFamily="50" charset="0"/>
              </a:rPr>
              <a:t>EFFECT</a:t>
            </a:r>
            <a:endParaRPr lang="id-ID" sz="7200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endParaRPr lang="en-US" sz="7200" b="1" dirty="0">
              <a:solidFill>
                <a:schemeClr val="bg1"/>
              </a:solidFill>
              <a:latin typeface="Okta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E789C-15F8-4B2A-826F-E6E18D30DE02}"/>
              </a:ext>
            </a:extLst>
          </p:cNvPr>
          <p:cNvSpPr/>
          <p:nvPr/>
        </p:nvSpPr>
        <p:spPr>
          <a:xfrm>
            <a:off x="6905576" y="1870972"/>
            <a:ext cx="29470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0000" b="1" dirty="0">
                <a:solidFill>
                  <a:srgbClr val="FF0000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0" b="1" dirty="0">
              <a:solidFill>
                <a:srgbClr val="FF0000"/>
              </a:solidFill>
              <a:latin typeface="Okta Bold" panose="000008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04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36B48-8C51-454A-AE80-080B86C84A4A}"/>
              </a:ext>
            </a:extLst>
          </p:cNvPr>
          <p:cNvSpPr/>
          <p:nvPr/>
        </p:nvSpPr>
        <p:spPr>
          <a:xfrm>
            <a:off x="466061" y="2045166"/>
            <a:ext cx="42785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Okta Bold" panose="00000800000000000000" pitchFamily="50" charset="0"/>
              </a:rPr>
              <a:t>Text Effect </a:t>
            </a:r>
            <a:r>
              <a:rPr lang="id-ID" b="1" dirty="0">
                <a:solidFill>
                  <a:schemeClr val="bg1"/>
                </a:solidFill>
                <a:latin typeface="Okta Bold" panose="00000800000000000000" pitchFamily="50" charset="0"/>
              </a:rPr>
              <a:t>adalah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sebuah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tulisan yang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dibuat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agar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menarik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cara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dekorasi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agar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menimbulkan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suatu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kesan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tersendiri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.</a:t>
            </a:r>
          </a:p>
          <a:p>
            <a:pPr algn="just" fontAlgn="base"/>
            <a:endParaRPr lang="en-US" b="1" i="0" dirty="0">
              <a:solidFill>
                <a:schemeClr val="bg1"/>
              </a:solidFill>
              <a:effectLst/>
              <a:latin typeface="Okta Bold" panose="00000800000000000000" pitchFamily="50" charset="0"/>
            </a:endParaRPr>
          </a:p>
          <a:p>
            <a:pPr algn="just" fontAlgn="base"/>
            <a:r>
              <a:rPr lang="id-ID" b="1" i="1" dirty="0">
                <a:solidFill>
                  <a:srgbClr val="FF0000"/>
                </a:solidFill>
                <a:latin typeface="Okta Bold" panose="00000800000000000000" pitchFamily="50" charset="0"/>
              </a:rPr>
              <a:t>Tujuan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Okta Bold" panose="00000800000000000000" pitchFamily="50" charset="0"/>
              </a:rPr>
              <a:t>Text Effect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yaitu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untuk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menambah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efek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id-ID" b="1" i="1" dirty="0">
                <a:solidFill>
                  <a:schemeClr val="bg1"/>
                </a:solidFill>
                <a:latin typeface="Okta Bold" panose="00000800000000000000" pitchFamily="50" charset="0"/>
              </a:rPr>
              <a:t>dramatis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pada </a:t>
            </a:r>
            <a:r>
              <a:rPr lang="en-US" b="1" i="1" dirty="0" err="1">
                <a:solidFill>
                  <a:schemeClr val="bg1"/>
                </a:solidFill>
                <a:latin typeface="Okta Bold" panose="00000800000000000000" pitchFamily="50" charset="0"/>
              </a:rPr>
              <a:t>sebuah</a:t>
            </a:r>
            <a:r>
              <a:rPr lang="en-US" b="1" i="1" dirty="0">
                <a:solidFill>
                  <a:schemeClr val="bg1"/>
                </a:solidFill>
                <a:latin typeface="Okta Bold" panose="00000800000000000000" pitchFamily="50" charset="0"/>
              </a:rPr>
              <a:t> media</a:t>
            </a:r>
            <a:r>
              <a:rPr lang="id-ID" b="1" dirty="0">
                <a:solidFill>
                  <a:schemeClr val="bg1"/>
                </a:solidFill>
                <a:latin typeface="Okta Bold" panose="00000800000000000000" pitchFamily="50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contohnya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sering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digunakan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 pada poster film, cover novel, cover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majalah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, media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iklan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dll</a:t>
            </a:r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</a:rPr>
              <a:t>.</a:t>
            </a:r>
            <a:endParaRPr lang="id-ID" b="1" i="0" dirty="0">
              <a:solidFill>
                <a:schemeClr val="bg1"/>
              </a:solidFill>
              <a:effectLst/>
              <a:latin typeface="Okta Bold" panose="00000800000000000000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562B02-97C6-4290-9006-A4D489085B76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6873B-6077-455A-A779-4CF23994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02" y="76287"/>
            <a:ext cx="2316278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D7B17-E64C-4F9E-8389-816751428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15" y="136478"/>
            <a:ext cx="2261778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39C85-BA71-4731-8E4A-FC94D816C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34" y="69673"/>
            <a:ext cx="2353754" cy="3359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5E99F5-A2F5-4015-A50B-6CA91C563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15" y="3583496"/>
            <a:ext cx="2009515" cy="29964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F837A9-A370-4EE7-869B-0DC1CBE9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94" y="3581574"/>
            <a:ext cx="1924255" cy="29452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CA4A18-43FB-471C-BE1D-65B32E3D9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13" y="3583495"/>
            <a:ext cx="2734666" cy="164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5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387576" y="902439"/>
            <a:ext cx="505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654D5-6574-40BE-8948-075B8F0C1945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EF81A9-B0F6-4EEA-B40E-A48B0F651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9" b="22404"/>
          <a:stretch/>
        </p:blipFill>
        <p:spPr>
          <a:xfrm>
            <a:off x="915716" y="1513771"/>
            <a:ext cx="5362575" cy="18414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623DA-64AE-4D86-B5C3-21C9E42D3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5" b="28469"/>
          <a:stretch/>
        </p:blipFill>
        <p:spPr>
          <a:xfrm>
            <a:off x="906191" y="3729594"/>
            <a:ext cx="5372100" cy="21421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D91AAE-4EED-4EDD-81C0-2613D19CD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22108" r="11318" b="25479"/>
          <a:stretch/>
        </p:blipFill>
        <p:spPr>
          <a:xfrm>
            <a:off x="6675393" y="1513770"/>
            <a:ext cx="4473786" cy="1892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D9DA3D-2A49-49A3-A760-120E0E08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14796"/>
          <a:stretch/>
        </p:blipFill>
        <p:spPr>
          <a:xfrm>
            <a:off x="6665867" y="3692328"/>
            <a:ext cx="4534229" cy="21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387576" y="902439"/>
            <a:ext cx="5051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4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654D5-6574-40BE-8948-075B8F0C1945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EF20B-B28C-437A-871D-E9A50DF8E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7412" r="11699" b="21761"/>
          <a:stretch/>
        </p:blipFill>
        <p:spPr>
          <a:xfrm>
            <a:off x="1059477" y="3846072"/>
            <a:ext cx="4585649" cy="1892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1C25A-B22B-4495-B87E-C6579E7C1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3" b="19648"/>
          <a:stretch/>
        </p:blipFill>
        <p:spPr>
          <a:xfrm>
            <a:off x="1059477" y="1769114"/>
            <a:ext cx="4585649" cy="1895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6210C-819C-435D-B8B6-70E0BBB358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27141" r="11057" b="27047"/>
          <a:stretch/>
        </p:blipFill>
        <p:spPr>
          <a:xfrm>
            <a:off x="5849473" y="3840590"/>
            <a:ext cx="5671925" cy="1952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AF4C2C-278C-4D01-B5FF-6A840A0AF3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36735" r="14285" b="32139"/>
          <a:stretch/>
        </p:blipFill>
        <p:spPr>
          <a:xfrm>
            <a:off x="5849473" y="1769114"/>
            <a:ext cx="5708424" cy="18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55085-15BF-4671-A49D-90940F1ADE82}"/>
              </a:ext>
            </a:extLst>
          </p:cNvPr>
          <p:cNvSpPr/>
          <p:nvPr/>
        </p:nvSpPr>
        <p:spPr>
          <a:xfrm>
            <a:off x="4016719" y="1151465"/>
            <a:ext cx="3812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Okta Bold" panose="00000800000000000000" pitchFamily="50" charset="0"/>
              </a:rPr>
              <a:t>TUGAS MINGGU KE – </a:t>
            </a:r>
            <a:r>
              <a:rPr lang="en-US" sz="2400" b="1" dirty="0">
                <a:solidFill>
                  <a:schemeClr val="bg1"/>
                </a:solidFill>
                <a:latin typeface="Okta Bold" panose="00000800000000000000" pitchFamily="50" charset="0"/>
              </a:rPr>
              <a:t>10</a:t>
            </a:r>
            <a:endParaRPr lang="id-ID" sz="2400" b="1" dirty="0">
              <a:solidFill>
                <a:schemeClr val="bg1"/>
              </a:solidFill>
              <a:latin typeface="Okta Bold" panose="00000800000000000000" pitchFamily="50" charset="0"/>
            </a:endParaRPr>
          </a:p>
          <a:p>
            <a:pPr algn="ctr"/>
            <a:r>
              <a:rPr lang="id-ID" sz="2400" b="1" dirty="0">
                <a:solidFill>
                  <a:schemeClr val="bg1"/>
                </a:solidFill>
              </a:rPr>
              <a:t>MEMBUAT </a:t>
            </a:r>
            <a:r>
              <a:rPr lang="en-US" sz="2400" b="1" dirty="0">
                <a:solidFill>
                  <a:schemeClr val="bg1"/>
                </a:solidFill>
              </a:rPr>
              <a:t>TEXT EFFECT </a:t>
            </a:r>
            <a:endParaRPr lang="id-ID" sz="24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D0CD17-78DD-4F4E-B880-3085A2D81F2E}"/>
              </a:ext>
            </a:extLst>
          </p:cNvPr>
          <p:cNvSpPr/>
          <p:nvPr/>
        </p:nvSpPr>
        <p:spPr>
          <a:xfrm>
            <a:off x="876330" y="2113392"/>
            <a:ext cx="577961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solidFill>
                  <a:schemeClr val="bg1"/>
                </a:solidFill>
              </a:rPr>
              <a:t>KRITERIA KARYA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5 TEXT EFFECT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lengkap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anda</a:t>
            </a:r>
            <a:r>
              <a:rPr lang="en-US" b="1" dirty="0">
                <a:solidFill>
                  <a:schemeClr val="bg1"/>
                </a:solidFill>
              </a:rPr>
              <a:t> &amp; Background di </a:t>
            </a:r>
            <a:r>
              <a:rPr lang="en-US" b="1" dirty="0" err="1">
                <a:solidFill>
                  <a:schemeClr val="bg1"/>
                </a:solidFill>
              </a:rPr>
              <a:t>sesuaikan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TEXT EFFECT .</a:t>
            </a:r>
            <a:endParaRPr lang="id-ID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Buat</a:t>
            </a:r>
            <a:r>
              <a:rPr lang="en-US" dirty="0">
                <a:solidFill>
                  <a:schemeClr val="bg1"/>
                </a:solidFill>
              </a:rPr>
              <a:t> salah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tutorial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TEXT EFFECT 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anda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buat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schemeClr val="bg1"/>
                </a:solidFill>
              </a:rPr>
              <a:t>Pengumpulan format </a:t>
            </a:r>
            <a:r>
              <a:rPr lang="en-US" b="1" dirty="0">
                <a:solidFill>
                  <a:schemeClr val="bg1"/>
                </a:solidFill>
              </a:rPr>
              <a:t>PDF</a:t>
            </a:r>
            <a:r>
              <a:rPr lang="id-ID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beri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nama</a:t>
            </a:r>
            <a:r>
              <a:rPr lang="en-US" b="1" dirty="0">
                <a:solidFill>
                  <a:schemeClr val="bg1"/>
                </a:solidFill>
              </a:rPr>
              <a:t> file KELAS_NIM_NAMA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ISI FILE</a:t>
            </a:r>
          </a:p>
          <a:p>
            <a:pPr marL="534988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Hal 1  	Cover (</a:t>
            </a:r>
            <a:r>
              <a:rPr lang="en-US" sz="1600" b="1" dirty="0" err="1">
                <a:solidFill>
                  <a:schemeClr val="bg1"/>
                </a:solidFill>
              </a:rPr>
              <a:t>seperti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makalah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  <a:p>
            <a:pPr marL="534988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Hal 2-6 	Text Effect  yang kalian </a:t>
            </a:r>
            <a:r>
              <a:rPr lang="en-US" sz="1600" b="1" dirty="0" err="1">
                <a:solidFill>
                  <a:schemeClr val="bg1"/>
                </a:solidFill>
              </a:rPr>
              <a:t>buat</a:t>
            </a:r>
            <a:endParaRPr lang="en-US" sz="1600" b="1" dirty="0">
              <a:solidFill>
                <a:schemeClr val="bg1"/>
              </a:solidFill>
            </a:endParaRPr>
          </a:p>
          <a:p>
            <a:pPr marL="534988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bg1"/>
                </a:solidFill>
              </a:rPr>
              <a:t>Hal 7	Tutorial Text Effect  yang kalian </a:t>
            </a:r>
            <a:r>
              <a:rPr lang="en-US" sz="1600" b="1" dirty="0" err="1">
                <a:solidFill>
                  <a:schemeClr val="bg1"/>
                </a:solidFill>
              </a:rPr>
              <a:t>buat</a:t>
            </a:r>
            <a:r>
              <a:rPr lang="en-US" sz="1600" b="1" dirty="0">
                <a:solidFill>
                  <a:schemeClr val="bg1"/>
                </a:solidFill>
              </a:rPr>
              <a:t> 			(salah </a:t>
            </a:r>
            <a:r>
              <a:rPr lang="en-US" sz="1600" b="1" dirty="0" err="1">
                <a:solidFill>
                  <a:schemeClr val="bg1"/>
                </a:solidFill>
              </a:rPr>
              <a:t>satu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saja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Pengumpulan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dikirimkan melalui grup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id-ID" b="1" dirty="0">
                <a:solidFill>
                  <a:schemeClr val="bg1"/>
                </a:solidFill>
              </a:rPr>
              <a:t>Pengumpulan hari </a:t>
            </a:r>
            <a:r>
              <a:rPr lang="en-US" b="1" dirty="0" err="1">
                <a:solidFill>
                  <a:schemeClr val="bg1"/>
                </a:solidFill>
              </a:rPr>
              <a:t>ini</a:t>
            </a:r>
            <a:r>
              <a:rPr lang="en-US" b="1" dirty="0">
                <a:solidFill>
                  <a:schemeClr val="bg1"/>
                </a:solidFill>
              </a:rPr>
              <a:t> Rabu</a:t>
            </a:r>
            <a:r>
              <a:rPr lang="id-ID" b="1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17 </a:t>
            </a:r>
            <a:r>
              <a:rPr lang="en-US" b="1" dirty="0" err="1">
                <a:solidFill>
                  <a:schemeClr val="bg1"/>
                </a:solidFill>
              </a:rPr>
              <a:t>Juni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2020 jam </a:t>
            </a:r>
            <a:r>
              <a:rPr lang="en-US" b="1" dirty="0">
                <a:solidFill>
                  <a:schemeClr val="bg1"/>
                </a:solidFill>
              </a:rPr>
              <a:t>17.00</a:t>
            </a:r>
            <a:endParaRPr lang="id-ID" b="1" dirty="0">
              <a:solidFill>
                <a:schemeClr val="bg1"/>
              </a:solidFill>
            </a:endParaRPr>
          </a:p>
          <a:p>
            <a:pPr lvl="0"/>
            <a:r>
              <a:rPr lang="id-ID" b="1" dirty="0">
                <a:solidFill>
                  <a:schemeClr val="bg1"/>
                </a:solidFill>
              </a:rPr>
              <a:t>Pengumpulan TUGAS merupakan </a:t>
            </a:r>
            <a:r>
              <a:rPr lang="en-US" b="1" dirty="0" err="1">
                <a:solidFill>
                  <a:schemeClr val="bg1"/>
                </a:solidFill>
              </a:rPr>
              <a:t>prasarat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id-ID" b="1" dirty="0">
                <a:solidFill>
                  <a:schemeClr val="bg1"/>
                </a:solidFill>
              </a:rPr>
              <a:t> ABSENSI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713F0D-85C8-4C6C-BAD2-D2394A015311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31483D0-CE91-41EA-A830-9E37DF3CF503}"/>
              </a:ext>
            </a:extLst>
          </p:cNvPr>
          <p:cNvCxnSpPr>
            <a:cxnSpLocks/>
          </p:cNvCxnSpPr>
          <p:nvPr/>
        </p:nvCxnSpPr>
        <p:spPr>
          <a:xfrm>
            <a:off x="2220686" y="4480560"/>
            <a:ext cx="3918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0A003-A29D-47AA-8E8F-42248376774A}"/>
              </a:ext>
            </a:extLst>
          </p:cNvPr>
          <p:cNvCxnSpPr>
            <a:cxnSpLocks/>
          </p:cNvCxnSpPr>
          <p:nvPr/>
        </p:nvCxnSpPr>
        <p:spPr>
          <a:xfrm>
            <a:off x="2220686" y="4728754"/>
            <a:ext cx="3918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2261E4-7288-477D-B299-CEAEC0292F4F}"/>
              </a:ext>
            </a:extLst>
          </p:cNvPr>
          <p:cNvCxnSpPr>
            <a:cxnSpLocks/>
          </p:cNvCxnSpPr>
          <p:nvPr/>
        </p:nvCxnSpPr>
        <p:spPr>
          <a:xfrm>
            <a:off x="2220686" y="5003074"/>
            <a:ext cx="3918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47EB6E-AB21-4461-BC51-71CBF400FAEB}"/>
              </a:ext>
            </a:extLst>
          </p:cNvPr>
          <p:cNvCxnSpPr>
            <a:cxnSpLocks/>
          </p:cNvCxnSpPr>
          <p:nvPr/>
        </p:nvCxnSpPr>
        <p:spPr>
          <a:xfrm flipH="1">
            <a:off x="0" y="6650293"/>
            <a:ext cx="10128738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A4E1D2B-9BE2-468E-8FAF-98557DE37EAC}"/>
              </a:ext>
            </a:extLst>
          </p:cNvPr>
          <p:cNvSpPr/>
          <p:nvPr/>
        </p:nvSpPr>
        <p:spPr>
          <a:xfrm>
            <a:off x="11557897" y="609734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DDD60-18E2-462C-8E6D-4C8884447FDF}"/>
              </a:ext>
            </a:extLst>
          </p:cNvPr>
          <p:cNvSpPr/>
          <p:nvPr/>
        </p:nvSpPr>
        <p:spPr>
          <a:xfrm>
            <a:off x="387576" y="106442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KOMPUTER APLIKASI DESAIN GRAFIS II</a:t>
            </a:r>
          </a:p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(ADOBE PHOTOSHOP)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3EBE0-B85F-4B05-9CC4-835E660C1999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FD33CD-4553-48DF-A0D8-4F6AC29B5746}"/>
              </a:ext>
            </a:extLst>
          </p:cNvPr>
          <p:cNvSpPr/>
          <p:nvPr/>
        </p:nvSpPr>
        <p:spPr>
          <a:xfrm>
            <a:off x="2768708" y="2729803"/>
            <a:ext cx="4591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SELAMAT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33076-7307-4B2F-A2F4-C5408CDC32BC}"/>
              </a:ext>
            </a:extLst>
          </p:cNvPr>
          <p:cNvSpPr/>
          <p:nvPr/>
        </p:nvSpPr>
        <p:spPr>
          <a:xfrm>
            <a:off x="4221728" y="3472933"/>
            <a:ext cx="50946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BERKARYA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87C39F-9C38-4B80-92DB-4D2B249D6E1F}"/>
              </a:ext>
            </a:extLst>
          </p:cNvPr>
          <p:cNvSpPr/>
          <p:nvPr/>
        </p:nvSpPr>
        <p:spPr>
          <a:xfrm>
            <a:off x="10421081" y="6097343"/>
            <a:ext cx="1346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M10</a:t>
            </a:r>
            <a:endParaRPr lang="id-ID" sz="4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5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254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Okta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82</cp:revision>
  <dcterms:created xsi:type="dcterms:W3CDTF">2019-12-02T15:17:46Z</dcterms:created>
  <dcterms:modified xsi:type="dcterms:W3CDTF">2020-06-16T13:46:26Z</dcterms:modified>
</cp:coreProperties>
</file>