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72" r:id="rId5"/>
    <p:sldId id="258" r:id="rId6"/>
    <p:sldId id="260" r:id="rId7"/>
    <p:sldId id="261" r:id="rId8"/>
    <p:sldId id="268" r:id="rId9"/>
    <p:sldId id="262" r:id="rId10"/>
    <p:sldId id="266" r:id="rId11"/>
    <p:sldId id="267" r:id="rId12"/>
    <p:sldId id="263" r:id="rId13"/>
    <p:sldId id="271" r:id="rId14"/>
    <p:sldId id="264" r:id="rId15"/>
    <p:sldId id="269" r:id="rId16"/>
    <p:sldId id="265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>
        <p:scale>
          <a:sx n="73" d="100"/>
          <a:sy n="73" d="100"/>
        </p:scale>
        <p:origin x="207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Budaya</a:t>
            </a:r>
            <a:r>
              <a:rPr lang="en-US" dirty="0" smtClean="0"/>
              <a:t> Negara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Kristina </a:t>
            </a:r>
            <a:r>
              <a:rPr lang="en-US" dirty="0" err="1" smtClean="0"/>
              <a:t>wardhani</a:t>
            </a:r>
            <a:r>
              <a:rPr lang="en-US" dirty="0" smtClean="0"/>
              <a:t> ,s.e.,</a:t>
            </a:r>
            <a:r>
              <a:rPr lang="en-US" dirty="0" err="1" smtClean="0"/>
              <a:t>m.m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9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Thaoisme</a:t>
            </a:r>
            <a:r>
              <a:rPr lang="en-US" dirty="0" smtClean="0"/>
              <a:t> vs </a:t>
            </a:r>
            <a:r>
              <a:rPr lang="en-US" dirty="0" err="1" smtClean="0"/>
              <a:t>Budhisme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Taoisme</a:t>
            </a:r>
            <a:r>
              <a:rPr lang="en-US" dirty="0"/>
              <a:t>, juga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Taoisme</a:t>
            </a:r>
            <a:r>
              <a:rPr lang="en-US" dirty="0"/>
              <a:t>,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Cina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kalinya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2.000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filosofis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agama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tema-tema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b="1" dirty="0" err="1"/>
              <a:t>kealamian</a:t>
            </a:r>
            <a:r>
              <a:rPr lang="en-US" b="1" dirty="0"/>
              <a:t>, </a:t>
            </a:r>
            <a:r>
              <a:rPr lang="en-US" b="1" dirty="0" err="1"/>
              <a:t>vitalitas</a:t>
            </a:r>
            <a:r>
              <a:rPr lang="en-US" b="1" dirty="0"/>
              <a:t>, </a:t>
            </a:r>
            <a:r>
              <a:rPr lang="en-US" b="1" dirty="0" err="1"/>
              <a:t>perdamaian</a:t>
            </a:r>
            <a:r>
              <a:rPr lang="en-US" b="1" dirty="0"/>
              <a:t>, </a:t>
            </a:r>
            <a:r>
              <a:rPr lang="en-US" b="1" dirty="0" err="1"/>
              <a:t>diri</a:t>
            </a:r>
            <a:r>
              <a:rPr lang="en-US" b="1" dirty="0"/>
              <a:t>, </a:t>
            </a:r>
            <a:r>
              <a:rPr lang="en-US" b="1" dirty="0" err="1"/>
              <a:t>penerimaan</a:t>
            </a:r>
            <a:r>
              <a:rPr lang="en-US" b="1" dirty="0"/>
              <a:t>, </a:t>
            </a:r>
            <a:r>
              <a:rPr lang="en-US" b="1" dirty="0" err="1"/>
              <a:t>kekosongan</a:t>
            </a:r>
            <a:r>
              <a:rPr lang="en-US" b="1" dirty="0"/>
              <a:t>,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</a:t>
            </a:r>
            <a:r>
              <a:rPr lang="en-US" b="1" dirty="0" err="1"/>
              <a:t>semesta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"</a:t>
            </a:r>
            <a:r>
              <a:rPr lang="en-US" b="1" dirty="0" err="1"/>
              <a:t>wu</a:t>
            </a:r>
            <a:r>
              <a:rPr lang="en-US" b="1" dirty="0"/>
              <a:t> </a:t>
            </a:r>
            <a:r>
              <a:rPr lang="en-US" b="1" dirty="0" err="1"/>
              <a:t>wei</a:t>
            </a:r>
            <a:r>
              <a:rPr lang="en-US" b="1" dirty="0"/>
              <a:t>"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aktif</a:t>
            </a:r>
            <a:r>
              <a:rPr lang="en-US" b="1" dirty="0"/>
              <a:t>.</a:t>
            </a:r>
            <a:r>
              <a:rPr lang="en-US" dirty="0"/>
              <a:t> Para </a:t>
            </a:r>
            <a:r>
              <a:rPr lang="en-US" dirty="0" err="1"/>
              <a:t>Taois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Buddhisme</a:t>
            </a:r>
            <a:r>
              <a:rPr lang="en-US" dirty="0" smtClean="0"/>
              <a:t>, Buddha </a:t>
            </a:r>
            <a:r>
              <a:rPr lang="en-US" dirty="0" err="1" smtClean="0"/>
              <a:t>dilacak</a:t>
            </a:r>
            <a:r>
              <a:rPr lang="en-US" dirty="0" smtClean="0"/>
              <a:t> 2.500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lalu</a:t>
            </a:r>
            <a:r>
              <a:rPr lang="en-US" dirty="0" smtClean="0"/>
              <a:t> di India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Siddharta</a:t>
            </a:r>
            <a:r>
              <a:rPr lang="en-US" dirty="0" smtClean="0"/>
              <a:t> Gautama, juga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Buddha </a:t>
            </a:r>
            <a:r>
              <a:rPr lang="en-US" dirty="0" err="1" smtClean="0"/>
              <a:t>atau</a:t>
            </a:r>
            <a:r>
              <a:rPr lang="en-US" dirty="0" smtClean="0"/>
              <a:t> "</a:t>
            </a:r>
            <a:r>
              <a:rPr lang="en-US" dirty="0" err="1" smtClean="0"/>
              <a:t>tercerahkan</a:t>
            </a:r>
            <a:r>
              <a:rPr lang="en-US" dirty="0" smtClean="0"/>
              <a:t>".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intinya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: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mengingat</a:t>
            </a:r>
            <a:r>
              <a:rPr lang="en-US" b="1" dirty="0" smtClean="0"/>
              <a:t> </a:t>
            </a:r>
            <a:r>
              <a:rPr lang="en-US" b="1" dirty="0" err="1" smtClean="0"/>
              <a:t>pikiran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tindakan</a:t>
            </a:r>
            <a:r>
              <a:rPr lang="en-US" b="1" dirty="0" smtClean="0"/>
              <a:t>,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mengembangkan</a:t>
            </a:r>
            <a:r>
              <a:rPr lang="en-US" b="1" dirty="0" smtClean="0"/>
              <a:t> </a:t>
            </a:r>
            <a:r>
              <a:rPr lang="en-US" b="1" dirty="0" err="1" smtClean="0"/>
              <a:t>kebijaksanaan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pemahaman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menjalani</a:t>
            </a:r>
            <a:r>
              <a:rPr lang="en-US" b="1" dirty="0" smtClean="0"/>
              <a:t> </a:t>
            </a:r>
            <a:r>
              <a:rPr lang="en-US" b="1" dirty="0" err="1" smtClean="0"/>
              <a:t>kehidupan</a:t>
            </a:r>
            <a:r>
              <a:rPr lang="en-US" b="1" dirty="0" smtClean="0"/>
              <a:t> moral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Buddha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Nirvana, </a:t>
            </a:r>
            <a:r>
              <a:rPr lang="en-US" dirty="0" err="1" smtClean="0"/>
              <a:t>pencerahan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kebahagiaan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dieliminasi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pula, agama Buddha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reinkarnasi</a:t>
            </a:r>
            <a:r>
              <a:rPr lang="en-US" dirty="0"/>
              <a:t>, di mana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berulang-ulang</a:t>
            </a:r>
            <a:r>
              <a:rPr lang="en-US" dirty="0"/>
              <a:t>.</a:t>
            </a: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39" y="3481082"/>
            <a:ext cx="8761413" cy="70696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Meditas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Yoga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68" y="270283"/>
            <a:ext cx="8256340" cy="6421599"/>
          </a:xfrm>
        </p:spPr>
      </p:pic>
    </p:spTree>
    <p:extLst>
      <p:ext uri="{BB962C8B-B14F-4D97-AF65-F5344CB8AC3E}">
        <p14:creationId xmlns:p14="http://schemas.microsoft.com/office/powerpoint/2010/main" val="170251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b="1" dirty="0"/>
              <a:t>Yoga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meditasi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semacam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membentuk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damai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bijak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membaca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. </a:t>
            </a:r>
            <a:endParaRPr lang="en-US" b="1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b="1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berdoa</a:t>
            </a:r>
            <a:r>
              <a:rPr lang="en-US" b="1" dirty="0"/>
              <a:t>, </a:t>
            </a:r>
            <a:r>
              <a:rPr lang="en-US" b="1" dirty="0" err="1"/>
              <a:t>umat</a:t>
            </a:r>
            <a:r>
              <a:rPr lang="en-US" b="1" dirty="0"/>
              <a:t> Buddha </a:t>
            </a:r>
            <a:r>
              <a:rPr lang="en-US" b="1" dirty="0" err="1"/>
              <a:t>mempraktekkan</a:t>
            </a:r>
            <a:r>
              <a:rPr lang="en-US" b="1" dirty="0"/>
              <a:t> </a:t>
            </a:r>
            <a:r>
              <a:rPr lang="en-US" b="1" dirty="0" err="1"/>
              <a:t>meditasi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pelatihan</a:t>
            </a:r>
            <a:r>
              <a:rPr lang="en-US" b="1" dirty="0"/>
              <a:t> </a:t>
            </a:r>
            <a:r>
              <a:rPr lang="en-US" b="1" dirty="0" err="1"/>
              <a:t>batin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smtClean="0"/>
              <a:t>spiritual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lvl="0" defTabSz="914400">
              <a:spcBef>
                <a:spcPts val="0"/>
              </a:spcBef>
              <a:buClrTx/>
              <a:buSzTx/>
              <a:buFontTx/>
              <a:buChar char="-"/>
            </a:pPr>
            <a:r>
              <a:rPr lang="en-US" dirty="0" err="1" smtClean="0"/>
              <a:t>Meditasi</a:t>
            </a:r>
            <a:r>
              <a:rPr lang="en-US" dirty="0" smtClean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memberikan</a:t>
            </a:r>
            <a:r>
              <a:rPr lang="en-US" i="1" dirty="0"/>
              <a:t> </a:t>
            </a:r>
            <a:r>
              <a:rPr lang="en-US" i="1" dirty="0" err="1"/>
              <a:t>pengertian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diri</a:t>
            </a:r>
            <a:r>
              <a:rPr lang="en-US" i="1" dirty="0"/>
              <a:t> </a:t>
            </a:r>
            <a:r>
              <a:rPr lang="en-US" i="1" dirty="0" err="1"/>
              <a:t>sendiri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,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rasa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pikirannya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rasa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kebimbangan</a:t>
            </a:r>
            <a:r>
              <a:rPr lang="en-US" dirty="0"/>
              <a:t>. </a:t>
            </a:r>
            <a:endParaRPr lang="en-US" dirty="0" smtClean="0"/>
          </a:p>
          <a:p>
            <a:pPr lvl="0" defTabSz="914400">
              <a:spcBef>
                <a:spcPts val="0"/>
              </a:spcBef>
              <a:buClrTx/>
              <a:buSzTx/>
              <a:buFontTx/>
              <a:buChar char="-"/>
            </a:pPr>
            <a:r>
              <a:rPr lang="en-US" dirty="0" err="1" smtClean="0"/>
              <a:t>Meditasi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i="1" dirty="0" err="1"/>
              <a:t>menguatkan</a:t>
            </a:r>
            <a:r>
              <a:rPr lang="en-US" i="1" dirty="0"/>
              <a:t> </a:t>
            </a:r>
            <a:r>
              <a:rPr lang="en-US" i="1" dirty="0" err="1"/>
              <a:t>ingatan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efisien</a:t>
            </a:r>
            <a:r>
              <a:rPr lang="en-US" i="1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65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8" y="619367"/>
            <a:ext cx="5394730" cy="5996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99" y="619367"/>
            <a:ext cx="5803323" cy="57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8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Fengsui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2373923"/>
            <a:ext cx="11166230" cy="4290645"/>
          </a:xfrm>
        </p:spPr>
        <p:txBody>
          <a:bodyPr>
            <a:normAutofit/>
          </a:bodyPr>
          <a:lstStyle/>
          <a:p>
            <a:r>
              <a:rPr lang="en-US" sz="2000" b="1" dirty="0"/>
              <a:t>Shio (生肖 </a:t>
            </a:r>
            <a:r>
              <a:rPr lang="en-US" sz="2000" b="1" dirty="0" err="1"/>
              <a:t>Shēng</a:t>
            </a:r>
            <a:r>
              <a:rPr lang="en-US" sz="2000" b="1" dirty="0"/>
              <a:t> </a:t>
            </a:r>
            <a:r>
              <a:rPr lang="en-US" sz="2000" b="1" dirty="0" err="1"/>
              <a:t>Xiào</a:t>
            </a:r>
            <a:r>
              <a:rPr lang="en-US" sz="2000" b="1" dirty="0"/>
              <a:t>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lambang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binatang</a:t>
            </a:r>
            <a:r>
              <a:rPr lang="en-US" sz="2000" dirty="0">
                <a:solidFill>
                  <a:srgbClr val="FF0000"/>
                </a:solidFill>
              </a:rPr>
              <a:t> yang </a:t>
            </a:r>
            <a:r>
              <a:rPr lang="en-US" sz="2000" dirty="0" err="1">
                <a:solidFill>
                  <a:srgbClr val="FF0000"/>
                </a:solidFill>
              </a:rPr>
              <a:t>digunakan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dalam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Astrologi</a:t>
            </a:r>
            <a:r>
              <a:rPr lang="en-US" sz="2000" dirty="0">
                <a:solidFill>
                  <a:srgbClr val="FF0000"/>
                </a:solidFill>
              </a:rPr>
              <a:t> China </a:t>
            </a:r>
            <a:r>
              <a:rPr lang="en-US" sz="2000" dirty="0" err="1">
                <a:solidFill>
                  <a:srgbClr val="FF0000"/>
                </a:solidFill>
              </a:rPr>
              <a:t>untuk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menunjukkan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waktu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tahun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kelahiran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seseorang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sifat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elemennya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Shio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menganalisis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/</a:t>
            </a:r>
            <a:r>
              <a:rPr lang="en-US" sz="2000" b="1" dirty="0" err="1"/>
              <a:t>hoki</a:t>
            </a:r>
            <a:r>
              <a:rPr lang="en-US" sz="2000" b="1" dirty="0"/>
              <a:t> </a:t>
            </a:r>
            <a:r>
              <a:rPr lang="en-US" sz="2000" b="1" dirty="0" err="1"/>
              <a:t>seseorang</a:t>
            </a:r>
            <a:r>
              <a:rPr lang="en-US" sz="2000" dirty="0"/>
              <a:t>,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cabang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metafisika</a:t>
            </a:r>
            <a:r>
              <a:rPr lang="en-US" sz="2000" dirty="0"/>
              <a:t> China yang </a:t>
            </a:r>
            <a:r>
              <a:rPr lang="en-US" sz="2000" dirty="0" err="1"/>
              <a:t>berumur</a:t>
            </a:r>
            <a:r>
              <a:rPr lang="en-US" sz="2000" dirty="0"/>
              <a:t> </a:t>
            </a:r>
            <a:r>
              <a:rPr lang="en-US" sz="2000" dirty="0" err="1"/>
              <a:t>ribuan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, </a:t>
            </a:r>
            <a:r>
              <a:rPr lang="en-US" sz="2000" dirty="0" err="1"/>
              <a:t>membawa</a:t>
            </a:r>
            <a:r>
              <a:rPr lang="en-US" sz="2000" dirty="0"/>
              <a:t> </a:t>
            </a:r>
            <a:r>
              <a:rPr lang="en-US" sz="2000" dirty="0" err="1"/>
              <a:t>kebijaksanaan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penjelasan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panduan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hidup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r>
              <a:rPr lang="en-US" sz="2000" b="1" dirty="0" err="1" smtClean="0"/>
              <a:t>Fengsui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ilmu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topografi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kuno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dari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Tiongkok</a:t>
            </a:r>
            <a:r>
              <a:rPr lang="en-US" sz="2000" dirty="0">
                <a:solidFill>
                  <a:srgbClr val="FF0000"/>
                </a:solidFill>
              </a:rPr>
              <a:t> yang </a:t>
            </a:r>
            <a:r>
              <a:rPr lang="en-US" sz="2000" dirty="0" err="1">
                <a:solidFill>
                  <a:srgbClr val="FF0000"/>
                </a:solidFill>
              </a:rPr>
              <a:t>memercayai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bagaimana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manusia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surga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astronomi</a:t>
            </a:r>
            <a:r>
              <a:rPr lang="en-US" sz="2000" dirty="0">
                <a:solidFill>
                  <a:srgbClr val="FF0000"/>
                </a:solidFill>
              </a:rPr>
              <a:t>), </a:t>
            </a:r>
            <a:r>
              <a:rPr lang="en-US" sz="2000" dirty="0" err="1">
                <a:solidFill>
                  <a:srgbClr val="FF0000"/>
                </a:solidFill>
              </a:rPr>
              <a:t>serta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bumi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geografi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err="1">
                <a:solidFill>
                  <a:srgbClr val="FF0000"/>
                </a:solidFill>
              </a:rPr>
              <a:t>dapat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hidup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dalam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harmoni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/>
              <a:t>Feng </a:t>
            </a:r>
            <a:r>
              <a:rPr lang="en-US" sz="2000" dirty="0" err="1"/>
              <a:t>shui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b="1" dirty="0" err="1"/>
              <a:t>patokan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proses </a:t>
            </a:r>
            <a:r>
              <a:rPr lang="en-US" sz="2000" b="1" dirty="0" err="1"/>
              <a:t>pembangunan</a:t>
            </a:r>
            <a:r>
              <a:rPr lang="en-US" sz="2000" b="1" dirty="0"/>
              <a:t> </a:t>
            </a:r>
            <a:r>
              <a:rPr lang="en-US" sz="2000" b="1" dirty="0" err="1"/>
              <a:t>rumah</a:t>
            </a:r>
            <a:r>
              <a:rPr lang="en-US" sz="2000" dirty="0"/>
              <a:t>. </a:t>
            </a:r>
            <a:r>
              <a:rPr lang="en-US" sz="2000" dirty="0" err="1"/>
              <a:t>Tujuannya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dibangun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qi yang </a:t>
            </a:r>
            <a:r>
              <a:rPr lang="en-US" sz="2000" dirty="0" err="1"/>
              <a:t>baik</a:t>
            </a:r>
            <a:r>
              <a:rPr lang="en-US" sz="2000" dirty="0"/>
              <a:t>. </a:t>
            </a:r>
            <a:r>
              <a:rPr lang="en-US" sz="2000" dirty="0" err="1"/>
              <a:t>Adapun</a:t>
            </a:r>
            <a:r>
              <a:rPr lang="en-US" sz="2000" dirty="0"/>
              <a:t> </a:t>
            </a:r>
            <a:r>
              <a:rPr lang="en-US" sz="2000" i="1" dirty="0" err="1"/>
              <a:t>faktor-faktor</a:t>
            </a:r>
            <a:r>
              <a:rPr lang="en-US" sz="2000" i="1" dirty="0"/>
              <a:t> yang paling </a:t>
            </a:r>
            <a:r>
              <a:rPr lang="en-US" sz="2000" i="1" dirty="0" err="1"/>
              <a:t>mempengaruhi</a:t>
            </a:r>
            <a:r>
              <a:rPr lang="en-US" sz="2000" i="1" dirty="0"/>
              <a:t> </a:t>
            </a:r>
            <a:r>
              <a:rPr lang="en-US" sz="2000" i="1" dirty="0" err="1"/>
              <a:t>yaitu</a:t>
            </a:r>
            <a:r>
              <a:rPr lang="en-US" sz="2000" i="1" dirty="0"/>
              <a:t> </a:t>
            </a:r>
            <a:r>
              <a:rPr lang="en-US" sz="2000" i="1" dirty="0" err="1"/>
              <a:t>lokasi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sumbu</a:t>
            </a:r>
            <a:r>
              <a:rPr lang="en-US" sz="2000" i="1" dirty="0"/>
              <a:t> </a:t>
            </a:r>
            <a:r>
              <a:rPr lang="en-US" sz="2000" i="1" dirty="0" err="1"/>
              <a:t>waktu</a:t>
            </a:r>
            <a:r>
              <a:rPr lang="en-US" sz="2000" dirty="0" smtClean="0"/>
              <a:t>. (</a:t>
            </a:r>
            <a:r>
              <a:rPr lang="en-US" sz="2000" i="1" dirty="0" smtClean="0"/>
              <a:t>Qi : </a:t>
            </a:r>
            <a:r>
              <a:rPr lang="en-US" sz="2000" i="1" dirty="0" err="1" smtClean="0"/>
              <a:t>mencakup</a:t>
            </a:r>
            <a:r>
              <a:rPr lang="en-US" sz="2000" i="1" dirty="0" smtClean="0"/>
              <a:t> </a:t>
            </a:r>
            <a:r>
              <a:rPr lang="en-US" sz="2000" i="1" dirty="0" err="1"/>
              <a:t>orientasi</a:t>
            </a:r>
            <a:r>
              <a:rPr lang="en-US" sz="2000" i="1" dirty="0"/>
              <a:t> </a:t>
            </a:r>
            <a:r>
              <a:rPr lang="en-US" sz="2000" i="1" dirty="0" err="1"/>
              <a:t>struktur</a:t>
            </a:r>
            <a:r>
              <a:rPr lang="en-US" sz="2000" i="1" dirty="0"/>
              <a:t>, </a:t>
            </a:r>
            <a:r>
              <a:rPr lang="en-US" sz="2000" i="1" dirty="0" err="1"/>
              <a:t>usia</a:t>
            </a:r>
            <a:r>
              <a:rPr lang="en-US" sz="2000" i="1" dirty="0"/>
              <a:t>,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lingkungan</a:t>
            </a:r>
            <a:r>
              <a:rPr lang="en-US" sz="2000" i="1" dirty="0"/>
              <a:t>, </a:t>
            </a:r>
            <a:r>
              <a:rPr lang="en-US" sz="2000" i="1" dirty="0" err="1"/>
              <a:t>termasuk</a:t>
            </a:r>
            <a:r>
              <a:rPr lang="en-US" sz="2000" i="1" dirty="0"/>
              <a:t> </a:t>
            </a:r>
            <a:r>
              <a:rPr lang="en-US" sz="2000" i="1" dirty="0" err="1"/>
              <a:t>kemiringan</a:t>
            </a:r>
            <a:r>
              <a:rPr lang="en-US" sz="2000" i="1" dirty="0"/>
              <a:t>, </a:t>
            </a:r>
            <a:r>
              <a:rPr lang="en-US" sz="2000" i="1" dirty="0" err="1"/>
              <a:t>vegetasi</a:t>
            </a:r>
            <a:r>
              <a:rPr lang="en-US" sz="2000" i="1" dirty="0"/>
              <a:t>,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kualitas</a:t>
            </a:r>
            <a:r>
              <a:rPr lang="en-US" sz="2000" i="1" dirty="0"/>
              <a:t> </a:t>
            </a:r>
            <a:r>
              <a:rPr lang="en-US" sz="2000" i="1" dirty="0" err="1" smtClean="0"/>
              <a:t>tanah</a:t>
            </a:r>
            <a:r>
              <a:rPr lang="en-US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64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7" y="352670"/>
            <a:ext cx="6165670" cy="62860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7331" y="900086"/>
            <a:ext cx="6339554" cy="51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Pengobatan</a:t>
            </a:r>
            <a:r>
              <a:rPr lang="en-US" dirty="0" smtClean="0"/>
              <a:t> Herbal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835431" cy="3533531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Pengobatan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Tionghoa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percaya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segala</a:t>
            </a:r>
            <a:r>
              <a:rPr lang="en-US" b="1" dirty="0">
                <a:solidFill>
                  <a:schemeClr val="tx1"/>
                </a:solidFill>
              </a:rPr>
              <a:t> proses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tubuh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</a:rPr>
              <a:t>manusia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err="1">
                <a:solidFill>
                  <a:schemeClr val="tx1"/>
                </a:solidFill>
              </a:rPr>
              <a:t>berhubungan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berinteraksi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</a:rPr>
              <a:t>lingkungan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penyakit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disebabkan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ketidakharmonisan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luar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tubuh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seseorang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Gejala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ketidakseimbangan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pemahaman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pengobatan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pencegahan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Sebagian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filosofi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pengobatan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filsafat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TAOIS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mencerminkan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kepercayaan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purba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Cina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menyatakan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pengalaman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pribadi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seseorang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memperlihatkan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prinsip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kausatif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di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err="1"/>
              <a:t>Maciocia</a:t>
            </a:r>
            <a:r>
              <a:rPr lang="en-US" dirty="0"/>
              <a:t>, Giovanni (1989). </a:t>
            </a:r>
            <a:r>
              <a:rPr lang="en-US" i="1" dirty="0"/>
              <a:t>The Foundations of Chinese Medicine</a:t>
            </a:r>
            <a:r>
              <a:rPr lang="en-US" dirty="0"/>
              <a:t>. Churchill Livingstone.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3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6107492" cy="2283824"/>
          </a:xfrm>
        </p:spPr>
        <p:txBody>
          <a:bodyPr/>
          <a:lstStyle/>
          <a:p>
            <a:r>
              <a:rPr lang="en-US" sz="2000" dirty="0" smtClean="0"/>
              <a:t>Kristina </a:t>
            </a:r>
            <a:r>
              <a:rPr lang="en-US" sz="2000" dirty="0" err="1" smtClean="0"/>
              <a:t>Wardhani</a:t>
            </a:r>
            <a:r>
              <a:rPr lang="en-US" sz="2000" dirty="0" smtClean="0"/>
              <a:t> ,S.E.,M.M.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676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buClrTx/>
              <a:buSzTx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China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 lvl="0" defTabSz="914400">
              <a:spcBef>
                <a:spcPts val="0"/>
              </a:spcBef>
              <a:buClrTx/>
              <a:buSzTx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smtClean="0"/>
              <a:t>China</a:t>
            </a:r>
          </a:p>
          <a:p>
            <a:pPr lvl="0" defTabSz="914400">
              <a:spcBef>
                <a:spcPts val="0"/>
              </a:spcBef>
              <a:buClrTx/>
              <a:buSzTx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Filosofi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china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china</a:t>
            </a:r>
          </a:p>
        </p:txBody>
      </p:sp>
    </p:spTree>
    <p:extLst>
      <p:ext uri="{BB962C8B-B14F-4D97-AF65-F5344CB8AC3E}">
        <p14:creationId xmlns:p14="http://schemas.microsoft.com/office/powerpoint/2010/main" val="82921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Kepercayaan</a:t>
            </a:r>
            <a:r>
              <a:rPr lang="en-US" dirty="0" smtClean="0"/>
              <a:t> Inti </a:t>
            </a:r>
            <a:r>
              <a:rPr lang="en-US" dirty="0" err="1" smtClean="0"/>
              <a:t>Bangsa</a:t>
            </a:r>
            <a:r>
              <a:rPr lang="en-US" dirty="0" smtClean="0"/>
              <a:t>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	</a:t>
            </a:r>
            <a:r>
              <a:rPr lang="en-US" dirty="0" err="1" smtClean="0"/>
              <a:t>Falsafah</a:t>
            </a:r>
            <a:r>
              <a:rPr lang="en-US" dirty="0" smtClean="0"/>
              <a:t> </a:t>
            </a:r>
            <a:r>
              <a:rPr lang="en-US" dirty="0" err="1"/>
              <a:t>Cina</a:t>
            </a:r>
            <a:r>
              <a:rPr lang="en-US" dirty="0"/>
              <a:t> </a:t>
            </a:r>
            <a:r>
              <a:rPr lang="en-US" dirty="0" err="1"/>
              <a:t>berkecendrungan</a:t>
            </a:r>
            <a:r>
              <a:rPr lang="en-US" dirty="0"/>
              <a:t>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b="1" dirty="0" err="1"/>
              <a:t>pemikiran</a:t>
            </a:r>
            <a:r>
              <a:rPr lang="en-US" b="1" dirty="0"/>
              <a:t> </a:t>
            </a:r>
            <a:r>
              <a:rPr lang="en-US" b="1" dirty="0" err="1"/>
              <a:t>praktis</a:t>
            </a:r>
            <a:r>
              <a:rPr lang="en-US" b="1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 </a:t>
            </a:r>
            <a:r>
              <a:rPr lang="en-US" dirty="0" err="1"/>
              <a:t>M</a:t>
            </a:r>
            <a:r>
              <a:rPr lang="en-US" dirty="0" err="1" smtClean="0"/>
              <a:t>enggunakan</a:t>
            </a:r>
            <a:r>
              <a:rPr lang="en-US" dirty="0" smtClean="0"/>
              <a:t> </a:t>
            </a:r>
            <a:r>
              <a:rPr lang="en-US" dirty="0" err="1"/>
              <a:t>kekalahan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momentum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menukik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mengadopsikan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strategi-strategi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b="1" dirty="0" err="1"/>
              <a:t>Agresifitas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keberanian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i="1" dirty="0"/>
              <a:t>follow through</a:t>
            </a:r>
            <a:r>
              <a:rPr lang="en-US" dirty="0"/>
              <a:t> (</a:t>
            </a:r>
            <a:r>
              <a:rPr lang="en-US" dirty="0" err="1"/>
              <a:t>meng-eksekusi-kan</a:t>
            </a:r>
            <a:r>
              <a:rPr lang="en-US" dirty="0"/>
              <a:t>)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revitalitasi</a:t>
            </a:r>
            <a:r>
              <a:rPr lang="en-US" dirty="0"/>
              <a:t> </a:t>
            </a:r>
            <a:r>
              <a:rPr lang="en-US" dirty="0" err="1"/>
              <a:t>pasca-kegagalan</a:t>
            </a:r>
            <a:r>
              <a:rPr lang="en-US" dirty="0"/>
              <a:t>.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	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tahan</a:t>
            </a:r>
            <a:r>
              <a:rPr lang="en-US" dirty="0"/>
              <a:t> banting” alias </a:t>
            </a:r>
            <a:r>
              <a:rPr lang="en-US" dirty="0" err="1"/>
              <a:t>bermental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rasa </a:t>
            </a:r>
            <a:r>
              <a:rPr lang="en-US" dirty="0" err="1"/>
              <a:t>iri</a:t>
            </a:r>
            <a:r>
              <a:rPr lang="en-US" dirty="0"/>
              <a:t> yang minimal juga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rasa </a:t>
            </a:r>
            <a:r>
              <a:rPr lang="en-US" dirty="0" err="1"/>
              <a:t>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dengki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memperkeruh</a:t>
            </a:r>
            <a:r>
              <a:rPr lang="en-US" dirty="0"/>
              <a:t>. </a:t>
            </a:r>
            <a:r>
              <a:rPr lang="en-US" dirty="0" err="1"/>
              <a:t>Sinergi</a:t>
            </a:r>
            <a:r>
              <a:rPr lang="en-US" dirty="0"/>
              <a:t> </a:t>
            </a:r>
            <a:r>
              <a:rPr lang="en-US" dirty="0" err="1"/>
              <a:t>seringkali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8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Kalian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1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3" y="2391509"/>
            <a:ext cx="9998429" cy="4144107"/>
          </a:xfrm>
        </p:spPr>
        <p:txBody>
          <a:bodyPr>
            <a:normAutofit/>
          </a:bodyPr>
          <a:lstStyle/>
          <a:p>
            <a:pPr fontAlgn="base"/>
            <a:r>
              <a:rPr lang="en-US" b="1" dirty="0" err="1"/>
              <a:t>Ketekunan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kesabaran</a:t>
            </a:r>
            <a:r>
              <a:rPr lang="en-US" b="1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i="1" dirty="0" err="1" smtClean="0"/>
              <a:t>Jika</a:t>
            </a:r>
            <a:r>
              <a:rPr lang="en-US" i="1" dirty="0" smtClean="0"/>
              <a:t> </a:t>
            </a:r>
            <a:r>
              <a:rPr lang="en-US" i="1" dirty="0"/>
              <a:t>orang lain </a:t>
            </a:r>
            <a:r>
              <a:rPr lang="en-US" i="1" dirty="0" err="1"/>
              <a:t>bekerja</a:t>
            </a:r>
            <a:r>
              <a:rPr lang="en-US" i="1" dirty="0"/>
              <a:t> 10 jam per </a:t>
            </a:r>
            <a:r>
              <a:rPr lang="en-US" i="1" dirty="0" err="1"/>
              <a:t>hari</a:t>
            </a:r>
            <a:r>
              <a:rPr lang="en-US" i="1" dirty="0"/>
              <a:t>,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jarang</a:t>
            </a:r>
            <a:r>
              <a:rPr lang="en-US" i="1" dirty="0"/>
              <a:t> </a:t>
            </a:r>
            <a:r>
              <a:rPr lang="en-US" i="1" dirty="0" err="1"/>
              <a:t>mereka</a:t>
            </a:r>
            <a:r>
              <a:rPr lang="en-US" i="1" dirty="0"/>
              <a:t> </a:t>
            </a:r>
            <a:r>
              <a:rPr lang="en-US" i="1" dirty="0" err="1"/>
              <a:t>bekerja</a:t>
            </a:r>
            <a:r>
              <a:rPr lang="en-US" i="1" dirty="0"/>
              <a:t> 14 </a:t>
            </a:r>
            <a:r>
              <a:rPr lang="en-US" i="1" dirty="0" err="1"/>
              <a:t>hingga</a:t>
            </a:r>
            <a:r>
              <a:rPr lang="en-US" i="1" dirty="0"/>
              <a:t> 18 jam. </a:t>
            </a:r>
            <a:r>
              <a:rPr lang="en-US" i="1" dirty="0" err="1"/>
              <a:t>Sisa</a:t>
            </a:r>
            <a:r>
              <a:rPr lang="en-US" i="1" dirty="0"/>
              <a:t> </a:t>
            </a:r>
            <a:r>
              <a:rPr lang="en-US" i="1" dirty="0" err="1"/>
              <a:t>waktunya</a:t>
            </a:r>
            <a:r>
              <a:rPr lang="en-US" i="1" dirty="0"/>
              <a:t> </a:t>
            </a:r>
            <a:r>
              <a:rPr lang="en-US" i="1" dirty="0" err="1"/>
              <a:t>hanya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makan</a:t>
            </a:r>
            <a:r>
              <a:rPr lang="en-US" i="1" dirty="0"/>
              <a:t>, </a:t>
            </a:r>
            <a:r>
              <a:rPr lang="en-US" i="1" dirty="0" err="1"/>
              <a:t>mandi</a:t>
            </a:r>
            <a:r>
              <a:rPr lang="en-US" i="1" dirty="0"/>
              <a:t> 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tidur</a:t>
            </a:r>
            <a:r>
              <a:rPr lang="en-US" i="1" dirty="0"/>
              <a:t> </a:t>
            </a:r>
            <a:r>
              <a:rPr lang="en-US" i="1" dirty="0" err="1"/>
              <a:t>saja</a:t>
            </a:r>
            <a:r>
              <a:rPr lang="en-US" i="1" dirty="0"/>
              <a:t>. </a:t>
            </a:r>
            <a:r>
              <a:rPr lang="en-US" i="1" dirty="0" err="1"/>
              <a:t>Filsafat</a:t>
            </a:r>
            <a:r>
              <a:rPr lang="en-US" i="1" dirty="0"/>
              <a:t> </a:t>
            </a:r>
            <a:r>
              <a:rPr lang="en-US" i="1" dirty="0" err="1"/>
              <a:t>mereka</a:t>
            </a:r>
            <a:r>
              <a:rPr lang="en-US" i="1" dirty="0"/>
              <a:t> </a:t>
            </a:r>
            <a:r>
              <a:rPr lang="en-US" i="1" dirty="0" err="1"/>
              <a:t>sederhana</a:t>
            </a:r>
            <a:r>
              <a:rPr lang="en-US" i="1" dirty="0"/>
              <a:t>: </a:t>
            </a:r>
            <a:r>
              <a:rPr lang="en-US" i="1" dirty="0" err="1"/>
              <a:t>Bekerja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makan</a:t>
            </a:r>
            <a:r>
              <a:rPr lang="en-US" i="1" dirty="0"/>
              <a:t>. “</a:t>
            </a:r>
            <a:r>
              <a:rPr lang="en-US" i="1" dirty="0" err="1"/>
              <a:t>Makan</a:t>
            </a:r>
            <a:r>
              <a:rPr lang="en-US" i="1" dirty="0"/>
              <a:t>” di </a:t>
            </a:r>
            <a:r>
              <a:rPr lang="en-US" i="1" dirty="0" err="1"/>
              <a:t>sini</a:t>
            </a:r>
            <a:r>
              <a:rPr lang="en-US" i="1" dirty="0"/>
              <a:t> </a:t>
            </a:r>
            <a:r>
              <a:rPr lang="en-US" i="1" dirty="0" err="1"/>
              <a:t>berarti</a:t>
            </a:r>
            <a:r>
              <a:rPr lang="en-US" i="1" dirty="0"/>
              <a:t> </a:t>
            </a:r>
            <a:r>
              <a:rPr lang="en-US" i="1" dirty="0" err="1"/>
              <a:t>memberi</a:t>
            </a:r>
            <a:r>
              <a:rPr lang="en-US" i="1" dirty="0"/>
              <a:t> </a:t>
            </a:r>
            <a:r>
              <a:rPr lang="en-US" i="1" dirty="0" err="1"/>
              <a:t>nafkah</a:t>
            </a:r>
            <a:r>
              <a:rPr lang="en-US" i="1" dirty="0"/>
              <a:t> </a:t>
            </a:r>
            <a:r>
              <a:rPr lang="en-US" i="1" dirty="0" err="1"/>
              <a:t>bagi</a:t>
            </a:r>
            <a:r>
              <a:rPr lang="en-US" i="1" dirty="0"/>
              <a:t> </a:t>
            </a:r>
            <a:r>
              <a:rPr lang="en-US" i="1" dirty="0" err="1"/>
              <a:t>keluarga</a:t>
            </a:r>
            <a:r>
              <a:rPr lang="en-US" i="1" dirty="0"/>
              <a:t> </a:t>
            </a:r>
            <a:r>
              <a:rPr lang="en-US" i="1" dirty="0" err="1"/>
              <a:t>mereka</a:t>
            </a:r>
            <a:r>
              <a:rPr lang="en-US" i="1" dirty="0"/>
              <a:t>. </a:t>
            </a:r>
            <a:endParaRPr lang="en-US" i="1" dirty="0" smtClean="0"/>
          </a:p>
          <a:p>
            <a:pPr fontAlgn="base"/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ketrampilan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diasah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,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b="1" dirty="0" err="1"/>
              <a:t>melihat</a:t>
            </a:r>
            <a:r>
              <a:rPr lang="en-US" b="1" dirty="0"/>
              <a:t> </a:t>
            </a:r>
            <a:r>
              <a:rPr lang="en-US" b="1" dirty="0" err="1"/>
              <a:t>peluang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berani</a:t>
            </a:r>
            <a:r>
              <a:rPr lang="en-US" b="1" dirty="0"/>
              <a:t> </a:t>
            </a:r>
            <a:r>
              <a:rPr lang="en-US" b="1" dirty="0" err="1"/>
              <a:t>memulai</a:t>
            </a:r>
            <a:r>
              <a:rPr lang="en-US" dirty="0"/>
              <a:t>. Dan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konsolidator</a:t>
            </a:r>
            <a:r>
              <a:rPr lang="en-US" b="1" dirty="0"/>
              <a:t>” yang </a:t>
            </a:r>
            <a:r>
              <a:rPr lang="en-US" b="1" dirty="0" err="1"/>
              <a:t>mengumpulkan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ketrampilan</a:t>
            </a:r>
            <a:r>
              <a:rPr lang="en-US" b="1" dirty="0"/>
              <a:t> orang lain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produk-produk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6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Sikap</a:t>
            </a:r>
            <a:r>
              <a:rPr lang="en-US" dirty="0" smtClean="0"/>
              <a:t> -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berdagang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.</a:t>
            </a:r>
          </a:p>
          <a:p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.</a:t>
            </a:r>
          </a:p>
          <a:p>
            <a:r>
              <a:rPr lang="en-US" dirty="0" err="1"/>
              <a:t>Pedagang</a:t>
            </a:r>
            <a:r>
              <a:rPr lang="en-US" dirty="0"/>
              <a:t> yang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membuatnya</a:t>
            </a:r>
            <a:endParaRPr lang="en-US" dirty="0"/>
          </a:p>
          <a:p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yang </a:t>
            </a:r>
            <a:r>
              <a:rPr lang="en-US" dirty="0" err="1"/>
              <a:t>menjanjikan</a:t>
            </a:r>
            <a:r>
              <a:rPr lang="en-US" dirty="0"/>
              <a:t> </a:t>
            </a:r>
            <a:r>
              <a:rPr lang="en-US" dirty="0" err="1"/>
              <a:t>kesenangan</a:t>
            </a:r>
            <a:r>
              <a:rPr lang="en-US" dirty="0"/>
              <a:t>, </a:t>
            </a:r>
            <a:r>
              <a:rPr lang="en-US" dirty="0" err="1"/>
              <a:t>kemewahan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.</a:t>
            </a:r>
          </a:p>
          <a:p>
            <a:r>
              <a:rPr lang="en-US" dirty="0"/>
              <a:t>Orang </a:t>
            </a:r>
            <a:r>
              <a:rPr lang="en-US" dirty="0" err="1"/>
              <a:t>cina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</a:t>
            </a:r>
          </a:p>
          <a:p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berlapang</a:t>
            </a:r>
            <a:r>
              <a:rPr lang="en-US" dirty="0"/>
              <a:t> dada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6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b="1" dirty="0" err="1"/>
              <a:t>Etika</a:t>
            </a:r>
            <a:r>
              <a:rPr lang="en-US" b="1" dirty="0"/>
              <a:t> </a:t>
            </a:r>
            <a:r>
              <a:rPr lang="en-US" b="1" dirty="0" err="1"/>
              <a:t>dianggap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intipati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sekaligus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hidupnya</a:t>
            </a:r>
            <a:r>
              <a:rPr lang="en-US" b="1" dirty="0"/>
              <a:t>. </a:t>
            </a:r>
            <a:endParaRPr lang="en-US" b="1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b="1" dirty="0"/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dirty="0" err="1"/>
              <a:t>K</a:t>
            </a:r>
            <a:r>
              <a:rPr lang="en-US" dirty="0" err="1" smtClean="0"/>
              <a:t>onsep</a:t>
            </a:r>
            <a:r>
              <a:rPr lang="en-US" dirty="0" smtClean="0"/>
              <a:t> </a:t>
            </a:r>
            <a:r>
              <a:rPr lang="en-US" i="1" dirty="0" err="1">
                <a:solidFill>
                  <a:srgbClr val="FF0000"/>
                </a:solidFill>
              </a:rPr>
              <a:t>keruhanian</a:t>
            </a:r>
            <a:r>
              <a:rPr lang="en-US" dirty="0"/>
              <a:t> </a:t>
            </a:r>
            <a:r>
              <a:rPr lang="en-US" dirty="0" err="1"/>
              <a:t>diungkapkan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i="1" dirty="0" err="1">
                <a:solidFill>
                  <a:srgbClr val="FF0000"/>
                </a:solidFill>
              </a:rPr>
              <a:t>menjunjung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tinggi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etika</a:t>
            </a:r>
            <a:r>
              <a:rPr lang="en-US" dirty="0" smtClean="0"/>
              <a:t>. </a:t>
            </a:r>
            <a:r>
              <a:rPr lang="en-US" dirty="0" err="1" smtClean="0"/>
              <a:t>Spiritualitas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moral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etikanya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kenegaraan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. </a:t>
            </a:r>
            <a:endParaRPr lang="en-US" dirty="0" smtClean="0"/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/>
              <a:t>inti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kesalehan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.</a:t>
            </a: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i="1" dirty="0" err="1" smtClean="0">
                <a:solidFill>
                  <a:srgbClr val="FF0000"/>
                </a:solidFill>
              </a:rPr>
              <a:t>Kesetaraan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persamaan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dan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kesederajatan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/>
              <a:t>para </a:t>
            </a:r>
            <a:r>
              <a:rPr lang="en-US" dirty="0" err="1"/>
              <a:t>filosof</a:t>
            </a:r>
            <a:r>
              <a:rPr lang="en-US" dirty="0"/>
              <a:t> </a:t>
            </a:r>
            <a:r>
              <a:rPr lang="en-US" dirty="0" err="1"/>
              <a:t>Cina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, </a:t>
            </a:r>
            <a:r>
              <a:rPr lang="en-US" dirty="0" err="1"/>
              <a:t>kesetaraan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kesederajatan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  <a:endParaRPr lang="en-US" dirty="0" smtClean="0"/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dirty="0" err="1" smtClean="0"/>
              <a:t>Kelima</a:t>
            </a:r>
            <a:r>
              <a:rPr lang="en-US" dirty="0"/>
              <a:t>,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Cina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sikap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optimistis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dan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demokratis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7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BUDAYA BANGSA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Thaoisme</a:t>
            </a:r>
            <a:r>
              <a:rPr lang="en-US" dirty="0" smtClean="0"/>
              <a:t> vs </a:t>
            </a:r>
            <a:r>
              <a:rPr lang="en-US" dirty="0" err="1" smtClean="0"/>
              <a:t>Budhisme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84" y="1863512"/>
            <a:ext cx="8279502" cy="5160112"/>
          </a:xfrm>
        </p:spPr>
      </p:pic>
    </p:spTree>
    <p:extLst>
      <p:ext uri="{BB962C8B-B14F-4D97-AF65-F5344CB8AC3E}">
        <p14:creationId xmlns:p14="http://schemas.microsoft.com/office/powerpoint/2010/main" val="1477608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</TotalTime>
  <Words>646</Words>
  <Application>Microsoft Macintosh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Wingdings 3</vt:lpstr>
      <vt:lpstr>Arial</vt:lpstr>
      <vt:lpstr>Ion Boardroom</vt:lpstr>
      <vt:lpstr>Budaya Negara China</vt:lpstr>
      <vt:lpstr>Indikator Penilaian</vt:lpstr>
      <vt:lpstr>Kepercayaan Inti Bangsa China</vt:lpstr>
      <vt:lpstr>Bagaimana Menurut Pendapat Kalian ?</vt:lpstr>
      <vt:lpstr>Konsekuensi dalam dunia Bisnis</vt:lpstr>
      <vt:lpstr>Sikap - sikap dalam Negosiasi</vt:lpstr>
      <vt:lpstr>Etika Bangsa China</vt:lpstr>
      <vt:lpstr>BUDAYA BANGSA CHINA</vt:lpstr>
      <vt:lpstr>Thaoisme vs Budhisme</vt:lpstr>
      <vt:lpstr>Thaoisme vs Budhisme</vt:lpstr>
      <vt:lpstr>Meditas    dan   Yoga</vt:lpstr>
      <vt:lpstr>Meditas dan Yoga</vt:lpstr>
      <vt:lpstr>PowerPoint Presentation</vt:lpstr>
      <vt:lpstr>Fengsui dan Shio</vt:lpstr>
      <vt:lpstr>PowerPoint Presentation</vt:lpstr>
      <vt:lpstr>Pengobatan Herbal </vt:lpstr>
      <vt:lpstr>Kristina Wardhani ,S.E.,M.M.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Budaya Negara China</dc:title>
  <dc:creator>Microsoft Office User</dc:creator>
  <cp:lastModifiedBy>Microsoft Office User</cp:lastModifiedBy>
  <cp:revision>12</cp:revision>
  <dcterms:created xsi:type="dcterms:W3CDTF">2020-06-21T12:42:40Z</dcterms:created>
  <dcterms:modified xsi:type="dcterms:W3CDTF">2020-06-21T15:12:59Z</dcterms:modified>
</cp:coreProperties>
</file>