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30" r:id="rId3"/>
    <p:sldId id="331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18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22/06/20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22/06/20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22/06/20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22/06/20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22/06/20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22/06/20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F407-2250-4352-B096-CF931DCFC8E2}" type="datetimeFigureOut">
              <a:rPr lang="en-US" smtClean="0"/>
              <a:pPr/>
              <a:t>22/06/20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2362200"/>
            <a:ext cx="5638800" cy="25133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spc="-150" dirty="0" smtClean="0">
                <a:latin typeface="Calibri"/>
                <a:ea typeface="+mj-ea"/>
                <a:cs typeface="Calibri"/>
              </a:rPr>
              <a:t>Brush &amp; Pencil Tool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5638800" cy="367982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  <a:latin typeface="Calibri"/>
                <a:cs typeface="Calibri"/>
              </a:rPr>
              <a:t>MK. KA 1 Adobe Illustrator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</a:br>
            <a:endParaRPr lang="en-US" sz="3200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6400800" cy="2667000"/>
          </a:xfrm>
        </p:spPr>
        <p:txBody>
          <a:bodyPr/>
          <a:lstStyle/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id-ID" sz="1400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1400" dirty="0" err="1" smtClean="0">
                <a:solidFill>
                  <a:schemeClr val="tx1"/>
                </a:solidFill>
              </a:rPr>
              <a:t>Desain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Komunikasi</a:t>
            </a:r>
            <a:r>
              <a:rPr lang="en-US" sz="1400" dirty="0" smtClean="0">
                <a:solidFill>
                  <a:schemeClr val="tx1"/>
                </a:solidFill>
              </a:rPr>
              <a:t> Visual – UNIKOM</a:t>
            </a:r>
          </a:p>
          <a:p>
            <a:pPr algn="l"/>
            <a:r>
              <a:rPr lang="en-US" sz="1400" dirty="0" err="1" smtClean="0">
                <a:solidFill>
                  <a:schemeClr val="tx1"/>
                </a:solidFill>
              </a:rPr>
              <a:t>Desain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Grafis</a:t>
            </a:r>
            <a:r>
              <a:rPr lang="en-US" sz="1400" dirty="0" smtClean="0">
                <a:solidFill>
                  <a:schemeClr val="tx1"/>
                </a:solidFill>
              </a:rPr>
              <a:t>  – UNIKOM</a:t>
            </a:r>
            <a:endParaRPr lang="id-ID" sz="1400" dirty="0" smtClean="0">
              <a:solidFill>
                <a:schemeClr val="tx1"/>
              </a:solidFill>
            </a:endParaRPr>
          </a:p>
          <a:p>
            <a:pPr algn="l" eaLnBrk="1" hangingPunct="1"/>
            <a:endParaRPr lang="id-ID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8288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Brief </a:t>
            </a:r>
            <a:r>
              <a:rPr lang="en-US" sz="4400" b="1" i="1" spc="-150" dirty="0" err="1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Latihan</a:t>
            </a:r>
            <a:endParaRPr kumimoji="0" lang="en-US" sz="8000" b="1" i="1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981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1817370"/>
            <a:ext cx="7315200" cy="52806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700" dirty="0" smtClean="0"/>
          </a:p>
          <a:p>
            <a:r>
              <a:rPr lang="en-US" sz="1700" dirty="0" err="1">
                <a:solidFill>
                  <a:srgbClr val="FF0000"/>
                </a:solidFill>
              </a:rPr>
              <a:t>M</a:t>
            </a:r>
            <a:r>
              <a:rPr lang="en-US" sz="1700" dirty="0" err="1" smtClean="0">
                <a:solidFill>
                  <a:srgbClr val="FF0000"/>
                </a:solidFill>
              </a:rPr>
              <a:t>ahasiswa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diminta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untuk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praktek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menjiplak</a:t>
            </a:r>
            <a:r>
              <a:rPr lang="en-US" sz="1700" dirty="0" smtClean="0">
                <a:solidFill>
                  <a:srgbClr val="FF0000"/>
                </a:solidFill>
              </a:rPr>
              <a:t> (tracing) </a:t>
            </a:r>
            <a:r>
              <a:rPr lang="en-US" sz="1700" dirty="0" err="1" smtClean="0">
                <a:solidFill>
                  <a:srgbClr val="FF0000"/>
                </a:solidFill>
              </a:rPr>
              <a:t>dengan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menggunakan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smtClean="0">
                <a:solidFill>
                  <a:srgbClr val="FF0000"/>
                </a:solidFill>
              </a:rPr>
              <a:t>Brush Tool. 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Tracing yang </a:t>
            </a:r>
            <a:r>
              <a:rPr lang="en-US" sz="1700" dirty="0" err="1" smtClean="0">
                <a:solidFill>
                  <a:srgbClr val="FF0000"/>
                </a:solidFill>
              </a:rPr>
              <a:t>dilakukan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boleh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menggunakan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gambar</a:t>
            </a:r>
            <a:r>
              <a:rPr lang="en-US" sz="1700" dirty="0" smtClean="0">
                <a:solidFill>
                  <a:srgbClr val="FF0000"/>
                </a:solidFill>
              </a:rPr>
              <a:t> yang </a:t>
            </a:r>
            <a:r>
              <a:rPr lang="en-US" sz="1700" dirty="0" err="1" smtClean="0">
                <a:solidFill>
                  <a:srgbClr val="FF0000"/>
                </a:solidFill>
              </a:rPr>
              <a:t>sama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dengan</a:t>
            </a:r>
            <a:r>
              <a:rPr lang="en-US" sz="1700" dirty="0" smtClean="0">
                <a:solidFill>
                  <a:srgbClr val="FF0000"/>
                </a:solidFill>
              </a:rPr>
              <a:t> yang </a:t>
            </a:r>
            <a:r>
              <a:rPr lang="en-US" sz="1700" dirty="0" err="1" smtClean="0">
                <a:solidFill>
                  <a:srgbClr val="FF0000"/>
                </a:solidFill>
              </a:rPr>
              <a:t>dosen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praktek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kan</a:t>
            </a:r>
            <a:r>
              <a:rPr lang="en-US" sz="1700" dirty="0" smtClean="0">
                <a:solidFill>
                  <a:srgbClr val="FF0000"/>
                </a:solidFill>
              </a:rPr>
              <a:t> di video, </a:t>
            </a:r>
            <a:r>
              <a:rPr lang="en-US" sz="1700" dirty="0" err="1" smtClean="0">
                <a:solidFill>
                  <a:srgbClr val="FF0000"/>
                </a:solidFill>
              </a:rPr>
              <a:t>boleh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juga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berbeda</a:t>
            </a:r>
            <a:r>
              <a:rPr lang="en-US" sz="1700" dirty="0" smtClean="0">
                <a:solidFill>
                  <a:srgbClr val="FF0000"/>
                </a:solidFill>
              </a:rPr>
              <a:t> (</a:t>
            </a:r>
            <a:r>
              <a:rPr lang="en-US" sz="1700" dirty="0" err="1" smtClean="0">
                <a:solidFill>
                  <a:srgbClr val="FF0000"/>
                </a:solidFill>
              </a:rPr>
              <a:t>bebas</a:t>
            </a:r>
            <a:r>
              <a:rPr lang="en-US" sz="1700" dirty="0" smtClean="0">
                <a:solidFill>
                  <a:srgbClr val="FF0000"/>
                </a:solidFill>
              </a:rPr>
              <a:t>).</a:t>
            </a:r>
          </a:p>
          <a:p>
            <a:r>
              <a:rPr lang="en-US" sz="1700" dirty="0" err="1" smtClean="0">
                <a:solidFill>
                  <a:srgbClr val="FF0000"/>
                </a:solidFill>
              </a:rPr>
              <a:t>Silahkan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gunakan</a:t>
            </a:r>
            <a:r>
              <a:rPr lang="en-US" sz="1700" dirty="0" smtClean="0">
                <a:solidFill>
                  <a:srgbClr val="FF0000"/>
                </a:solidFill>
              </a:rPr>
              <a:t> Adobe Illustrator </a:t>
            </a:r>
            <a:r>
              <a:rPr lang="en-US" sz="1700" dirty="0" err="1" smtClean="0">
                <a:solidFill>
                  <a:srgbClr val="FF0000"/>
                </a:solidFill>
              </a:rPr>
              <a:t>versi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manapun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tanpa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terkecuali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untuk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mempraktek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kan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latihan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ini</a:t>
            </a:r>
            <a:r>
              <a:rPr lang="en-US" sz="17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Upload </a:t>
            </a:r>
            <a:r>
              <a:rPr lang="en-US" sz="1700" dirty="0" err="1" smtClean="0">
                <a:solidFill>
                  <a:srgbClr val="FF0000"/>
                </a:solidFill>
              </a:rPr>
              <a:t>latihan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ini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dalam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dalam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bentuk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smtClean="0">
                <a:solidFill>
                  <a:srgbClr val="FF0000"/>
                </a:solidFill>
              </a:rPr>
              <a:t>Ai. </a:t>
            </a:r>
            <a:r>
              <a:rPr lang="en-US" sz="1700" dirty="0" err="1" smtClean="0">
                <a:solidFill>
                  <a:srgbClr val="FF0000"/>
                </a:solidFill>
              </a:rPr>
              <a:t>dengan</a:t>
            </a:r>
            <a:r>
              <a:rPr lang="en-US" sz="1700" dirty="0" smtClean="0">
                <a:solidFill>
                  <a:srgbClr val="FF0000"/>
                </a:solidFill>
              </a:rPr>
              <a:t> format </a:t>
            </a:r>
            <a:r>
              <a:rPr lang="en-US" sz="1700" dirty="0" err="1" smtClean="0">
                <a:solidFill>
                  <a:srgbClr val="FF0000"/>
                </a:solidFill>
              </a:rPr>
              <a:t>nama</a:t>
            </a:r>
            <a:r>
              <a:rPr lang="en-US" sz="1700" dirty="0" smtClean="0">
                <a:solidFill>
                  <a:srgbClr val="FF0000"/>
                </a:solidFill>
              </a:rPr>
              <a:t> file KELAS_NIM_NAMA_NAMA TUGAS ( INGAT PENAMAAN FILE HARUS SESUAI URUTAN TERSEBUT)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Di </a:t>
            </a:r>
            <a:r>
              <a:rPr lang="en-US" sz="1700" dirty="0" err="1" smtClean="0">
                <a:solidFill>
                  <a:srgbClr val="FF0000"/>
                </a:solidFill>
              </a:rPr>
              <a:t>kumpulkan</a:t>
            </a:r>
            <a:r>
              <a:rPr lang="en-US" sz="1700" dirty="0" smtClean="0">
                <a:solidFill>
                  <a:srgbClr val="FF0000"/>
                </a:solidFill>
              </a:rPr>
              <a:t>/ upload </a:t>
            </a:r>
            <a:r>
              <a:rPr lang="en-US" sz="1700" dirty="0" err="1" smtClean="0">
                <a:solidFill>
                  <a:srgbClr val="FF0000"/>
                </a:solidFill>
              </a:rPr>
              <a:t>pada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hari</a:t>
            </a:r>
            <a:r>
              <a:rPr lang="en-US" sz="1700" dirty="0" smtClean="0">
                <a:solidFill>
                  <a:srgbClr val="FF0000"/>
                </a:solidFill>
              </a:rPr>
              <a:t> RABU </a:t>
            </a:r>
            <a:r>
              <a:rPr lang="en-US" sz="1700" dirty="0" smtClean="0">
                <a:solidFill>
                  <a:srgbClr val="FF0000"/>
                </a:solidFill>
              </a:rPr>
              <a:t>24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Juni</a:t>
            </a:r>
            <a:r>
              <a:rPr lang="en-US" sz="1700" dirty="0" smtClean="0">
                <a:solidFill>
                  <a:srgbClr val="FF0000"/>
                </a:solidFill>
              </a:rPr>
              <a:t> 2020 </a:t>
            </a:r>
            <a:r>
              <a:rPr lang="en-US" sz="1700" dirty="0" err="1" smtClean="0">
                <a:solidFill>
                  <a:srgbClr val="FF0000"/>
                </a:solidFill>
              </a:rPr>
              <a:t>pada</a:t>
            </a:r>
            <a:r>
              <a:rPr lang="en-US" sz="1700" dirty="0" smtClean="0">
                <a:solidFill>
                  <a:srgbClr val="FF0000"/>
                </a:solidFill>
              </a:rPr>
              <a:t> jam </a:t>
            </a:r>
            <a:r>
              <a:rPr lang="en-US" sz="1700" dirty="0" err="1" smtClean="0">
                <a:solidFill>
                  <a:srgbClr val="FF0000"/>
                </a:solidFill>
              </a:rPr>
              <a:t>sesuai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jadwal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perkuliahan</a:t>
            </a:r>
            <a:r>
              <a:rPr lang="en-US" sz="1700" dirty="0" smtClean="0">
                <a:solidFill>
                  <a:srgbClr val="FF0000"/>
                </a:solidFill>
              </a:rPr>
              <a:t>.</a:t>
            </a:r>
          </a:p>
          <a:p>
            <a:endParaRPr lang="en-US" sz="17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700" b="1" dirty="0" err="1" smtClean="0">
                <a:solidFill>
                  <a:srgbClr val="FF0000"/>
                </a:solidFill>
              </a:rPr>
              <a:t>Perlu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diingat</a:t>
            </a:r>
            <a:r>
              <a:rPr lang="en-US" sz="1700" b="1" dirty="0" smtClean="0">
                <a:solidFill>
                  <a:srgbClr val="FF0000"/>
                </a:solidFill>
              </a:rPr>
              <a:t>, </a:t>
            </a:r>
            <a:r>
              <a:rPr lang="en-US" sz="1700" b="1" dirty="0" err="1" smtClean="0">
                <a:solidFill>
                  <a:srgbClr val="FF0000"/>
                </a:solidFill>
              </a:rPr>
              <a:t>tugas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ini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akan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menjadi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syarat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mutlak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absensi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mahasiswa</a:t>
            </a:r>
            <a:r>
              <a:rPr lang="en-US" sz="1700" b="1" dirty="0" smtClean="0">
                <a:solidFill>
                  <a:srgbClr val="FF0000"/>
                </a:solidFill>
              </a:rPr>
              <a:t>, </a:t>
            </a:r>
            <a:r>
              <a:rPr lang="en-US" sz="1700" b="1" dirty="0" err="1" smtClean="0">
                <a:solidFill>
                  <a:srgbClr val="FF0000"/>
                </a:solidFill>
              </a:rPr>
              <a:t>jika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ada</a:t>
            </a:r>
            <a:r>
              <a:rPr lang="en-US" sz="1700" b="1" dirty="0" smtClean="0">
                <a:solidFill>
                  <a:srgbClr val="FF0000"/>
                </a:solidFill>
              </a:rPr>
              <a:t> yang </a:t>
            </a:r>
            <a:r>
              <a:rPr lang="en-US" sz="1700" b="1" dirty="0" err="1" smtClean="0">
                <a:solidFill>
                  <a:srgbClr val="FF0000"/>
                </a:solidFill>
              </a:rPr>
              <a:t>tidak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mengumpulkan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atau</a:t>
            </a:r>
            <a:r>
              <a:rPr lang="en-US" sz="1700" b="1" dirty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telat</a:t>
            </a:r>
            <a:r>
              <a:rPr lang="en-US" sz="1700" b="1" dirty="0" smtClean="0">
                <a:solidFill>
                  <a:srgbClr val="FF0000"/>
                </a:solidFill>
              </a:rPr>
              <a:t> (</a:t>
            </a:r>
            <a:r>
              <a:rPr lang="en-US" sz="1700" b="1" dirty="0" err="1" smtClean="0">
                <a:solidFill>
                  <a:srgbClr val="FF0000"/>
                </a:solidFill>
              </a:rPr>
              <a:t>melewati</a:t>
            </a:r>
            <a:r>
              <a:rPr lang="en-US" sz="1700" b="1" dirty="0" smtClean="0">
                <a:solidFill>
                  <a:srgbClr val="FF0000"/>
                </a:solidFill>
              </a:rPr>
              <a:t> jam </a:t>
            </a:r>
            <a:r>
              <a:rPr lang="en-US" sz="1700" b="1" dirty="0" err="1" smtClean="0">
                <a:solidFill>
                  <a:srgbClr val="FF0000"/>
                </a:solidFill>
              </a:rPr>
              <a:t>matakuliah</a:t>
            </a:r>
            <a:r>
              <a:rPr lang="en-US" sz="1700" b="1" dirty="0" smtClean="0">
                <a:solidFill>
                  <a:srgbClr val="FF0000"/>
                </a:solidFill>
              </a:rPr>
              <a:t>) </a:t>
            </a:r>
            <a:r>
              <a:rPr lang="en-US" sz="1700" b="1" dirty="0" err="1" smtClean="0">
                <a:solidFill>
                  <a:srgbClr val="FF0000"/>
                </a:solidFill>
              </a:rPr>
              <a:t>maka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dianggap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tidak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hadir</a:t>
            </a:r>
            <a:r>
              <a:rPr lang="en-US" sz="1700" b="1" dirty="0" smtClean="0">
                <a:solidFill>
                  <a:srgbClr val="FF0000"/>
                </a:solidFill>
              </a:rPr>
              <a:t>.</a:t>
            </a:r>
            <a:endParaRPr lang="en-US" sz="17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x-none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Brief Latihan </a:t>
            </a:r>
            <a:r>
              <a:rPr lang="x-none" sz="3200" b="1" i="1" noProof="0" dirty="0">
                <a:solidFill>
                  <a:srgbClr val="FF0000"/>
                </a:solidFill>
              </a:rPr>
              <a:t>5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82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5240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Selamat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Berkarya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144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MK. KA 1 Adobe Illustrator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Zen</cp:lastModifiedBy>
  <cp:revision>198</cp:revision>
  <dcterms:created xsi:type="dcterms:W3CDTF">2016-02-13T14:18:26Z</dcterms:created>
  <dcterms:modified xsi:type="dcterms:W3CDTF">2020-06-22T06:56:45Z</dcterms:modified>
</cp:coreProperties>
</file>